
<file path=[Content_Types].xml><?xml version="1.0" encoding="utf-8"?>
<Types xmlns="http://schemas.openxmlformats.org/package/2006/content-types">
  <Default ContentType="application/x-fontdata" Extension="fntdata"/>
  <Default ContentType="image/gif" Extension="gif"/>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29.xml"/>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33.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4.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1.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34.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3.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2.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31.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6"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 id="282" r:id="rId32"/>
    <p:sldId id="283" r:id="rId33"/>
    <p:sldId id="284" r:id="rId34"/>
    <p:sldId id="285" r:id="rId35"/>
    <p:sldId id="286" r:id="rId36"/>
    <p:sldId id="287" r:id="rId37"/>
    <p:sldId id="288" r:id="rId38"/>
    <p:sldId id="289" r:id="rId39"/>
    <p:sldId id="290" r:id="rId40"/>
  </p:sldIdLst>
  <p:sldSz cy="6858000" cx="12192000"/>
  <p:notesSz cx="6858000" cy="9144000"/>
  <p:embeddedFontLst>
    <p:embeddedFont>
      <p:font typeface="Abril Fatface"/>
      <p:regular r:id="rId41"/>
    </p:embeddedFont>
    <p:embeddedFont>
      <p:font typeface="Poppins"/>
      <p:regular r:id="rId42"/>
      <p:bold r:id="rId43"/>
      <p:italic r:id="rId44"/>
      <p:boldItalic r:id="rId45"/>
    </p:embeddedFont>
    <p:embeddedFont>
      <p:font typeface="Great Vibes"/>
      <p:regular r:id="rId46"/>
    </p:embeddedFont>
    <p:embeddedFont>
      <p:font typeface="Arsenal"/>
      <p:regular r:id="rId47"/>
      <p:bold r:id="rId48"/>
      <p:italic r:id="rId49"/>
      <p:boldItalic r:id="rId50"/>
    </p:embeddedFont>
    <p:embeddedFont>
      <p:font typeface="Itim"/>
      <p:regular r:id="rId51"/>
    </p:embeddedFont>
    <p:embeddedFont>
      <p:font typeface="Calistoga"/>
      <p:regular r:id="rId52"/>
    </p:embeddedFont>
    <p:embeddedFont>
      <p:font typeface="Homemade Apple"/>
      <p:regular r:id="rId53"/>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slide" Target="slides/slide35.xml"/><Relationship Id="rId42" Type="http://schemas.openxmlformats.org/officeDocument/2006/relationships/font" Target="fonts/Poppins-regular.fntdata"/><Relationship Id="rId41" Type="http://schemas.openxmlformats.org/officeDocument/2006/relationships/font" Target="fonts/AbrilFatface-regular.fntdata"/><Relationship Id="rId44" Type="http://schemas.openxmlformats.org/officeDocument/2006/relationships/font" Target="fonts/Poppins-italic.fntdata"/><Relationship Id="rId43" Type="http://schemas.openxmlformats.org/officeDocument/2006/relationships/font" Target="fonts/Poppins-bold.fntdata"/><Relationship Id="rId46" Type="http://schemas.openxmlformats.org/officeDocument/2006/relationships/font" Target="fonts/GreatVibes-regular.fntdata"/><Relationship Id="rId45" Type="http://schemas.openxmlformats.org/officeDocument/2006/relationships/font" Target="fonts/Poppins-boldItalic.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48" Type="http://schemas.openxmlformats.org/officeDocument/2006/relationships/font" Target="fonts/Arsenal-bold.fntdata"/><Relationship Id="rId47" Type="http://schemas.openxmlformats.org/officeDocument/2006/relationships/font" Target="fonts/Arsenal-regular.fntdata"/><Relationship Id="rId49" Type="http://schemas.openxmlformats.org/officeDocument/2006/relationships/font" Target="fonts/Arsenal-italic.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33" Type="http://schemas.openxmlformats.org/officeDocument/2006/relationships/slide" Target="slides/slide28.xml"/><Relationship Id="rId32" Type="http://schemas.openxmlformats.org/officeDocument/2006/relationships/slide" Target="slides/slide27.xml"/><Relationship Id="rId35" Type="http://schemas.openxmlformats.org/officeDocument/2006/relationships/slide" Target="slides/slide30.xml"/><Relationship Id="rId34" Type="http://schemas.openxmlformats.org/officeDocument/2006/relationships/slide" Target="slides/slide29.xml"/><Relationship Id="rId37" Type="http://schemas.openxmlformats.org/officeDocument/2006/relationships/slide" Target="slides/slide32.xml"/><Relationship Id="rId36" Type="http://schemas.openxmlformats.org/officeDocument/2006/relationships/slide" Target="slides/slide31.xml"/><Relationship Id="rId39" Type="http://schemas.openxmlformats.org/officeDocument/2006/relationships/slide" Target="slides/slide34.xml"/><Relationship Id="rId38" Type="http://schemas.openxmlformats.org/officeDocument/2006/relationships/slide" Target="slides/slide33.xml"/><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29" Type="http://schemas.openxmlformats.org/officeDocument/2006/relationships/slide" Target="slides/slide24.xml"/><Relationship Id="rId51" Type="http://schemas.openxmlformats.org/officeDocument/2006/relationships/font" Target="fonts/Itim-regular.fntdata"/><Relationship Id="rId50" Type="http://schemas.openxmlformats.org/officeDocument/2006/relationships/font" Target="fonts/Arsenal-boldItalic.fntdata"/><Relationship Id="rId53" Type="http://schemas.openxmlformats.org/officeDocument/2006/relationships/font" Target="fonts/HomemadeApple-regular.fntdata"/><Relationship Id="rId52" Type="http://schemas.openxmlformats.org/officeDocument/2006/relationships/font" Target="fonts/Calistoga-regular.fntdata"/><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04" name="Shape 604"/>
        <p:cNvGrpSpPr/>
        <p:nvPr/>
      </p:nvGrpSpPr>
      <p:grpSpPr>
        <a:xfrm>
          <a:off x="0" y="0"/>
          <a:ext cx="0" cy="0"/>
          <a:chOff x="0" y="0"/>
          <a:chExt cx="0" cy="0"/>
        </a:xfrm>
      </p:grpSpPr>
      <p:sp>
        <p:nvSpPr>
          <p:cNvPr id="605" name="Google Shape;605;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06" name="Google Shape;606;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2" name="Shape 612"/>
        <p:cNvGrpSpPr/>
        <p:nvPr/>
      </p:nvGrpSpPr>
      <p:grpSpPr>
        <a:xfrm>
          <a:off x="0" y="0"/>
          <a:ext cx="0" cy="0"/>
          <a:chOff x="0" y="0"/>
          <a:chExt cx="0" cy="0"/>
        </a:xfrm>
      </p:grpSpPr>
      <p:sp>
        <p:nvSpPr>
          <p:cNvPr id="613" name="Google Shape;613;g2503a4b6862_0_38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4" name="Google Shape;614;g2503a4b6862_0_38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9" name="Shape 619"/>
        <p:cNvGrpSpPr/>
        <p:nvPr/>
      </p:nvGrpSpPr>
      <p:grpSpPr>
        <a:xfrm>
          <a:off x="0" y="0"/>
          <a:ext cx="0" cy="0"/>
          <a:chOff x="0" y="0"/>
          <a:chExt cx="0" cy="0"/>
        </a:xfrm>
      </p:grpSpPr>
      <p:sp>
        <p:nvSpPr>
          <p:cNvPr id="620" name="Google Shape;620;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1" name="Google Shape;621;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7" name="Shape 627"/>
        <p:cNvGrpSpPr/>
        <p:nvPr/>
      </p:nvGrpSpPr>
      <p:grpSpPr>
        <a:xfrm>
          <a:off x="0" y="0"/>
          <a:ext cx="0" cy="0"/>
          <a:chOff x="0" y="0"/>
          <a:chExt cx="0" cy="0"/>
        </a:xfrm>
      </p:grpSpPr>
      <p:sp>
        <p:nvSpPr>
          <p:cNvPr id="628" name="Google Shape;628;g2503a4b6862_0_38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9" name="Google Shape;629;g2503a4b6862_0_38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35" name="Shape 635"/>
        <p:cNvGrpSpPr/>
        <p:nvPr/>
      </p:nvGrpSpPr>
      <p:grpSpPr>
        <a:xfrm>
          <a:off x="0" y="0"/>
          <a:ext cx="0" cy="0"/>
          <a:chOff x="0" y="0"/>
          <a:chExt cx="0" cy="0"/>
        </a:xfrm>
      </p:grpSpPr>
      <p:sp>
        <p:nvSpPr>
          <p:cNvPr id="636" name="Google Shape;636;g2503a4b6862_0_39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37" name="Google Shape;637;g2503a4b6862_0_39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44" name="Shape 644"/>
        <p:cNvGrpSpPr/>
        <p:nvPr/>
      </p:nvGrpSpPr>
      <p:grpSpPr>
        <a:xfrm>
          <a:off x="0" y="0"/>
          <a:ext cx="0" cy="0"/>
          <a:chOff x="0" y="0"/>
          <a:chExt cx="0" cy="0"/>
        </a:xfrm>
      </p:grpSpPr>
      <p:sp>
        <p:nvSpPr>
          <p:cNvPr id="645" name="Google Shape;645;g2503a4b6862_0_4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46" name="Google Shape;646;g2503a4b6862_0_4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2" name="Shape 652"/>
        <p:cNvGrpSpPr/>
        <p:nvPr/>
      </p:nvGrpSpPr>
      <p:grpSpPr>
        <a:xfrm>
          <a:off x="0" y="0"/>
          <a:ext cx="0" cy="0"/>
          <a:chOff x="0" y="0"/>
          <a:chExt cx="0" cy="0"/>
        </a:xfrm>
      </p:grpSpPr>
      <p:sp>
        <p:nvSpPr>
          <p:cNvPr id="653" name="Google Shape;653;g2503a4b6862_0_4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4" name="Google Shape;654;g2503a4b6862_0_4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9" name="Shape 659"/>
        <p:cNvGrpSpPr/>
        <p:nvPr/>
      </p:nvGrpSpPr>
      <p:grpSpPr>
        <a:xfrm>
          <a:off x="0" y="0"/>
          <a:ext cx="0" cy="0"/>
          <a:chOff x="0" y="0"/>
          <a:chExt cx="0" cy="0"/>
        </a:xfrm>
      </p:grpSpPr>
      <p:sp>
        <p:nvSpPr>
          <p:cNvPr id="660" name="Google Shape;660;g2503a4b6862_0_4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61" name="Google Shape;661;g2503a4b6862_0_4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91" name="Shape 691"/>
        <p:cNvGrpSpPr/>
        <p:nvPr/>
      </p:nvGrpSpPr>
      <p:grpSpPr>
        <a:xfrm>
          <a:off x="0" y="0"/>
          <a:ext cx="0" cy="0"/>
          <a:chOff x="0" y="0"/>
          <a:chExt cx="0" cy="0"/>
        </a:xfrm>
      </p:grpSpPr>
      <p:sp>
        <p:nvSpPr>
          <p:cNvPr id="692" name="Google Shape;692;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93" name="Google Shape;693;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5" name="Shape 705"/>
        <p:cNvGrpSpPr/>
        <p:nvPr/>
      </p:nvGrpSpPr>
      <p:grpSpPr>
        <a:xfrm>
          <a:off x="0" y="0"/>
          <a:ext cx="0" cy="0"/>
          <a:chOff x="0" y="0"/>
          <a:chExt cx="0" cy="0"/>
        </a:xfrm>
      </p:grpSpPr>
      <p:sp>
        <p:nvSpPr>
          <p:cNvPr id="706" name="Google Shape;706;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7" name="Google Shape;707;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0" name="Shape 720"/>
        <p:cNvGrpSpPr/>
        <p:nvPr/>
      </p:nvGrpSpPr>
      <p:grpSpPr>
        <a:xfrm>
          <a:off x="0" y="0"/>
          <a:ext cx="0" cy="0"/>
          <a:chOff x="0" y="0"/>
          <a:chExt cx="0" cy="0"/>
        </a:xfrm>
      </p:grpSpPr>
      <p:sp>
        <p:nvSpPr>
          <p:cNvPr id="721" name="Google Shape;721;g2505918b7a7_0_7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2" name="Google Shape;722;g2505918b7a7_0_7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5" name="Shape 725"/>
        <p:cNvGrpSpPr/>
        <p:nvPr/>
      </p:nvGrpSpPr>
      <p:grpSpPr>
        <a:xfrm>
          <a:off x="0" y="0"/>
          <a:ext cx="0" cy="0"/>
          <a:chOff x="0" y="0"/>
          <a:chExt cx="0" cy="0"/>
        </a:xfrm>
      </p:grpSpPr>
      <p:sp>
        <p:nvSpPr>
          <p:cNvPr id="726" name="Google Shape;726;g2505918b7a7_0_89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7" name="Google Shape;727;g2505918b7a7_0_89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9" name="Shape 739"/>
        <p:cNvGrpSpPr/>
        <p:nvPr/>
      </p:nvGrpSpPr>
      <p:grpSpPr>
        <a:xfrm>
          <a:off x="0" y="0"/>
          <a:ext cx="0" cy="0"/>
          <a:chOff x="0" y="0"/>
          <a:chExt cx="0" cy="0"/>
        </a:xfrm>
      </p:grpSpPr>
      <p:sp>
        <p:nvSpPr>
          <p:cNvPr id="740" name="Google Shape;740;g2505918b7a7_0_9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41" name="Google Shape;741;g2505918b7a7_0_9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44" name="Shape 744"/>
        <p:cNvGrpSpPr/>
        <p:nvPr/>
      </p:nvGrpSpPr>
      <p:grpSpPr>
        <a:xfrm>
          <a:off x="0" y="0"/>
          <a:ext cx="0" cy="0"/>
          <a:chOff x="0" y="0"/>
          <a:chExt cx="0" cy="0"/>
        </a:xfrm>
      </p:grpSpPr>
      <p:sp>
        <p:nvSpPr>
          <p:cNvPr id="745" name="Google Shape;745;g2505918b7a7_0_110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46" name="Google Shape;746;g2505918b7a7_0_11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58" name="Shape 758"/>
        <p:cNvGrpSpPr/>
        <p:nvPr/>
      </p:nvGrpSpPr>
      <p:grpSpPr>
        <a:xfrm>
          <a:off x="0" y="0"/>
          <a:ext cx="0" cy="0"/>
          <a:chOff x="0" y="0"/>
          <a:chExt cx="0" cy="0"/>
        </a:xfrm>
      </p:grpSpPr>
      <p:sp>
        <p:nvSpPr>
          <p:cNvPr id="759" name="Google Shape;759;g2505918b7a7_0_112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60" name="Google Shape;760;g2505918b7a7_0_11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63" name="Shape 763"/>
        <p:cNvGrpSpPr/>
        <p:nvPr/>
      </p:nvGrpSpPr>
      <p:grpSpPr>
        <a:xfrm>
          <a:off x="0" y="0"/>
          <a:ext cx="0" cy="0"/>
          <a:chOff x="0" y="0"/>
          <a:chExt cx="0" cy="0"/>
        </a:xfrm>
      </p:grpSpPr>
      <p:sp>
        <p:nvSpPr>
          <p:cNvPr id="764" name="Google Shape;764;g2505918b7a7_0_11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65" name="Google Shape;765;g2505918b7a7_0_11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77" name="Shape 777"/>
        <p:cNvGrpSpPr/>
        <p:nvPr/>
      </p:nvGrpSpPr>
      <p:grpSpPr>
        <a:xfrm>
          <a:off x="0" y="0"/>
          <a:ext cx="0" cy="0"/>
          <a:chOff x="0" y="0"/>
          <a:chExt cx="0" cy="0"/>
        </a:xfrm>
      </p:grpSpPr>
      <p:sp>
        <p:nvSpPr>
          <p:cNvPr id="778" name="Google Shape;778;g2505918b7a7_0_12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79" name="Google Shape;779;g2505918b7a7_0_12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83" name="Shape 783"/>
        <p:cNvGrpSpPr/>
        <p:nvPr/>
      </p:nvGrpSpPr>
      <p:grpSpPr>
        <a:xfrm>
          <a:off x="0" y="0"/>
          <a:ext cx="0" cy="0"/>
          <a:chOff x="0" y="0"/>
          <a:chExt cx="0" cy="0"/>
        </a:xfrm>
      </p:grpSpPr>
      <p:sp>
        <p:nvSpPr>
          <p:cNvPr id="784" name="Google Shape;784;g2505918b7a7_0_12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85" name="Google Shape;785;g2505918b7a7_0_12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97" name="Shape 797"/>
        <p:cNvGrpSpPr/>
        <p:nvPr/>
      </p:nvGrpSpPr>
      <p:grpSpPr>
        <a:xfrm>
          <a:off x="0" y="0"/>
          <a:ext cx="0" cy="0"/>
          <a:chOff x="0" y="0"/>
          <a:chExt cx="0" cy="0"/>
        </a:xfrm>
      </p:grpSpPr>
      <p:sp>
        <p:nvSpPr>
          <p:cNvPr id="798" name="Google Shape;798;g2505918b7a7_0_127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99" name="Google Shape;799;g2505918b7a7_0_127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3" name="Shape 803"/>
        <p:cNvGrpSpPr/>
        <p:nvPr/>
      </p:nvGrpSpPr>
      <p:grpSpPr>
        <a:xfrm>
          <a:off x="0" y="0"/>
          <a:ext cx="0" cy="0"/>
          <a:chOff x="0" y="0"/>
          <a:chExt cx="0" cy="0"/>
        </a:xfrm>
      </p:grpSpPr>
      <p:sp>
        <p:nvSpPr>
          <p:cNvPr id="804" name="Google Shape;804;g2505918b7a7_0_13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05" name="Google Shape;805;g2505918b7a7_0_13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17" name="Shape 817"/>
        <p:cNvGrpSpPr/>
        <p:nvPr/>
      </p:nvGrpSpPr>
      <p:grpSpPr>
        <a:xfrm>
          <a:off x="0" y="0"/>
          <a:ext cx="0" cy="0"/>
          <a:chOff x="0" y="0"/>
          <a:chExt cx="0" cy="0"/>
        </a:xfrm>
      </p:grpSpPr>
      <p:sp>
        <p:nvSpPr>
          <p:cNvPr id="818" name="Google Shape;818;g2505918b7a7_0_137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19" name="Google Shape;819;g2505918b7a7_0_137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23" name="Shape 823"/>
        <p:cNvGrpSpPr/>
        <p:nvPr/>
      </p:nvGrpSpPr>
      <p:grpSpPr>
        <a:xfrm>
          <a:off x="0" y="0"/>
          <a:ext cx="0" cy="0"/>
          <a:chOff x="0" y="0"/>
          <a:chExt cx="0" cy="0"/>
        </a:xfrm>
      </p:grpSpPr>
      <p:sp>
        <p:nvSpPr>
          <p:cNvPr id="824" name="Google Shape;824;g2505918b7a7_0_138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25" name="Google Shape;825;g2505918b7a7_0_138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37" name="Shape 837"/>
        <p:cNvGrpSpPr/>
        <p:nvPr/>
      </p:nvGrpSpPr>
      <p:grpSpPr>
        <a:xfrm>
          <a:off x="0" y="0"/>
          <a:ext cx="0" cy="0"/>
          <a:chOff x="0" y="0"/>
          <a:chExt cx="0" cy="0"/>
        </a:xfrm>
      </p:grpSpPr>
      <p:sp>
        <p:nvSpPr>
          <p:cNvPr id="838" name="Google Shape;838;g2505918b7a7_0_139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39" name="Google Shape;839;g2505918b7a7_0_139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43" name="Shape 843"/>
        <p:cNvGrpSpPr/>
        <p:nvPr/>
      </p:nvGrpSpPr>
      <p:grpSpPr>
        <a:xfrm>
          <a:off x="0" y="0"/>
          <a:ext cx="0" cy="0"/>
          <a:chOff x="0" y="0"/>
          <a:chExt cx="0" cy="0"/>
        </a:xfrm>
      </p:grpSpPr>
      <p:sp>
        <p:nvSpPr>
          <p:cNvPr id="844" name="Google Shape;844;g2505918b7a7_0_140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45" name="Google Shape;845;g2505918b7a7_0_14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57" name="Shape 857"/>
        <p:cNvGrpSpPr/>
        <p:nvPr/>
      </p:nvGrpSpPr>
      <p:grpSpPr>
        <a:xfrm>
          <a:off x="0" y="0"/>
          <a:ext cx="0" cy="0"/>
          <a:chOff x="0" y="0"/>
          <a:chExt cx="0" cy="0"/>
        </a:xfrm>
      </p:grpSpPr>
      <p:sp>
        <p:nvSpPr>
          <p:cNvPr id="858" name="Google Shape;858;g2505918b7a7_0_14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59" name="Google Shape;859;g2505918b7a7_0_14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63" name="Shape 863"/>
        <p:cNvGrpSpPr/>
        <p:nvPr/>
      </p:nvGrpSpPr>
      <p:grpSpPr>
        <a:xfrm>
          <a:off x="0" y="0"/>
          <a:ext cx="0" cy="0"/>
          <a:chOff x="0" y="0"/>
          <a:chExt cx="0" cy="0"/>
        </a:xfrm>
      </p:grpSpPr>
      <p:sp>
        <p:nvSpPr>
          <p:cNvPr id="864" name="Google Shape;864;g2505918b7a7_0_143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65" name="Google Shape;865;g2505918b7a7_0_143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7" name="Shape 877"/>
        <p:cNvGrpSpPr/>
        <p:nvPr/>
      </p:nvGrpSpPr>
      <p:grpSpPr>
        <a:xfrm>
          <a:off x="0" y="0"/>
          <a:ext cx="0" cy="0"/>
          <a:chOff x="0" y="0"/>
          <a:chExt cx="0" cy="0"/>
        </a:xfrm>
      </p:grpSpPr>
      <p:sp>
        <p:nvSpPr>
          <p:cNvPr id="878" name="Google Shape;878;g2505918b7a7_0_14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79" name="Google Shape;879;g2505918b7a7_0_14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83" name="Shape 883"/>
        <p:cNvGrpSpPr/>
        <p:nvPr/>
      </p:nvGrpSpPr>
      <p:grpSpPr>
        <a:xfrm>
          <a:off x="0" y="0"/>
          <a:ext cx="0" cy="0"/>
          <a:chOff x="0" y="0"/>
          <a:chExt cx="0" cy="0"/>
        </a:xfrm>
      </p:grpSpPr>
      <p:sp>
        <p:nvSpPr>
          <p:cNvPr id="884" name="Google Shape;884;g2505918b7a7_0_14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85" name="Google Shape;885;g2505918b7a7_0_14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97" name="Shape 897"/>
        <p:cNvGrpSpPr/>
        <p:nvPr/>
      </p:nvGrpSpPr>
      <p:grpSpPr>
        <a:xfrm>
          <a:off x="0" y="0"/>
          <a:ext cx="0" cy="0"/>
          <a:chOff x="0" y="0"/>
          <a:chExt cx="0" cy="0"/>
        </a:xfrm>
      </p:grpSpPr>
      <p:sp>
        <p:nvSpPr>
          <p:cNvPr id="898" name="Google Shape;898;g2505918b7a7_0_14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99" name="Google Shape;899;g2505918b7a7_0_14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03" name="Shape 903"/>
        <p:cNvGrpSpPr/>
        <p:nvPr/>
      </p:nvGrpSpPr>
      <p:grpSpPr>
        <a:xfrm>
          <a:off x="0" y="0"/>
          <a:ext cx="0" cy="0"/>
          <a:chOff x="0" y="0"/>
          <a:chExt cx="0" cy="0"/>
        </a:xfrm>
      </p:grpSpPr>
      <p:sp>
        <p:nvSpPr>
          <p:cNvPr id="904" name="Google Shape;904;g2505918b7a7_0_148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05" name="Google Shape;905;g2505918b7a7_0_148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17" name="Shape 917"/>
        <p:cNvGrpSpPr/>
        <p:nvPr/>
      </p:nvGrpSpPr>
      <p:grpSpPr>
        <a:xfrm>
          <a:off x="0" y="0"/>
          <a:ext cx="0" cy="0"/>
          <a:chOff x="0" y="0"/>
          <a:chExt cx="0" cy="0"/>
        </a:xfrm>
      </p:grpSpPr>
      <p:sp>
        <p:nvSpPr>
          <p:cNvPr id="918" name="Google Shape;918;g2505918b7a7_0_150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19" name="Google Shape;919;g2505918b7a7_0_150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3" name="Shape 923"/>
        <p:cNvGrpSpPr/>
        <p:nvPr/>
      </p:nvGrpSpPr>
      <p:grpSpPr>
        <a:xfrm>
          <a:off x="0" y="0"/>
          <a:ext cx="0" cy="0"/>
          <a:chOff x="0" y="0"/>
          <a:chExt cx="0" cy="0"/>
        </a:xfrm>
      </p:grpSpPr>
      <p:sp>
        <p:nvSpPr>
          <p:cNvPr id="924" name="Google Shape;924;g2505918b7a7_0_15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25" name="Google Shape;925;g2505918b7a7_0_15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37" name="Shape 937"/>
        <p:cNvGrpSpPr/>
        <p:nvPr/>
      </p:nvGrpSpPr>
      <p:grpSpPr>
        <a:xfrm>
          <a:off x="0" y="0"/>
          <a:ext cx="0" cy="0"/>
          <a:chOff x="0" y="0"/>
          <a:chExt cx="0" cy="0"/>
        </a:xfrm>
      </p:grpSpPr>
      <p:sp>
        <p:nvSpPr>
          <p:cNvPr id="938" name="Google Shape;938;g2505918b7a7_0_152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39" name="Google Shape;939;g2505918b7a7_0_152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43" name="Shape 943"/>
        <p:cNvGrpSpPr/>
        <p:nvPr/>
      </p:nvGrpSpPr>
      <p:grpSpPr>
        <a:xfrm>
          <a:off x="0" y="0"/>
          <a:ext cx="0" cy="0"/>
          <a:chOff x="0" y="0"/>
          <a:chExt cx="0" cy="0"/>
        </a:xfrm>
      </p:grpSpPr>
      <p:sp>
        <p:nvSpPr>
          <p:cNvPr id="944" name="Google Shape;944;g2503a4b6862_0_37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45" name="Google Shape;945;g2503a4b6862_0_37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49" name="Shape 949"/>
        <p:cNvGrpSpPr/>
        <p:nvPr/>
      </p:nvGrpSpPr>
      <p:grpSpPr>
        <a:xfrm>
          <a:off x="0" y="0"/>
          <a:ext cx="0" cy="0"/>
          <a:chOff x="0" y="0"/>
          <a:chExt cx="0" cy="0"/>
        </a:xfrm>
      </p:grpSpPr>
      <p:sp>
        <p:nvSpPr>
          <p:cNvPr id="950" name="Google Shape;950;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51" name="Google Shape;951;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png"/><Relationship Id="rId11" Type="http://schemas.openxmlformats.org/officeDocument/2006/relationships/image" Target="../media/image5.png"/><Relationship Id="rId10" Type="http://schemas.openxmlformats.org/officeDocument/2006/relationships/image" Target="../media/image4.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3.png"/><Relationship Id="rId7" Type="http://schemas.openxmlformats.org/officeDocument/2006/relationships/hyperlink" Target="https://www.pinterest.com/slidesmania/" TargetMode="External"/><Relationship Id="rId8" Type="http://schemas.openxmlformats.org/officeDocument/2006/relationships/image" Target="../media/image2.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Cover">
  <p:cSld name="CUSTOM">
    <p:spTree>
      <p:nvGrpSpPr>
        <p:cNvPr id="40" name="Shape 40"/>
        <p:cNvGrpSpPr/>
        <p:nvPr/>
      </p:nvGrpSpPr>
      <p:grpSpPr>
        <a:xfrm>
          <a:off x="0" y="0"/>
          <a:ext cx="0" cy="0"/>
          <a:chOff x="0" y="0"/>
          <a:chExt cx="0" cy="0"/>
        </a:xfrm>
      </p:grpSpPr>
      <p:sp>
        <p:nvSpPr>
          <p:cNvPr id="41" name="Google Shape;41;p2"/>
          <p:cNvSpPr/>
          <p:nvPr/>
        </p:nvSpPr>
        <p:spPr>
          <a:xfrm>
            <a:off x="1111713" y="561477"/>
            <a:ext cx="10380900" cy="5760000"/>
          </a:xfrm>
          <a:prstGeom prst="roundRect">
            <a:avLst>
              <a:gd fmla="val 3749" name="adj"/>
            </a:avLst>
          </a:prstGeom>
          <a:noFill/>
          <a:ln cap="flat" cmpd="sng" w="12700">
            <a:solidFill>
              <a:srgbClr val="00000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42" name="Google Shape;42;p2"/>
          <p:cNvGrpSpPr/>
          <p:nvPr/>
        </p:nvGrpSpPr>
        <p:grpSpPr>
          <a:xfrm>
            <a:off x="1252439" y="700415"/>
            <a:ext cx="897444" cy="871319"/>
            <a:chOff x="2568112" y="2225465"/>
            <a:chExt cx="566425" cy="549936"/>
          </a:xfrm>
        </p:grpSpPr>
        <p:sp>
          <p:nvSpPr>
            <p:cNvPr id="43" name="Google Shape;43;p2"/>
            <p:cNvSpPr/>
            <p:nvPr/>
          </p:nvSpPr>
          <p:spPr>
            <a:xfrm>
              <a:off x="2609800" y="2311757"/>
              <a:ext cx="348373" cy="463644"/>
            </a:xfrm>
            <a:custGeom>
              <a:rect b="b" l="l" r="r" t="t"/>
              <a:pathLst>
                <a:path extrusionOk="0" h="463644" w="348373">
                  <a:moveTo>
                    <a:pt x="340995" y="474"/>
                  </a:moveTo>
                  <a:cubicBezTo>
                    <a:pt x="340419" y="742"/>
                    <a:pt x="339401" y="1384"/>
                    <a:pt x="337854" y="2148"/>
                  </a:cubicBezTo>
                  <a:cubicBezTo>
                    <a:pt x="335309" y="3421"/>
                    <a:pt x="332376" y="4947"/>
                    <a:pt x="329067" y="6756"/>
                  </a:cubicBezTo>
                  <a:cubicBezTo>
                    <a:pt x="319644" y="11886"/>
                    <a:pt x="309170" y="18014"/>
                    <a:pt x="297885" y="25381"/>
                  </a:cubicBezTo>
                  <a:cubicBezTo>
                    <a:pt x="265664" y="46377"/>
                    <a:pt x="233350" y="72315"/>
                    <a:pt x="203279" y="103237"/>
                  </a:cubicBezTo>
                  <a:cubicBezTo>
                    <a:pt x="191981" y="114850"/>
                    <a:pt x="182096" y="127829"/>
                    <a:pt x="171889" y="140487"/>
                  </a:cubicBezTo>
                  <a:cubicBezTo>
                    <a:pt x="171943" y="140112"/>
                    <a:pt x="172043" y="139824"/>
                    <a:pt x="172097" y="139442"/>
                  </a:cubicBezTo>
                  <a:cubicBezTo>
                    <a:pt x="173624" y="128184"/>
                    <a:pt x="174736" y="116879"/>
                    <a:pt x="175030" y="106371"/>
                  </a:cubicBezTo>
                  <a:cubicBezTo>
                    <a:pt x="175037" y="106163"/>
                    <a:pt x="175024" y="106170"/>
                    <a:pt x="175030" y="105956"/>
                  </a:cubicBezTo>
                  <a:cubicBezTo>
                    <a:pt x="175338" y="93981"/>
                    <a:pt x="174715" y="81317"/>
                    <a:pt x="173563" y="68705"/>
                  </a:cubicBezTo>
                  <a:cubicBezTo>
                    <a:pt x="173235" y="65109"/>
                    <a:pt x="172197" y="55786"/>
                    <a:pt x="172097" y="55097"/>
                  </a:cubicBezTo>
                  <a:cubicBezTo>
                    <a:pt x="171702" y="52297"/>
                    <a:pt x="169036" y="50315"/>
                    <a:pt x="166237" y="50703"/>
                  </a:cubicBezTo>
                  <a:cubicBezTo>
                    <a:pt x="163437" y="51098"/>
                    <a:pt x="161662" y="53764"/>
                    <a:pt x="162051" y="56563"/>
                  </a:cubicBezTo>
                  <a:cubicBezTo>
                    <a:pt x="162138" y="57186"/>
                    <a:pt x="162989" y="66040"/>
                    <a:pt x="163310" y="69536"/>
                  </a:cubicBezTo>
                  <a:cubicBezTo>
                    <a:pt x="164428" y="81792"/>
                    <a:pt x="165071" y="94229"/>
                    <a:pt x="164770" y="105748"/>
                  </a:cubicBezTo>
                  <a:cubicBezTo>
                    <a:pt x="164770" y="105949"/>
                    <a:pt x="164777" y="105962"/>
                    <a:pt x="164770" y="106163"/>
                  </a:cubicBezTo>
                  <a:cubicBezTo>
                    <a:pt x="164495" y="116263"/>
                    <a:pt x="163531" y="127052"/>
                    <a:pt x="162051" y="137975"/>
                  </a:cubicBezTo>
                  <a:cubicBezTo>
                    <a:pt x="161435" y="142563"/>
                    <a:pt x="160832" y="146876"/>
                    <a:pt x="160169" y="150747"/>
                  </a:cubicBezTo>
                  <a:cubicBezTo>
                    <a:pt x="159774" y="153057"/>
                    <a:pt x="159292" y="154692"/>
                    <a:pt x="159124" y="155556"/>
                  </a:cubicBezTo>
                  <a:cubicBezTo>
                    <a:pt x="157872" y="157237"/>
                    <a:pt x="156372" y="158677"/>
                    <a:pt x="155146" y="160371"/>
                  </a:cubicBezTo>
                  <a:cubicBezTo>
                    <a:pt x="135289" y="187776"/>
                    <a:pt x="116315" y="219354"/>
                    <a:pt x="98219" y="254340"/>
                  </a:cubicBezTo>
                  <a:cubicBezTo>
                    <a:pt x="94536" y="261473"/>
                    <a:pt x="91308" y="269034"/>
                    <a:pt x="87751" y="276321"/>
                  </a:cubicBezTo>
                  <a:cubicBezTo>
                    <a:pt x="87048" y="263696"/>
                    <a:pt x="85957" y="251099"/>
                    <a:pt x="84195" y="239271"/>
                  </a:cubicBezTo>
                  <a:cubicBezTo>
                    <a:pt x="84088" y="238535"/>
                    <a:pt x="84101" y="238535"/>
                    <a:pt x="83988" y="237811"/>
                  </a:cubicBezTo>
                  <a:cubicBezTo>
                    <a:pt x="82655" y="229145"/>
                    <a:pt x="80907" y="219937"/>
                    <a:pt x="78757" y="210600"/>
                  </a:cubicBezTo>
                  <a:cubicBezTo>
                    <a:pt x="77056" y="203233"/>
                    <a:pt x="75134" y="196221"/>
                    <a:pt x="73312" y="189671"/>
                  </a:cubicBezTo>
                  <a:cubicBezTo>
                    <a:pt x="72676" y="187374"/>
                    <a:pt x="71135" y="181488"/>
                    <a:pt x="71008" y="181092"/>
                  </a:cubicBezTo>
                  <a:cubicBezTo>
                    <a:pt x="70178" y="178387"/>
                    <a:pt x="67218" y="176900"/>
                    <a:pt x="64525" y="177744"/>
                  </a:cubicBezTo>
                  <a:cubicBezTo>
                    <a:pt x="61820" y="178581"/>
                    <a:pt x="60333" y="181528"/>
                    <a:pt x="61177" y="184233"/>
                  </a:cubicBezTo>
                  <a:cubicBezTo>
                    <a:pt x="61290" y="184595"/>
                    <a:pt x="62858" y="190154"/>
                    <a:pt x="63481" y="192391"/>
                  </a:cubicBezTo>
                  <a:cubicBezTo>
                    <a:pt x="65262" y="198807"/>
                    <a:pt x="67043" y="205691"/>
                    <a:pt x="68711" y="212904"/>
                  </a:cubicBezTo>
                  <a:cubicBezTo>
                    <a:pt x="70807" y="222006"/>
                    <a:pt x="72649" y="230880"/>
                    <a:pt x="73942" y="239271"/>
                  </a:cubicBezTo>
                  <a:cubicBezTo>
                    <a:pt x="74049" y="239981"/>
                    <a:pt x="74042" y="240022"/>
                    <a:pt x="74149" y="240738"/>
                  </a:cubicBezTo>
                  <a:cubicBezTo>
                    <a:pt x="75931" y="252673"/>
                    <a:pt x="77029" y="265377"/>
                    <a:pt x="77705" y="278203"/>
                  </a:cubicBezTo>
                  <a:cubicBezTo>
                    <a:pt x="77947" y="282697"/>
                    <a:pt x="78034" y="287023"/>
                    <a:pt x="78127" y="290760"/>
                  </a:cubicBezTo>
                  <a:cubicBezTo>
                    <a:pt x="78181" y="292990"/>
                    <a:pt x="78536" y="295461"/>
                    <a:pt x="78549" y="295569"/>
                  </a:cubicBezTo>
                  <a:cubicBezTo>
                    <a:pt x="67037" y="320308"/>
                    <a:pt x="56247" y="345390"/>
                    <a:pt x="46315" y="370913"/>
                  </a:cubicBezTo>
                  <a:cubicBezTo>
                    <a:pt x="46262" y="370692"/>
                    <a:pt x="39364" y="354029"/>
                    <a:pt x="35432" y="346428"/>
                  </a:cubicBezTo>
                  <a:cubicBezTo>
                    <a:pt x="34629" y="344874"/>
                    <a:pt x="33738" y="343314"/>
                    <a:pt x="32921" y="341827"/>
                  </a:cubicBezTo>
                  <a:cubicBezTo>
                    <a:pt x="31012" y="338364"/>
                    <a:pt x="28882" y="334942"/>
                    <a:pt x="26646" y="331359"/>
                  </a:cubicBezTo>
                  <a:cubicBezTo>
                    <a:pt x="22788" y="325204"/>
                    <a:pt x="18622" y="319203"/>
                    <a:pt x="14503" y="313571"/>
                  </a:cubicBezTo>
                  <a:cubicBezTo>
                    <a:pt x="13064" y="311602"/>
                    <a:pt x="9353" y="306606"/>
                    <a:pt x="9059" y="306244"/>
                  </a:cubicBezTo>
                  <a:cubicBezTo>
                    <a:pt x="7297" y="304041"/>
                    <a:pt x="4156" y="303639"/>
                    <a:pt x="1946" y="305407"/>
                  </a:cubicBezTo>
                  <a:cubicBezTo>
                    <a:pt x="-264" y="307175"/>
                    <a:pt x="-659" y="310316"/>
                    <a:pt x="1109" y="312526"/>
                  </a:cubicBezTo>
                  <a:cubicBezTo>
                    <a:pt x="1357" y="312834"/>
                    <a:pt x="4946" y="317737"/>
                    <a:pt x="6339" y="319639"/>
                  </a:cubicBezTo>
                  <a:cubicBezTo>
                    <a:pt x="10324" y="325077"/>
                    <a:pt x="14349" y="330877"/>
                    <a:pt x="18060" y="336804"/>
                  </a:cubicBezTo>
                  <a:cubicBezTo>
                    <a:pt x="20210" y="340226"/>
                    <a:pt x="22112" y="343561"/>
                    <a:pt x="23920" y="346850"/>
                  </a:cubicBezTo>
                  <a:cubicBezTo>
                    <a:pt x="24697" y="348249"/>
                    <a:pt x="25460" y="349562"/>
                    <a:pt x="26224" y="351035"/>
                  </a:cubicBezTo>
                  <a:cubicBezTo>
                    <a:pt x="29994" y="358315"/>
                    <a:pt x="33537" y="366232"/>
                    <a:pt x="36691" y="374054"/>
                  </a:cubicBezTo>
                  <a:cubicBezTo>
                    <a:pt x="37790" y="376800"/>
                    <a:pt x="40830" y="384629"/>
                    <a:pt x="40871" y="384729"/>
                  </a:cubicBezTo>
                  <a:cubicBezTo>
                    <a:pt x="39739" y="387736"/>
                    <a:pt x="38426" y="390723"/>
                    <a:pt x="37314" y="393730"/>
                  </a:cubicBezTo>
                  <a:cubicBezTo>
                    <a:pt x="31173" y="410353"/>
                    <a:pt x="25942" y="425710"/>
                    <a:pt x="21408" y="439560"/>
                  </a:cubicBezTo>
                  <a:cubicBezTo>
                    <a:pt x="19821" y="444422"/>
                    <a:pt x="15997" y="456336"/>
                    <a:pt x="15756" y="457147"/>
                  </a:cubicBezTo>
                  <a:cubicBezTo>
                    <a:pt x="14959" y="459853"/>
                    <a:pt x="16606" y="462619"/>
                    <a:pt x="19319" y="463422"/>
                  </a:cubicBezTo>
                  <a:cubicBezTo>
                    <a:pt x="22031" y="464226"/>
                    <a:pt x="24790" y="462793"/>
                    <a:pt x="25594" y="460074"/>
                  </a:cubicBezTo>
                  <a:cubicBezTo>
                    <a:pt x="25822" y="459303"/>
                    <a:pt x="29465" y="447509"/>
                    <a:pt x="31039" y="442701"/>
                  </a:cubicBezTo>
                  <a:cubicBezTo>
                    <a:pt x="35533" y="428958"/>
                    <a:pt x="40851" y="413789"/>
                    <a:pt x="46945" y="397287"/>
                  </a:cubicBezTo>
                  <a:cubicBezTo>
                    <a:pt x="48184" y="393925"/>
                    <a:pt x="49651" y="390596"/>
                    <a:pt x="50916" y="387241"/>
                  </a:cubicBezTo>
                  <a:cubicBezTo>
                    <a:pt x="51231" y="387167"/>
                    <a:pt x="55042" y="385948"/>
                    <a:pt x="58036" y="384729"/>
                  </a:cubicBezTo>
                  <a:cubicBezTo>
                    <a:pt x="63045" y="382707"/>
                    <a:pt x="68370" y="380751"/>
                    <a:pt x="73942" y="378869"/>
                  </a:cubicBezTo>
                  <a:cubicBezTo>
                    <a:pt x="79628" y="376947"/>
                    <a:pt x="85173" y="375179"/>
                    <a:pt x="90477" y="373846"/>
                  </a:cubicBezTo>
                  <a:cubicBezTo>
                    <a:pt x="91261" y="373645"/>
                    <a:pt x="92178" y="373619"/>
                    <a:pt x="92989" y="373431"/>
                  </a:cubicBezTo>
                  <a:cubicBezTo>
                    <a:pt x="101333" y="371429"/>
                    <a:pt x="110375" y="369794"/>
                    <a:pt x="119356" y="368616"/>
                  </a:cubicBezTo>
                  <a:cubicBezTo>
                    <a:pt x="122504" y="368201"/>
                    <a:pt x="125316" y="367832"/>
                    <a:pt x="127935" y="367564"/>
                  </a:cubicBezTo>
                  <a:cubicBezTo>
                    <a:pt x="129502" y="367410"/>
                    <a:pt x="130714" y="367403"/>
                    <a:pt x="131284" y="367357"/>
                  </a:cubicBezTo>
                  <a:cubicBezTo>
                    <a:pt x="134103" y="367142"/>
                    <a:pt x="136112" y="364524"/>
                    <a:pt x="135891" y="361711"/>
                  </a:cubicBezTo>
                  <a:cubicBezTo>
                    <a:pt x="135677" y="358891"/>
                    <a:pt x="133266" y="356895"/>
                    <a:pt x="130453" y="357103"/>
                  </a:cubicBezTo>
                  <a:cubicBezTo>
                    <a:pt x="129804" y="357150"/>
                    <a:pt x="128538" y="357150"/>
                    <a:pt x="126890" y="357311"/>
                  </a:cubicBezTo>
                  <a:cubicBezTo>
                    <a:pt x="124171" y="357585"/>
                    <a:pt x="121144" y="357927"/>
                    <a:pt x="117889" y="358362"/>
                  </a:cubicBezTo>
                  <a:cubicBezTo>
                    <a:pt x="108580" y="359574"/>
                    <a:pt x="99418" y="361296"/>
                    <a:pt x="90685" y="363385"/>
                  </a:cubicBezTo>
                  <a:cubicBezTo>
                    <a:pt x="89834" y="363586"/>
                    <a:pt x="88796" y="363794"/>
                    <a:pt x="87966" y="364008"/>
                  </a:cubicBezTo>
                  <a:cubicBezTo>
                    <a:pt x="82387" y="365421"/>
                    <a:pt x="76728" y="367243"/>
                    <a:pt x="70801" y="369239"/>
                  </a:cubicBezTo>
                  <a:cubicBezTo>
                    <a:pt x="65617" y="370993"/>
                    <a:pt x="60668" y="372828"/>
                    <a:pt x="55939" y="374683"/>
                  </a:cubicBezTo>
                  <a:cubicBezTo>
                    <a:pt x="68028" y="343568"/>
                    <a:pt x="81302" y="312981"/>
                    <a:pt x="95708" y="283226"/>
                  </a:cubicBezTo>
                  <a:cubicBezTo>
                    <a:pt x="96786" y="282656"/>
                    <a:pt x="99786" y="281056"/>
                    <a:pt x="101360" y="280292"/>
                  </a:cubicBezTo>
                  <a:cubicBezTo>
                    <a:pt x="106490" y="277808"/>
                    <a:pt x="112022" y="275283"/>
                    <a:pt x="117682" y="272972"/>
                  </a:cubicBezTo>
                  <a:cubicBezTo>
                    <a:pt x="122604" y="270956"/>
                    <a:pt x="127285" y="269248"/>
                    <a:pt x="131913" y="267735"/>
                  </a:cubicBezTo>
                  <a:cubicBezTo>
                    <a:pt x="132871" y="267420"/>
                    <a:pt x="133849" y="267005"/>
                    <a:pt x="134847" y="266690"/>
                  </a:cubicBezTo>
                  <a:cubicBezTo>
                    <a:pt x="142796" y="264239"/>
                    <a:pt x="151396" y="262310"/>
                    <a:pt x="159961" y="260622"/>
                  </a:cubicBezTo>
                  <a:cubicBezTo>
                    <a:pt x="162962" y="260026"/>
                    <a:pt x="170717" y="258593"/>
                    <a:pt x="171260" y="258526"/>
                  </a:cubicBezTo>
                  <a:cubicBezTo>
                    <a:pt x="174059" y="258131"/>
                    <a:pt x="176055" y="255472"/>
                    <a:pt x="175660" y="252666"/>
                  </a:cubicBezTo>
                  <a:cubicBezTo>
                    <a:pt x="175258" y="249867"/>
                    <a:pt x="172807" y="248092"/>
                    <a:pt x="170007" y="248480"/>
                  </a:cubicBezTo>
                  <a:cubicBezTo>
                    <a:pt x="169384" y="248567"/>
                    <a:pt x="168226" y="248634"/>
                    <a:pt x="166659" y="248902"/>
                  </a:cubicBezTo>
                  <a:cubicBezTo>
                    <a:pt x="164060" y="249331"/>
                    <a:pt x="161180" y="249947"/>
                    <a:pt x="158073" y="250576"/>
                  </a:cubicBezTo>
                  <a:cubicBezTo>
                    <a:pt x="149192" y="252331"/>
                    <a:pt x="140245" y="254494"/>
                    <a:pt x="131913" y="257059"/>
                  </a:cubicBezTo>
                  <a:cubicBezTo>
                    <a:pt x="130868" y="257387"/>
                    <a:pt x="129797" y="257562"/>
                    <a:pt x="128779" y="257903"/>
                  </a:cubicBezTo>
                  <a:cubicBezTo>
                    <a:pt x="123903" y="259497"/>
                    <a:pt x="118847" y="261446"/>
                    <a:pt x="113710" y="263549"/>
                  </a:cubicBezTo>
                  <a:cubicBezTo>
                    <a:pt x="109812" y="265150"/>
                    <a:pt x="106249" y="266878"/>
                    <a:pt x="102613" y="268572"/>
                  </a:cubicBezTo>
                  <a:cubicBezTo>
                    <a:pt x="104200" y="265424"/>
                    <a:pt x="105613" y="262062"/>
                    <a:pt x="107220" y="258948"/>
                  </a:cubicBezTo>
                  <a:cubicBezTo>
                    <a:pt x="125089" y="224377"/>
                    <a:pt x="143982" y="193181"/>
                    <a:pt x="163518" y="166231"/>
                  </a:cubicBezTo>
                  <a:cubicBezTo>
                    <a:pt x="173436" y="152542"/>
                    <a:pt x="184808" y="140239"/>
                    <a:pt x="195959" y="127722"/>
                  </a:cubicBezTo>
                  <a:cubicBezTo>
                    <a:pt x="196991" y="127494"/>
                    <a:pt x="197821" y="127313"/>
                    <a:pt x="199515" y="126885"/>
                  </a:cubicBezTo>
                  <a:cubicBezTo>
                    <a:pt x="203842" y="125793"/>
                    <a:pt x="208577" y="124554"/>
                    <a:pt x="213539" y="123536"/>
                  </a:cubicBezTo>
                  <a:cubicBezTo>
                    <a:pt x="221302" y="121942"/>
                    <a:pt x="228983" y="120783"/>
                    <a:pt x="236143" y="119980"/>
                  </a:cubicBezTo>
                  <a:cubicBezTo>
                    <a:pt x="236752" y="119913"/>
                    <a:pt x="236786" y="119832"/>
                    <a:pt x="237395" y="119765"/>
                  </a:cubicBezTo>
                  <a:cubicBezTo>
                    <a:pt x="250046" y="118426"/>
                    <a:pt x="263521" y="118151"/>
                    <a:pt x="275489" y="118513"/>
                  </a:cubicBezTo>
                  <a:cubicBezTo>
                    <a:pt x="277190" y="118567"/>
                    <a:pt x="278416" y="118687"/>
                    <a:pt x="279045" y="118721"/>
                  </a:cubicBezTo>
                  <a:cubicBezTo>
                    <a:pt x="281872" y="118875"/>
                    <a:pt x="284129" y="116732"/>
                    <a:pt x="284276" y="113912"/>
                  </a:cubicBezTo>
                  <a:cubicBezTo>
                    <a:pt x="284430" y="111086"/>
                    <a:pt x="282287" y="108614"/>
                    <a:pt x="279467" y="108467"/>
                  </a:cubicBezTo>
                  <a:cubicBezTo>
                    <a:pt x="278764" y="108427"/>
                    <a:pt x="277485" y="108313"/>
                    <a:pt x="275697" y="108259"/>
                  </a:cubicBezTo>
                  <a:cubicBezTo>
                    <a:pt x="263307" y="107878"/>
                    <a:pt x="249537" y="108112"/>
                    <a:pt x="236350" y="109512"/>
                  </a:cubicBezTo>
                  <a:cubicBezTo>
                    <a:pt x="235707" y="109586"/>
                    <a:pt x="235533" y="109653"/>
                    <a:pt x="234884" y="109720"/>
                  </a:cubicBezTo>
                  <a:cubicBezTo>
                    <a:pt x="227389" y="110563"/>
                    <a:pt x="219493" y="111836"/>
                    <a:pt x="211443" y="113490"/>
                  </a:cubicBezTo>
                  <a:cubicBezTo>
                    <a:pt x="209883" y="113812"/>
                    <a:pt x="208557" y="114200"/>
                    <a:pt x="207050" y="114535"/>
                  </a:cubicBezTo>
                  <a:cubicBezTo>
                    <a:pt x="208316" y="113209"/>
                    <a:pt x="209334" y="111662"/>
                    <a:pt x="210606" y="110349"/>
                  </a:cubicBezTo>
                  <a:cubicBezTo>
                    <a:pt x="240114" y="80024"/>
                    <a:pt x="271712" y="54561"/>
                    <a:pt x="303323" y="33960"/>
                  </a:cubicBezTo>
                  <a:cubicBezTo>
                    <a:pt x="314373" y="26754"/>
                    <a:pt x="324681" y="20753"/>
                    <a:pt x="333876" y="15750"/>
                  </a:cubicBezTo>
                  <a:cubicBezTo>
                    <a:pt x="337084" y="14009"/>
                    <a:pt x="340017" y="12576"/>
                    <a:pt x="342462" y="11357"/>
                  </a:cubicBezTo>
                  <a:cubicBezTo>
                    <a:pt x="343908" y="10633"/>
                    <a:pt x="344900" y="10125"/>
                    <a:pt x="345389" y="9890"/>
                  </a:cubicBezTo>
                  <a:cubicBezTo>
                    <a:pt x="347954" y="8705"/>
                    <a:pt x="349092" y="5550"/>
                    <a:pt x="347900" y="2985"/>
                  </a:cubicBezTo>
                  <a:cubicBezTo>
                    <a:pt x="346715" y="420"/>
                    <a:pt x="343560" y="-718"/>
                    <a:pt x="340995" y="4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 name="Google Shape;44;p2"/>
            <p:cNvSpPr/>
            <p:nvPr/>
          </p:nvSpPr>
          <p:spPr>
            <a:xfrm>
              <a:off x="2754030" y="2534754"/>
              <a:ext cx="112547" cy="56364"/>
            </a:xfrm>
            <a:custGeom>
              <a:rect b="b" l="l" r="r" t="t"/>
              <a:pathLst>
                <a:path extrusionOk="0" h="56364" w="112547">
                  <a:moveTo>
                    <a:pt x="0" y="28182"/>
                  </a:moveTo>
                  <a:cubicBezTo>
                    <a:pt x="0" y="12617"/>
                    <a:pt x="25195" y="0"/>
                    <a:pt x="56270" y="0"/>
                  </a:cubicBezTo>
                  <a:cubicBezTo>
                    <a:pt x="87352" y="0"/>
                    <a:pt x="112548" y="12617"/>
                    <a:pt x="112548" y="28182"/>
                  </a:cubicBezTo>
                  <a:cubicBezTo>
                    <a:pt x="112548" y="43746"/>
                    <a:pt x="87352" y="56364"/>
                    <a:pt x="56270" y="56364"/>
                  </a:cubicBezTo>
                  <a:cubicBezTo>
                    <a:pt x="25195" y="56364"/>
                    <a:pt x="0" y="43746"/>
                    <a:pt x="0" y="281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 name="Google Shape;45;p2"/>
            <p:cNvSpPr/>
            <p:nvPr/>
          </p:nvSpPr>
          <p:spPr>
            <a:xfrm>
              <a:off x="2711551" y="2642644"/>
              <a:ext cx="106235" cy="51882"/>
            </a:xfrm>
            <a:custGeom>
              <a:rect b="b" l="l" r="r" t="t"/>
              <a:pathLst>
                <a:path extrusionOk="0" h="51882" w="106235">
                  <a:moveTo>
                    <a:pt x="153" y="34581"/>
                  </a:moveTo>
                  <a:cubicBezTo>
                    <a:pt x="-2051" y="21072"/>
                    <a:pt x="19876" y="6258"/>
                    <a:pt x="49130" y="1490"/>
                  </a:cubicBezTo>
                  <a:cubicBezTo>
                    <a:pt x="78383" y="-3286"/>
                    <a:pt x="103880" y="3800"/>
                    <a:pt x="106083" y="17302"/>
                  </a:cubicBezTo>
                  <a:cubicBezTo>
                    <a:pt x="108287" y="30810"/>
                    <a:pt x="86360" y="45625"/>
                    <a:pt x="57106" y="50393"/>
                  </a:cubicBezTo>
                  <a:cubicBezTo>
                    <a:pt x="27852" y="55168"/>
                    <a:pt x="2356" y="48083"/>
                    <a:pt x="153" y="3458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 name="Google Shape;46;p2"/>
            <p:cNvSpPr/>
            <p:nvPr/>
          </p:nvSpPr>
          <p:spPr>
            <a:xfrm>
              <a:off x="2876305" y="2402274"/>
              <a:ext cx="150809" cy="83624"/>
            </a:xfrm>
            <a:custGeom>
              <a:rect b="b" l="l" r="r" t="t"/>
              <a:pathLst>
                <a:path extrusionOk="0" h="83624" w="150809">
                  <a:moveTo>
                    <a:pt x="593" y="23026"/>
                  </a:moveTo>
                  <a:cubicBezTo>
                    <a:pt x="5777" y="2399"/>
                    <a:pt x="43469" y="-5906"/>
                    <a:pt x="84784" y="4468"/>
                  </a:cubicBezTo>
                  <a:cubicBezTo>
                    <a:pt x="126100" y="14849"/>
                    <a:pt x="155394" y="39977"/>
                    <a:pt x="150217" y="60604"/>
                  </a:cubicBezTo>
                  <a:cubicBezTo>
                    <a:pt x="145033" y="81225"/>
                    <a:pt x="107341" y="89530"/>
                    <a:pt x="66025" y="79156"/>
                  </a:cubicBezTo>
                  <a:cubicBezTo>
                    <a:pt x="24710" y="68782"/>
                    <a:pt x="-4584" y="43647"/>
                    <a:pt x="593" y="230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 name="Google Shape;47;p2"/>
            <p:cNvSpPr/>
            <p:nvPr/>
          </p:nvSpPr>
          <p:spPr>
            <a:xfrm>
              <a:off x="2951709" y="2239852"/>
              <a:ext cx="182828" cy="103681"/>
            </a:xfrm>
            <a:custGeom>
              <a:rect b="b" l="l" r="r" t="t"/>
              <a:pathLst>
                <a:path extrusionOk="0" h="103681" w="182828">
                  <a:moveTo>
                    <a:pt x="660" y="72653"/>
                  </a:moveTo>
                  <a:cubicBezTo>
                    <a:pt x="-5354" y="46440"/>
                    <a:pt x="30403" y="15867"/>
                    <a:pt x="80525" y="4374"/>
                  </a:cubicBezTo>
                  <a:cubicBezTo>
                    <a:pt x="130647" y="-7118"/>
                    <a:pt x="176155" y="4816"/>
                    <a:pt x="182169" y="31029"/>
                  </a:cubicBezTo>
                  <a:cubicBezTo>
                    <a:pt x="188177" y="57242"/>
                    <a:pt x="152420" y="87815"/>
                    <a:pt x="102298" y="99308"/>
                  </a:cubicBezTo>
                  <a:cubicBezTo>
                    <a:pt x="52175" y="110800"/>
                    <a:pt x="6668" y="98866"/>
                    <a:pt x="660" y="7265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 name="Google Shape;48;p2"/>
            <p:cNvSpPr/>
            <p:nvPr/>
          </p:nvSpPr>
          <p:spPr>
            <a:xfrm>
              <a:off x="2754030" y="2225465"/>
              <a:ext cx="76961" cy="158166"/>
            </a:xfrm>
            <a:custGeom>
              <a:rect b="b" l="l" r="r" t="t"/>
              <a:pathLst>
                <a:path extrusionOk="0" h="158166" w="76961">
                  <a:moveTo>
                    <a:pt x="49211" y="163"/>
                  </a:moveTo>
                  <a:cubicBezTo>
                    <a:pt x="69618" y="2936"/>
                    <a:pt x="81352" y="40521"/>
                    <a:pt x="75425" y="84107"/>
                  </a:cubicBezTo>
                  <a:cubicBezTo>
                    <a:pt x="69491" y="127692"/>
                    <a:pt x="48147" y="160777"/>
                    <a:pt x="27747" y="158004"/>
                  </a:cubicBezTo>
                  <a:cubicBezTo>
                    <a:pt x="7340" y="155225"/>
                    <a:pt x="-4394" y="117640"/>
                    <a:pt x="1540" y="74054"/>
                  </a:cubicBezTo>
                  <a:cubicBezTo>
                    <a:pt x="7467" y="30468"/>
                    <a:pt x="28811" y="-2616"/>
                    <a:pt x="49211" y="16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 name="Google Shape;49;p2"/>
            <p:cNvSpPr/>
            <p:nvPr/>
          </p:nvSpPr>
          <p:spPr>
            <a:xfrm>
              <a:off x="2635074" y="2387263"/>
              <a:ext cx="60076" cy="110630"/>
            </a:xfrm>
            <a:custGeom>
              <a:rect b="b" l="l" r="r" t="t"/>
              <a:pathLst>
                <a:path extrusionOk="0" h="110630" w="60076">
                  <a:moveTo>
                    <a:pt x="18061" y="331"/>
                  </a:moveTo>
                  <a:cubicBezTo>
                    <a:pt x="33264" y="-2984"/>
                    <a:pt x="50958" y="18950"/>
                    <a:pt x="57575" y="49315"/>
                  </a:cubicBezTo>
                  <a:cubicBezTo>
                    <a:pt x="64192" y="79681"/>
                    <a:pt x="57227" y="106985"/>
                    <a:pt x="42018" y="110301"/>
                  </a:cubicBezTo>
                  <a:cubicBezTo>
                    <a:pt x="26808" y="113609"/>
                    <a:pt x="9114" y="91682"/>
                    <a:pt x="2497" y="61310"/>
                  </a:cubicBezTo>
                  <a:cubicBezTo>
                    <a:pt x="-4113" y="30945"/>
                    <a:pt x="2852" y="3640"/>
                    <a:pt x="18061" y="3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 name="Google Shape;50;p2"/>
            <p:cNvSpPr/>
            <p:nvPr/>
          </p:nvSpPr>
          <p:spPr>
            <a:xfrm>
              <a:off x="2568112" y="2539887"/>
              <a:ext cx="61576" cy="87493"/>
            </a:xfrm>
            <a:custGeom>
              <a:rect b="b" l="l" r="r" t="t"/>
              <a:pathLst>
                <a:path extrusionOk="0" h="87493" w="61576">
                  <a:moveTo>
                    <a:pt x="9438" y="1471"/>
                  </a:moveTo>
                  <a:cubicBezTo>
                    <a:pt x="21694" y="-4718"/>
                    <a:pt x="41183" y="9192"/>
                    <a:pt x="52970" y="32546"/>
                  </a:cubicBezTo>
                  <a:cubicBezTo>
                    <a:pt x="64764" y="55893"/>
                    <a:pt x="64389" y="79835"/>
                    <a:pt x="52133" y="86024"/>
                  </a:cubicBezTo>
                  <a:cubicBezTo>
                    <a:pt x="39884" y="92212"/>
                    <a:pt x="20395" y="78295"/>
                    <a:pt x="8601" y="54948"/>
                  </a:cubicBezTo>
                  <a:cubicBezTo>
                    <a:pt x="-3186" y="31595"/>
                    <a:pt x="-2811" y="7652"/>
                    <a:pt x="9438" y="14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1" name="Google Shape;51;p2"/>
          <p:cNvGrpSpPr/>
          <p:nvPr/>
        </p:nvGrpSpPr>
        <p:grpSpPr>
          <a:xfrm rot="4134234">
            <a:off x="10612313" y="5294696"/>
            <a:ext cx="660989" cy="1011503"/>
            <a:chOff x="9411879" y="4843164"/>
            <a:chExt cx="433829" cy="663883"/>
          </a:xfrm>
        </p:grpSpPr>
        <p:sp>
          <p:nvSpPr>
            <p:cNvPr id="52" name="Google Shape;52;p2"/>
            <p:cNvSpPr/>
            <p:nvPr/>
          </p:nvSpPr>
          <p:spPr>
            <a:xfrm>
              <a:off x="9564401" y="4958974"/>
              <a:ext cx="219549" cy="548073"/>
            </a:xfrm>
            <a:custGeom>
              <a:rect b="b" l="l" r="r" t="t"/>
              <a:pathLst>
                <a:path extrusionOk="0" h="548073" w="219549">
                  <a:moveTo>
                    <a:pt x="1585" y="1396"/>
                  </a:moveTo>
                  <a:cubicBezTo>
                    <a:pt x="-425" y="3378"/>
                    <a:pt x="-558" y="6706"/>
                    <a:pt x="1384" y="8722"/>
                  </a:cubicBezTo>
                  <a:cubicBezTo>
                    <a:pt x="1652" y="8957"/>
                    <a:pt x="5469" y="13035"/>
                    <a:pt x="7076" y="14790"/>
                  </a:cubicBezTo>
                  <a:cubicBezTo>
                    <a:pt x="11564" y="19840"/>
                    <a:pt x="16520" y="25727"/>
                    <a:pt x="21945" y="32578"/>
                  </a:cubicBezTo>
                  <a:cubicBezTo>
                    <a:pt x="37348" y="52174"/>
                    <a:pt x="52685" y="74864"/>
                    <a:pt x="67151" y="100394"/>
                  </a:cubicBezTo>
                  <a:cubicBezTo>
                    <a:pt x="77197" y="118196"/>
                    <a:pt x="86238" y="136794"/>
                    <a:pt x="94342" y="155855"/>
                  </a:cubicBezTo>
                  <a:cubicBezTo>
                    <a:pt x="89922" y="152941"/>
                    <a:pt x="85569" y="149974"/>
                    <a:pt x="80947" y="147275"/>
                  </a:cubicBezTo>
                  <a:cubicBezTo>
                    <a:pt x="77063" y="145025"/>
                    <a:pt x="73379" y="142895"/>
                    <a:pt x="69629" y="140993"/>
                  </a:cubicBezTo>
                  <a:cubicBezTo>
                    <a:pt x="68222" y="140257"/>
                    <a:pt x="66548" y="139627"/>
                    <a:pt x="65008" y="138904"/>
                  </a:cubicBezTo>
                  <a:cubicBezTo>
                    <a:pt x="56971" y="135019"/>
                    <a:pt x="48533" y="131430"/>
                    <a:pt x="39893" y="128228"/>
                  </a:cubicBezTo>
                  <a:cubicBezTo>
                    <a:pt x="36880" y="127110"/>
                    <a:pt x="28976" y="124444"/>
                    <a:pt x="28374" y="124250"/>
                  </a:cubicBezTo>
                  <a:cubicBezTo>
                    <a:pt x="25695" y="123400"/>
                    <a:pt x="22748" y="124907"/>
                    <a:pt x="21945" y="127599"/>
                  </a:cubicBezTo>
                  <a:cubicBezTo>
                    <a:pt x="21074" y="130291"/>
                    <a:pt x="22547" y="133017"/>
                    <a:pt x="25293" y="133881"/>
                  </a:cubicBezTo>
                  <a:cubicBezTo>
                    <a:pt x="25829" y="134048"/>
                    <a:pt x="33464" y="136768"/>
                    <a:pt x="36344" y="137852"/>
                  </a:cubicBezTo>
                  <a:cubicBezTo>
                    <a:pt x="44716" y="140946"/>
                    <a:pt x="52886" y="144376"/>
                    <a:pt x="60654" y="148106"/>
                  </a:cubicBezTo>
                  <a:cubicBezTo>
                    <a:pt x="62061" y="148803"/>
                    <a:pt x="63468" y="149506"/>
                    <a:pt x="64808" y="150202"/>
                  </a:cubicBezTo>
                  <a:cubicBezTo>
                    <a:pt x="68356" y="152011"/>
                    <a:pt x="71973" y="153899"/>
                    <a:pt x="75723" y="156062"/>
                  </a:cubicBezTo>
                  <a:cubicBezTo>
                    <a:pt x="81952" y="159692"/>
                    <a:pt x="88181" y="163677"/>
                    <a:pt x="93940" y="167575"/>
                  </a:cubicBezTo>
                  <a:cubicBezTo>
                    <a:pt x="95615" y="168734"/>
                    <a:pt x="98896" y="171011"/>
                    <a:pt x="100168" y="171968"/>
                  </a:cubicBezTo>
                  <a:cubicBezTo>
                    <a:pt x="100235" y="172028"/>
                    <a:pt x="112090" y="203084"/>
                    <a:pt x="116510" y="219271"/>
                  </a:cubicBezTo>
                  <a:cubicBezTo>
                    <a:pt x="123207" y="243602"/>
                    <a:pt x="128632" y="270070"/>
                    <a:pt x="132851" y="298379"/>
                  </a:cubicBezTo>
                  <a:cubicBezTo>
                    <a:pt x="134660" y="310428"/>
                    <a:pt x="134861" y="322784"/>
                    <a:pt x="136200" y="335006"/>
                  </a:cubicBezTo>
                  <a:cubicBezTo>
                    <a:pt x="132249" y="331035"/>
                    <a:pt x="128230" y="326990"/>
                    <a:pt x="124078" y="323286"/>
                  </a:cubicBezTo>
                  <a:cubicBezTo>
                    <a:pt x="121600" y="321103"/>
                    <a:pt x="119122" y="319167"/>
                    <a:pt x="116711" y="317212"/>
                  </a:cubicBezTo>
                  <a:cubicBezTo>
                    <a:pt x="114970" y="315799"/>
                    <a:pt x="113162" y="314225"/>
                    <a:pt x="111286" y="312818"/>
                  </a:cubicBezTo>
                  <a:cubicBezTo>
                    <a:pt x="104790" y="307983"/>
                    <a:pt x="97892" y="303469"/>
                    <a:pt x="90993" y="299216"/>
                  </a:cubicBezTo>
                  <a:cubicBezTo>
                    <a:pt x="88582" y="297730"/>
                    <a:pt x="82086" y="294039"/>
                    <a:pt x="81551" y="293772"/>
                  </a:cubicBezTo>
                  <a:cubicBezTo>
                    <a:pt x="79072" y="292418"/>
                    <a:pt x="75991" y="293390"/>
                    <a:pt x="74652" y="295868"/>
                  </a:cubicBezTo>
                  <a:cubicBezTo>
                    <a:pt x="73312" y="298346"/>
                    <a:pt x="74250" y="301413"/>
                    <a:pt x="76728" y="302773"/>
                  </a:cubicBezTo>
                  <a:cubicBezTo>
                    <a:pt x="77197" y="303007"/>
                    <a:pt x="83225" y="306577"/>
                    <a:pt x="85569" y="308010"/>
                  </a:cubicBezTo>
                  <a:cubicBezTo>
                    <a:pt x="92199" y="312108"/>
                    <a:pt x="98762" y="316555"/>
                    <a:pt x="104991" y="321190"/>
                  </a:cubicBezTo>
                  <a:cubicBezTo>
                    <a:pt x="106799" y="322536"/>
                    <a:pt x="108540" y="323836"/>
                    <a:pt x="110214" y="325168"/>
                  </a:cubicBezTo>
                  <a:cubicBezTo>
                    <a:pt x="112558" y="327010"/>
                    <a:pt x="114970" y="328946"/>
                    <a:pt x="117381" y="331028"/>
                  </a:cubicBezTo>
                  <a:cubicBezTo>
                    <a:pt x="122805" y="335864"/>
                    <a:pt x="128029" y="341108"/>
                    <a:pt x="133052" y="346305"/>
                  </a:cubicBezTo>
                  <a:cubicBezTo>
                    <a:pt x="134258" y="347584"/>
                    <a:pt x="137673" y="351254"/>
                    <a:pt x="137673" y="351328"/>
                  </a:cubicBezTo>
                  <a:cubicBezTo>
                    <a:pt x="140821" y="385256"/>
                    <a:pt x="142964" y="418314"/>
                    <a:pt x="143299" y="451579"/>
                  </a:cubicBezTo>
                  <a:cubicBezTo>
                    <a:pt x="137807" y="446623"/>
                    <a:pt x="132115" y="441774"/>
                    <a:pt x="126154" y="437140"/>
                  </a:cubicBezTo>
                  <a:cubicBezTo>
                    <a:pt x="123275" y="434916"/>
                    <a:pt x="120394" y="432800"/>
                    <a:pt x="117581" y="430858"/>
                  </a:cubicBezTo>
                  <a:cubicBezTo>
                    <a:pt x="115907" y="429692"/>
                    <a:pt x="114099" y="428460"/>
                    <a:pt x="112358" y="427302"/>
                  </a:cubicBezTo>
                  <a:cubicBezTo>
                    <a:pt x="105325" y="422734"/>
                    <a:pt x="97825" y="418495"/>
                    <a:pt x="90391" y="414536"/>
                  </a:cubicBezTo>
                  <a:cubicBezTo>
                    <a:pt x="87712" y="413150"/>
                    <a:pt x="80813" y="409541"/>
                    <a:pt x="80345" y="409299"/>
                  </a:cubicBezTo>
                  <a:cubicBezTo>
                    <a:pt x="77733" y="408107"/>
                    <a:pt x="74585" y="409252"/>
                    <a:pt x="73379" y="411817"/>
                  </a:cubicBezTo>
                  <a:cubicBezTo>
                    <a:pt x="72241" y="414376"/>
                    <a:pt x="73379" y="417517"/>
                    <a:pt x="75924" y="418722"/>
                  </a:cubicBezTo>
                  <a:cubicBezTo>
                    <a:pt x="76394" y="418936"/>
                    <a:pt x="83024" y="422212"/>
                    <a:pt x="85569" y="423538"/>
                  </a:cubicBezTo>
                  <a:cubicBezTo>
                    <a:pt x="92802" y="427355"/>
                    <a:pt x="99968" y="431501"/>
                    <a:pt x="106665" y="435881"/>
                  </a:cubicBezTo>
                  <a:cubicBezTo>
                    <a:pt x="108406" y="436986"/>
                    <a:pt x="110147" y="438111"/>
                    <a:pt x="111688" y="439229"/>
                  </a:cubicBezTo>
                  <a:cubicBezTo>
                    <a:pt x="114367" y="441084"/>
                    <a:pt x="117113" y="442960"/>
                    <a:pt x="119859" y="445089"/>
                  </a:cubicBezTo>
                  <a:cubicBezTo>
                    <a:pt x="125618" y="449550"/>
                    <a:pt x="131311" y="454325"/>
                    <a:pt x="136602" y="459114"/>
                  </a:cubicBezTo>
                  <a:cubicBezTo>
                    <a:pt x="138477" y="460788"/>
                    <a:pt x="142964" y="465295"/>
                    <a:pt x="143299" y="465603"/>
                  </a:cubicBezTo>
                  <a:cubicBezTo>
                    <a:pt x="143299" y="484509"/>
                    <a:pt x="143835" y="504126"/>
                    <a:pt x="143098" y="522108"/>
                  </a:cubicBezTo>
                  <a:cubicBezTo>
                    <a:pt x="142830" y="527828"/>
                    <a:pt x="142093" y="541711"/>
                    <a:pt x="142026" y="542622"/>
                  </a:cubicBezTo>
                  <a:cubicBezTo>
                    <a:pt x="141826" y="545441"/>
                    <a:pt x="144036" y="547859"/>
                    <a:pt x="146849" y="548060"/>
                  </a:cubicBezTo>
                  <a:cubicBezTo>
                    <a:pt x="149661" y="548268"/>
                    <a:pt x="152072" y="546064"/>
                    <a:pt x="152273" y="543245"/>
                  </a:cubicBezTo>
                  <a:cubicBezTo>
                    <a:pt x="152407" y="542287"/>
                    <a:pt x="153144" y="528309"/>
                    <a:pt x="153345" y="522530"/>
                  </a:cubicBezTo>
                  <a:cubicBezTo>
                    <a:pt x="154082" y="504795"/>
                    <a:pt x="153345" y="485467"/>
                    <a:pt x="153345" y="466856"/>
                  </a:cubicBezTo>
                  <a:cubicBezTo>
                    <a:pt x="153747" y="466594"/>
                    <a:pt x="159373" y="461263"/>
                    <a:pt x="161113" y="459321"/>
                  </a:cubicBezTo>
                  <a:cubicBezTo>
                    <a:pt x="166136" y="453796"/>
                    <a:pt x="171494" y="448130"/>
                    <a:pt x="176987" y="443000"/>
                  </a:cubicBezTo>
                  <a:cubicBezTo>
                    <a:pt x="179197" y="440944"/>
                    <a:pt x="181339" y="438982"/>
                    <a:pt x="183483" y="437140"/>
                  </a:cubicBezTo>
                  <a:cubicBezTo>
                    <a:pt x="185224" y="435667"/>
                    <a:pt x="187099" y="434226"/>
                    <a:pt x="188907" y="432740"/>
                  </a:cubicBezTo>
                  <a:cubicBezTo>
                    <a:pt x="195069" y="427857"/>
                    <a:pt x="201565" y="423303"/>
                    <a:pt x="208195" y="418930"/>
                  </a:cubicBezTo>
                  <a:cubicBezTo>
                    <a:pt x="210473" y="417403"/>
                    <a:pt x="216567" y="413512"/>
                    <a:pt x="216969" y="413277"/>
                  </a:cubicBezTo>
                  <a:cubicBezTo>
                    <a:pt x="219380" y="411837"/>
                    <a:pt x="220318" y="408596"/>
                    <a:pt x="218845" y="406165"/>
                  </a:cubicBezTo>
                  <a:cubicBezTo>
                    <a:pt x="217438" y="403734"/>
                    <a:pt x="214156" y="403037"/>
                    <a:pt x="211745" y="404491"/>
                  </a:cubicBezTo>
                  <a:cubicBezTo>
                    <a:pt x="211277" y="404772"/>
                    <a:pt x="204914" y="408770"/>
                    <a:pt x="202503" y="410351"/>
                  </a:cubicBezTo>
                  <a:cubicBezTo>
                    <a:pt x="195672" y="414871"/>
                    <a:pt x="189041" y="419707"/>
                    <a:pt x="182679" y="424790"/>
                  </a:cubicBezTo>
                  <a:cubicBezTo>
                    <a:pt x="180670" y="426344"/>
                    <a:pt x="178794" y="427837"/>
                    <a:pt x="176987" y="429391"/>
                  </a:cubicBezTo>
                  <a:cubicBezTo>
                    <a:pt x="174709" y="431340"/>
                    <a:pt x="172365" y="433523"/>
                    <a:pt x="170088" y="435673"/>
                  </a:cubicBezTo>
                  <a:cubicBezTo>
                    <a:pt x="164396" y="441024"/>
                    <a:pt x="153412" y="452563"/>
                    <a:pt x="153345" y="452624"/>
                  </a:cubicBezTo>
                  <a:cubicBezTo>
                    <a:pt x="153077" y="425352"/>
                    <a:pt x="151671" y="398476"/>
                    <a:pt x="149594" y="370582"/>
                  </a:cubicBezTo>
                  <a:cubicBezTo>
                    <a:pt x="149929" y="370181"/>
                    <a:pt x="155087" y="359284"/>
                    <a:pt x="156694" y="355514"/>
                  </a:cubicBezTo>
                  <a:cubicBezTo>
                    <a:pt x="161382" y="344738"/>
                    <a:pt x="166539" y="334149"/>
                    <a:pt x="171964" y="324123"/>
                  </a:cubicBezTo>
                  <a:cubicBezTo>
                    <a:pt x="172901" y="322423"/>
                    <a:pt x="173771" y="320721"/>
                    <a:pt x="174709" y="319100"/>
                  </a:cubicBezTo>
                  <a:cubicBezTo>
                    <a:pt x="176987" y="315008"/>
                    <a:pt x="179598" y="310822"/>
                    <a:pt x="182210" y="306543"/>
                  </a:cubicBezTo>
                  <a:cubicBezTo>
                    <a:pt x="187434" y="298165"/>
                    <a:pt x="192992" y="289860"/>
                    <a:pt x="198552" y="282051"/>
                  </a:cubicBezTo>
                  <a:cubicBezTo>
                    <a:pt x="200493" y="279326"/>
                    <a:pt x="205717" y="272474"/>
                    <a:pt x="206120" y="272005"/>
                  </a:cubicBezTo>
                  <a:cubicBezTo>
                    <a:pt x="207861" y="269775"/>
                    <a:pt x="207258" y="266420"/>
                    <a:pt x="205048" y="264685"/>
                  </a:cubicBezTo>
                  <a:cubicBezTo>
                    <a:pt x="202838" y="262951"/>
                    <a:pt x="199690" y="263500"/>
                    <a:pt x="197948" y="265730"/>
                  </a:cubicBezTo>
                  <a:cubicBezTo>
                    <a:pt x="197547" y="266239"/>
                    <a:pt x="192189" y="273191"/>
                    <a:pt x="190180" y="275984"/>
                  </a:cubicBezTo>
                  <a:cubicBezTo>
                    <a:pt x="184488" y="283960"/>
                    <a:pt x="178794" y="292526"/>
                    <a:pt x="173437" y="301098"/>
                  </a:cubicBezTo>
                  <a:cubicBezTo>
                    <a:pt x="170691" y="305498"/>
                    <a:pt x="168079" y="309838"/>
                    <a:pt x="165668" y="314077"/>
                  </a:cubicBezTo>
                  <a:cubicBezTo>
                    <a:pt x="164730" y="315765"/>
                    <a:pt x="163927" y="317346"/>
                    <a:pt x="162989" y="319100"/>
                  </a:cubicBezTo>
                  <a:cubicBezTo>
                    <a:pt x="157564" y="329146"/>
                    <a:pt x="147653" y="352607"/>
                    <a:pt x="147385" y="353096"/>
                  </a:cubicBezTo>
                  <a:cubicBezTo>
                    <a:pt x="147385" y="352949"/>
                    <a:pt x="145308" y="313167"/>
                    <a:pt x="142897" y="296912"/>
                  </a:cubicBezTo>
                  <a:cubicBezTo>
                    <a:pt x="138611" y="268221"/>
                    <a:pt x="125083" y="213270"/>
                    <a:pt x="124278" y="210478"/>
                  </a:cubicBezTo>
                  <a:cubicBezTo>
                    <a:pt x="124413" y="209781"/>
                    <a:pt x="124748" y="208649"/>
                    <a:pt x="125083" y="206921"/>
                  </a:cubicBezTo>
                  <a:cubicBezTo>
                    <a:pt x="125685" y="203867"/>
                    <a:pt x="126154" y="200331"/>
                    <a:pt x="126958" y="196661"/>
                  </a:cubicBezTo>
                  <a:cubicBezTo>
                    <a:pt x="129301" y="186193"/>
                    <a:pt x="132182" y="175846"/>
                    <a:pt x="135329" y="166108"/>
                  </a:cubicBezTo>
                  <a:cubicBezTo>
                    <a:pt x="135731" y="164883"/>
                    <a:pt x="136200" y="163530"/>
                    <a:pt x="136602" y="162344"/>
                  </a:cubicBezTo>
                  <a:cubicBezTo>
                    <a:pt x="138477" y="156913"/>
                    <a:pt x="140687" y="151368"/>
                    <a:pt x="143098" y="145601"/>
                  </a:cubicBezTo>
                  <a:cubicBezTo>
                    <a:pt x="146112" y="138509"/>
                    <a:pt x="149126" y="131537"/>
                    <a:pt x="152273" y="125087"/>
                  </a:cubicBezTo>
                  <a:cubicBezTo>
                    <a:pt x="153412" y="122831"/>
                    <a:pt x="156493" y="117298"/>
                    <a:pt x="156694" y="116923"/>
                  </a:cubicBezTo>
                  <a:cubicBezTo>
                    <a:pt x="158033" y="114446"/>
                    <a:pt x="157095" y="111372"/>
                    <a:pt x="154617" y="110019"/>
                  </a:cubicBezTo>
                  <a:cubicBezTo>
                    <a:pt x="152139" y="108666"/>
                    <a:pt x="149059" y="109423"/>
                    <a:pt x="147719" y="111901"/>
                  </a:cubicBezTo>
                  <a:cubicBezTo>
                    <a:pt x="147452" y="112322"/>
                    <a:pt x="144437" y="118162"/>
                    <a:pt x="143299" y="120486"/>
                  </a:cubicBezTo>
                  <a:cubicBezTo>
                    <a:pt x="140018" y="127110"/>
                    <a:pt x="136535" y="134323"/>
                    <a:pt x="133454" y="141623"/>
                  </a:cubicBezTo>
                  <a:cubicBezTo>
                    <a:pt x="130976" y="147590"/>
                    <a:pt x="128699" y="153330"/>
                    <a:pt x="126757" y="158996"/>
                  </a:cubicBezTo>
                  <a:cubicBezTo>
                    <a:pt x="126355" y="160235"/>
                    <a:pt x="125953" y="161688"/>
                    <a:pt x="125484" y="162967"/>
                  </a:cubicBezTo>
                  <a:cubicBezTo>
                    <a:pt x="122471" y="172202"/>
                    <a:pt x="119993" y="181994"/>
                    <a:pt x="117782" y="191852"/>
                  </a:cubicBezTo>
                  <a:cubicBezTo>
                    <a:pt x="106665" y="158152"/>
                    <a:pt x="93204" y="125596"/>
                    <a:pt x="76125" y="95372"/>
                  </a:cubicBezTo>
                  <a:cubicBezTo>
                    <a:pt x="61459" y="69366"/>
                    <a:pt x="45653" y="46274"/>
                    <a:pt x="29847" y="26303"/>
                  </a:cubicBezTo>
                  <a:cubicBezTo>
                    <a:pt x="24356" y="19297"/>
                    <a:pt x="19199" y="13069"/>
                    <a:pt x="14578" y="7885"/>
                  </a:cubicBezTo>
                  <a:cubicBezTo>
                    <a:pt x="12970" y="6057"/>
                    <a:pt x="9019" y="1898"/>
                    <a:pt x="8751" y="1610"/>
                  </a:cubicBezTo>
                  <a:cubicBezTo>
                    <a:pt x="6742" y="-413"/>
                    <a:pt x="3661" y="-580"/>
                    <a:pt x="1585" y="139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 name="Google Shape;53;p2"/>
            <p:cNvSpPr/>
            <p:nvPr/>
          </p:nvSpPr>
          <p:spPr>
            <a:xfrm>
              <a:off x="9562788" y="5211557"/>
              <a:ext cx="107208" cy="65988"/>
            </a:xfrm>
            <a:custGeom>
              <a:rect b="b" l="l" r="r" t="t"/>
              <a:pathLst>
                <a:path extrusionOk="0" h="65988" w="107208">
                  <a:moveTo>
                    <a:pt x="106269" y="52814"/>
                  </a:moveTo>
                  <a:cubicBezTo>
                    <a:pt x="111760" y="38241"/>
                    <a:pt x="92606" y="17560"/>
                    <a:pt x="63540" y="6617"/>
                  </a:cubicBezTo>
                  <a:cubicBezTo>
                    <a:pt x="34475" y="-4327"/>
                    <a:pt x="6413" y="-1393"/>
                    <a:pt x="921" y="13180"/>
                  </a:cubicBezTo>
                  <a:cubicBezTo>
                    <a:pt x="-4504" y="27746"/>
                    <a:pt x="14583" y="48428"/>
                    <a:pt x="43717" y="59371"/>
                  </a:cubicBezTo>
                  <a:cubicBezTo>
                    <a:pt x="72783" y="70314"/>
                    <a:pt x="100777" y="67381"/>
                    <a:pt x="106269" y="5281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 name="Google Shape;54;p2"/>
            <p:cNvSpPr/>
            <p:nvPr/>
          </p:nvSpPr>
          <p:spPr>
            <a:xfrm>
              <a:off x="9573738" y="5325204"/>
              <a:ext cx="96341" cy="68597"/>
            </a:xfrm>
            <a:custGeom>
              <a:rect b="b" l="l" r="r" t="t"/>
              <a:pathLst>
                <a:path extrusionOk="0" h="68597" w="96341">
                  <a:moveTo>
                    <a:pt x="94717" y="61038"/>
                  </a:moveTo>
                  <a:cubicBezTo>
                    <a:pt x="101548" y="49170"/>
                    <a:pt x="86211" y="27585"/>
                    <a:pt x="60494" y="12817"/>
                  </a:cubicBezTo>
                  <a:cubicBezTo>
                    <a:pt x="34843" y="-1950"/>
                    <a:pt x="8456" y="-4301"/>
                    <a:pt x="1625" y="7560"/>
                  </a:cubicBezTo>
                  <a:cubicBezTo>
                    <a:pt x="-5206" y="19427"/>
                    <a:pt x="10131" y="41013"/>
                    <a:pt x="35848" y="55780"/>
                  </a:cubicBezTo>
                  <a:cubicBezTo>
                    <a:pt x="61498" y="70548"/>
                    <a:pt x="87886" y="72898"/>
                    <a:pt x="94717" y="610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 name="Google Shape;55;p2"/>
            <p:cNvSpPr/>
            <p:nvPr/>
          </p:nvSpPr>
          <p:spPr>
            <a:xfrm>
              <a:off x="9449126" y="5044266"/>
              <a:ext cx="153553" cy="78505"/>
            </a:xfrm>
            <a:custGeom>
              <a:rect b="b" l="l" r="r" t="t"/>
              <a:pathLst>
                <a:path extrusionOk="0" h="78505" w="153553">
                  <a:moveTo>
                    <a:pt x="153427" y="48013"/>
                  </a:moveTo>
                  <a:cubicBezTo>
                    <a:pt x="155838" y="26883"/>
                    <a:pt x="123490" y="5834"/>
                    <a:pt x="81164" y="998"/>
                  </a:cubicBezTo>
                  <a:cubicBezTo>
                    <a:pt x="38837" y="-3837"/>
                    <a:pt x="2538" y="9363"/>
                    <a:pt x="126" y="30493"/>
                  </a:cubicBezTo>
                  <a:cubicBezTo>
                    <a:pt x="-2284" y="51616"/>
                    <a:pt x="30064" y="72666"/>
                    <a:pt x="72390" y="77508"/>
                  </a:cubicBezTo>
                  <a:cubicBezTo>
                    <a:pt x="114717" y="82343"/>
                    <a:pt x="151016" y="69136"/>
                    <a:pt x="153427" y="480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 name="Google Shape;56;p2"/>
            <p:cNvSpPr/>
            <p:nvPr/>
          </p:nvSpPr>
          <p:spPr>
            <a:xfrm>
              <a:off x="9411879" y="4843164"/>
              <a:ext cx="164291" cy="131059"/>
            </a:xfrm>
            <a:custGeom>
              <a:rect b="b" l="l" r="r" t="t"/>
              <a:pathLst>
                <a:path extrusionOk="0" h="131059" w="164291">
                  <a:moveTo>
                    <a:pt x="159733" y="116971"/>
                  </a:moveTo>
                  <a:cubicBezTo>
                    <a:pt x="174602" y="94549"/>
                    <a:pt x="151898" y="53347"/>
                    <a:pt x="109035" y="24938"/>
                  </a:cubicBezTo>
                  <a:cubicBezTo>
                    <a:pt x="66173" y="-3472"/>
                    <a:pt x="19359" y="-8328"/>
                    <a:pt x="4558" y="14088"/>
                  </a:cubicBezTo>
                  <a:cubicBezTo>
                    <a:pt x="-10310" y="36510"/>
                    <a:pt x="12393" y="77712"/>
                    <a:pt x="55256" y="106122"/>
                  </a:cubicBezTo>
                  <a:cubicBezTo>
                    <a:pt x="98119" y="134532"/>
                    <a:pt x="144865" y="139387"/>
                    <a:pt x="159733" y="1169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 name="Google Shape;57;p2"/>
            <p:cNvSpPr/>
            <p:nvPr/>
          </p:nvSpPr>
          <p:spPr>
            <a:xfrm>
              <a:off x="9683576" y="4930887"/>
              <a:ext cx="80931" cy="156188"/>
            </a:xfrm>
            <a:custGeom>
              <a:rect b="b" l="l" r="r" t="t"/>
              <a:pathLst>
                <a:path extrusionOk="0" h="156188" w="80931">
                  <a:moveTo>
                    <a:pt x="58214" y="450"/>
                  </a:moveTo>
                  <a:cubicBezTo>
                    <a:pt x="38122" y="-4138"/>
                    <a:pt x="13945" y="26904"/>
                    <a:pt x="4100" y="69787"/>
                  </a:cubicBezTo>
                  <a:cubicBezTo>
                    <a:pt x="-5679" y="112669"/>
                    <a:pt x="2626" y="151152"/>
                    <a:pt x="22718" y="155739"/>
                  </a:cubicBezTo>
                  <a:cubicBezTo>
                    <a:pt x="42810" y="160327"/>
                    <a:pt x="66987" y="129278"/>
                    <a:pt x="76832" y="86403"/>
                  </a:cubicBezTo>
                  <a:cubicBezTo>
                    <a:pt x="86610" y="43520"/>
                    <a:pt x="78305" y="5037"/>
                    <a:pt x="58214" y="45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 name="Google Shape;58;p2"/>
            <p:cNvSpPr/>
            <p:nvPr/>
          </p:nvSpPr>
          <p:spPr>
            <a:xfrm>
              <a:off x="9756004" y="5133357"/>
              <a:ext cx="77321" cy="99352"/>
            </a:xfrm>
            <a:custGeom>
              <a:rect b="b" l="l" r="r" t="t"/>
              <a:pathLst>
                <a:path extrusionOk="0" h="99352" w="77321">
                  <a:moveTo>
                    <a:pt x="69234" y="2434"/>
                  </a:moveTo>
                  <a:cubicBezTo>
                    <a:pt x="56174" y="-6024"/>
                    <a:pt x="31930" y="8267"/>
                    <a:pt x="14986" y="34360"/>
                  </a:cubicBezTo>
                  <a:cubicBezTo>
                    <a:pt x="-1891" y="60453"/>
                    <a:pt x="-4972" y="88460"/>
                    <a:pt x="8088" y="96919"/>
                  </a:cubicBezTo>
                  <a:cubicBezTo>
                    <a:pt x="21148" y="105378"/>
                    <a:pt x="45459" y="91079"/>
                    <a:pt x="62336" y="64987"/>
                  </a:cubicBezTo>
                  <a:cubicBezTo>
                    <a:pt x="79212" y="38894"/>
                    <a:pt x="82294" y="10886"/>
                    <a:pt x="69234" y="243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 name="Google Shape;59;p2"/>
            <p:cNvSpPr/>
            <p:nvPr/>
          </p:nvSpPr>
          <p:spPr>
            <a:xfrm>
              <a:off x="9768266" y="5301456"/>
              <a:ext cx="77442" cy="73823"/>
            </a:xfrm>
            <a:custGeom>
              <a:rect b="b" l="l" r="r" t="t"/>
              <a:pathLst>
                <a:path extrusionOk="0" h="73823" w="77442">
                  <a:moveTo>
                    <a:pt x="73581" y="4861"/>
                  </a:moveTo>
                  <a:cubicBezTo>
                    <a:pt x="64272" y="-5245"/>
                    <a:pt x="41166" y="916"/>
                    <a:pt x="21878" y="18617"/>
                  </a:cubicBezTo>
                  <a:cubicBezTo>
                    <a:pt x="2657" y="36318"/>
                    <a:pt x="-5447" y="58861"/>
                    <a:pt x="3863" y="68961"/>
                  </a:cubicBezTo>
                  <a:cubicBezTo>
                    <a:pt x="13105" y="79067"/>
                    <a:pt x="36277" y="72912"/>
                    <a:pt x="55498" y="55211"/>
                  </a:cubicBezTo>
                  <a:cubicBezTo>
                    <a:pt x="74786" y="37510"/>
                    <a:pt x="82890" y="14967"/>
                    <a:pt x="73581" y="48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0" name="Google Shape;60;p2"/>
          <p:cNvSpPr txBox="1"/>
          <p:nvPr>
            <p:ph idx="1" type="subTitle"/>
          </p:nvPr>
        </p:nvSpPr>
        <p:spPr>
          <a:xfrm>
            <a:off x="1740750" y="4755700"/>
            <a:ext cx="9043500" cy="586500"/>
          </a:xfrm>
          <a:prstGeom prst="rect">
            <a:avLst/>
          </a:prstGeom>
        </p:spPr>
        <p:txBody>
          <a:bodyPr anchorCtr="0" anchor="b" bIns="121900" lIns="121900" spcFirstLastPara="1" rIns="121900" wrap="square" tIns="121900">
            <a:noAutofit/>
          </a:bodyPr>
          <a:lstStyle>
            <a:lvl1pPr lvl="0" algn="r">
              <a:lnSpc>
                <a:spcPct val="100000"/>
              </a:lnSpc>
              <a:spcBef>
                <a:spcPts val="0"/>
              </a:spcBef>
              <a:spcAft>
                <a:spcPts val="0"/>
              </a:spcAft>
              <a:buSzPts val="1800"/>
              <a:buNone/>
              <a:defRPr/>
            </a:lvl1pPr>
            <a:lvl2pPr lvl="1">
              <a:spcBef>
                <a:spcPts val="0"/>
              </a:spcBef>
              <a:spcAft>
                <a:spcPts val="0"/>
              </a:spcAft>
              <a:buSzPts val="1800"/>
              <a:buNone/>
              <a:defRPr/>
            </a:lvl2pPr>
            <a:lvl3pPr lvl="2">
              <a:spcBef>
                <a:spcPts val="2100"/>
              </a:spcBef>
              <a:spcAft>
                <a:spcPts val="0"/>
              </a:spcAft>
              <a:buSzPts val="1800"/>
              <a:buNone/>
              <a:defRPr/>
            </a:lvl3pPr>
            <a:lvl4pPr lvl="3">
              <a:spcBef>
                <a:spcPts val="2100"/>
              </a:spcBef>
              <a:spcAft>
                <a:spcPts val="0"/>
              </a:spcAft>
              <a:buSzPts val="1800"/>
              <a:buNone/>
              <a:defRPr/>
            </a:lvl4pPr>
            <a:lvl5pPr lvl="4">
              <a:spcBef>
                <a:spcPts val="2100"/>
              </a:spcBef>
              <a:spcAft>
                <a:spcPts val="0"/>
              </a:spcAft>
              <a:buSzPts val="1800"/>
              <a:buNone/>
              <a:defRPr/>
            </a:lvl5pPr>
            <a:lvl6pPr lvl="5">
              <a:spcBef>
                <a:spcPts val="2100"/>
              </a:spcBef>
              <a:spcAft>
                <a:spcPts val="0"/>
              </a:spcAft>
              <a:buSzPts val="1800"/>
              <a:buNone/>
              <a:defRPr/>
            </a:lvl6pPr>
            <a:lvl7pPr lvl="6">
              <a:spcBef>
                <a:spcPts val="2100"/>
              </a:spcBef>
              <a:spcAft>
                <a:spcPts val="0"/>
              </a:spcAft>
              <a:buSzPts val="1800"/>
              <a:buNone/>
              <a:defRPr/>
            </a:lvl7pPr>
            <a:lvl8pPr lvl="7">
              <a:spcBef>
                <a:spcPts val="2100"/>
              </a:spcBef>
              <a:spcAft>
                <a:spcPts val="0"/>
              </a:spcAft>
              <a:buSzPts val="1800"/>
              <a:buNone/>
              <a:defRPr/>
            </a:lvl8pPr>
            <a:lvl9pPr lvl="8">
              <a:spcBef>
                <a:spcPts val="2100"/>
              </a:spcBef>
              <a:spcAft>
                <a:spcPts val="2100"/>
              </a:spcAft>
              <a:buSzPts val="1800"/>
              <a:buNone/>
              <a:defRPr/>
            </a:lvl9pPr>
          </a:lstStyle>
          <a:p/>
        </p:txBody>
      </p:sp>
      <p:sp>
        <p:nvSpPr>
          <p:cNvPr id="61" name="Google Shape;61;p2"/>
          <p:cNvSpPr txBox="1"/>
          <p:nvPr>
            <p:ph type="title"/>
          </p:nvPr>
        </p:nvSpPr>
        <p:spPr>
          <a:xfrm>
            <a:off x="1578000" y="1353525"/>
            <a:ext cx="9369000" cy="2526900"/>
          </a:xfrm>
          <a:prstGeom prst="rect">
            <a:avLst/>
          </a:prstGeom>
        </p:spPr>
        <p:txBody>
          <a:bodyPr anchorCtr="0" anchor="ctr" bIns="121900" lIns="121900" spcFirstLastPara="1" rIns="121900" wrap="square" tIns="121900">
            <a:noAutofit/>
          </a:bodyPr>
          <a:lstStyle>
            <a:lvl1pPr indent="0" lvl="0" marL="0" marR="0" rtl="0" algn="r">
              <a:lnSpc>
                <a:spcPct val="80000"/>
              </a:lnSpc>
              <a:spcBef>
                <a:spcPts val="0"/>
              </a:spcBef>
              <a:spcAft>
                <a:spcPts val="0"/>
              </a:spcAft>
              <a:buClr>
                <a:schemeClr val="dk1"/>
              </a:buClr>
              <a:buSzPts val="6000"/>
              <a:buFont typeface="Aldrich"/>
              <a:buNone/>
              <a:defRPr sz="15000">
                <a:solidFill>
                  <a:schemeClr val="accent2"/>
                </a:solidFill>
              </a:defRPr>
            </a:lvl1pPr>
            <a:lvl2pPr lvl="1"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Daily Planner with placeholders">
  <p:cSld name="CUSTOM_1">
    <p:spTree>
      <p:nvGrpSpPr>
        <p:cNvPr id="62" name="Shape 62"/>
        <p:cNvGrpSpPr/>
        <p:nvPr/>
      </p:nvGrpSpPr>
      <p:grpSpPr>
        <a:xfrm>
          <a:off x="0" y="0"/>
          <a:ext cx="0" cy="0"/>
          <a:chOff x="0" y="0"/>
          <a:chExt cx="0" cy="0"/>
        </a:xfrm>
      </p:grpSpPr>
      <p:sp>
        <p:nvSpPr>
          <p:cNvPr id="63" name="Google Shape;63;p3"/>
          <p:cNvSpPr/>
          <p:nvPr/>
        </p:nvSpPr>
        <p:spPr>
          <a:xfrm>
            <a:off x="1355425" y="1916391"/>
            <a:ext cx="2981632" cy="4421926"/>
          </a:xfrm>
          <a:custGeom>
            <a:rect b="b" l="l" r="r" t="t"/>
            <a:pathLst>
              <a:path extrusionOk="0" h="3186974" w="2148924">
                <a:moveTo>
                  <a:pt x="0" y="167512"/>
                </a:moveTo>
                <a:cubicBezTo>
                  <a:pt x="0" y="74996"/>
                  <a:pt x="74996" y="0"/>
                  <a:pt x="167512" y="0"/>
                </a:cubicBezTo>
                <a:lnTo>
                  <a:pt x="1981413" y="0"/>
                </a:lnTo>
                <a:cubicBezTo>
                  <a:pt x="2073929" y="0"/>
                  <a:pt x="2148925" y="74996"/>
                  <a:pt x="2148925" y="167512"/>
                </a:cubicBezTo>
                <a:lnTo>
                  <a:pt x="2148925" y="3019462"/>
                </a:lnTo>
                <a:cubicBezTo>
                  <a:pt x="2148925" y="3111978"/>
                  <a:pt x="2073929" y="3186974"/>
                  <a:pt x="1981413" y="3186974"/>
                </a:cubicBezTo>
                <a:lnTo>
                  <a:pt x="167512" y="3186974"/>
                </a:lnTo>
                <a:cubicBezTo>
                  <a:pt x="74996" y="3186974"/>
                  <a:pt x="0" y="3111978"/>
                  <a:pt x="0" y="3019462"/>
                </a:cubicBezTo>
                <a:lnTo>
                  <a:pt x="0" y="16751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 name="Google Shape;64;p3"/>
          <p:cNvSpPr/>
          <p:nvPr/>
        </p:nvSpPr>
        <p:spPr>
          <a:xfrm>
            <a:off x="4667840" y="4398889"/>
            <a:ext cx="2981642" cy="1938564"/>
          </a:xfrm>
          <a:custGeom>
            <a:rect b="b" l="l" r="r" t="t"/>
            <a:pathLst>
              <a:path extrusionOk="0" h="1397163" w="2148931">
                <a:moveTo>
                  <a:pt x="0" y="143777"/>
                </a:moveTo>
                <a:cubicBezTo>
                  <a:pt x="0" y="64367"/>
                  <a:pt x="64374" y="0"/>
                  <a:pt x="143777" y="0"/>
                </a:cubicBezTo>
                <a:lnTo>
                  <a:pt x="2005148" y="0"/>
                </a:lnTo>
                <a:cubicBezTo>
                  <a:pt x="2084558" y="0"/>
                  <a:pt x="2148932" y="64367"/>
                  <a:pt x="2148932" y="143777"/>
                </a:cubicBezTo>
                <a:lnTo>
                  <a:pt x="2148932" y="1253387"/>
                </a:lnTo>
                <a:cubicBezTo>
                  <a:pt x="2148932" y="1332796"/>
                  <a:pt x="2084558" y="1397163"/>
                  <a:pt x="2005148" y="1397163"/>
                </a:cubicBezTo>
                <a:lnTo>
                  <a:pt x="143777" y="1397163"/>
                </a:lnTo>
                <a:cubicBezTo>
                  <a:pt x="64374" y="1397163"/>
                  <a:pt x="0" y="1332796"/>
                  <a:pt x="0" y="1253387"/>
                </a:cubicBezTo>
                <a:lnTo>
                  <a:pt x="0" y="14377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 name="Google Shape;65;p3"/>
          <p:cNvSpPr/>
          <p:nvPr/>
        </p:nvSpPr>
        <p:spPr>
          <a:xfrm>
            <a:off x="4667840" y="1916391"/>
            <a:ext cx="2981642" cy="2210963"/>
          </a:xfrm>
          <a:custGeom>
            <a:rect b="b" l="l" r="r" t="t"/>
            <a:pathLst>
              <a:path extrusionOk="0" h="1593487" w="2148931">
                <a:moveTo>
                  <a:pt x="0" y="131454"/>
                </a:moveTo>
                <a:cubicBezTo>
                  <a:pt x="0" y="58856"/>
                  <a:pt x="58856" y="0"/>
                  <a:pt x="131454" y="0"/>
                </a:cubicBezTo>
                <a:lnTo>
                  <a:pt x="2017478" y="0"/>
                </a:lnTo>
                <a:cubicBezTo>
                  <a:pt x="2090076" y="0"/>
                  <a:pt x="2148932" y="58856"/>
                  <a:pt x="2148932" y="131454"/>
                </a:cubicBezTo>
                <a:lnTo>
                  <a:pt x="2148932" y="1462033"/>
                </a:lnTo>
                <a:cubicBezTo>
                  <a:pt x="2148932" y="1534631"/>
                  <a:pt x="2090076" y="1593487"/>
                  <a:pt x="2017478" y="1593487"/>
                </a:cubicBezTo>
                <a:lnTo>
                  <a:pt x="131454" y="1593487"/>
                </a:lnTo>
                <a:cubicBezTo>
                  <a:pt x="58856" y="1593487"/>
                  <a:pt x="0" y="1534631"/>
                  <a:pt x="0" y="1462033"/>
                </a:cubicBezTo>
                <a:lnTo>
                  <a:pt x="0" y="131454"/>
                </a:lnTo>
                <a:close/>
              </a:path>
            </a:pathLst>
          </a:custGeom>
          <a:noFill/>
          <a:ln cap="flat" cmpd="sng" w="1337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 name="Google Shape;66;p3"/>
          <p:cNvSpPr/>
          <p:nvPr/>
        </p:nvSpPr>
        <p:spPr>
          <a:xfrm>
            <a:off x="8018370" y="1916391"/>
            <a:ext cx="2981670" cy="4421926"/>
          </a:xfrm>
          <a:custGeom>
            <a:rect b="b" l="l" r="r" t="t"/>
            <a:pathLst>
              <a:path extrusionOk="0" h="3186974" w="2148951">
                <a:moveTo>
                  <a:pt x="0" y="148264"/>
                </a:moveTo>
                <a:cubicBezTo>
                  <a:pt x="0" y="66377"/>
                  <a:pt x="66216" y="0"/>
                  <a:pt x="147889" y="0"/>
                </a:cubicBezTo>
                <a:lnTo>
                  <a:pt x="2001076" y="0"/>
                </a:lnTo>
                <a:cubicBezTo>
                  <a:pt x="2082716" y="0"/>
                  <a:pt x="2148952" y="66377"/>
                  <a:pt x="2148952" y="148264"/>
                </a:cubicBezTo>
                <a:lnTo>
                  <a:pt x="2148952" y="3038710"/>
                </a:lnTo>
                <a:cubicBezTo>
                  <a:pt x="2148952" y="3120598"/>
                  <a:pt x="2082716" y="3186974"/>
                  <a:pt x="2001076" y="3186974"/>
                </a:cubicBezTo>
                <a:lnTo>
                  <a:pt x="147889" y="3186974"/>
                </a:lnTo>
                <a:cubicBezTo>
                  <a:pt x="66216" y="3186974"/>
                  <a:pt x="0" y="3120598"/>
                  <a:pt x="0" y="3038710"/>
                </a:cubicBezTo>
                <a:lnTo>
                  <a:pt x="0" y="148264"/>
                </a:lnTo>
                <a:close/>
              </a:path>
            </a:pathLst>
          </a:custGeom>
          <a:noFill/>
          <a:ln cap="flat" cmpd="sng" w="1337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7" name="Google Shape;67;p3"/>
          <p:cNvGrpSpPr/>
          <p:nvPr/>
        </p:nvGrpSpPr>
        <p:grpSpPr>
          <a:xfrm>
            <a:off x="1552021" y="2767606"/>
            <a:ext cx="2587277" cy="3284294"/>
            <a:chOff x="2789304" y="2928714"/>
            <a:chExt cx="1865376" cy="2367912"/>
          </a:xfrm>
        </p:grpSpPr>
        <p:sp>
          <p:nvSpPr>
            <p:cNvPr id="68" name="Google Shape;68;p3"/>
            <p:cNvSpPr/>
            <p:nvPr/>
          </p:nvSpPr>
          <p:spPr>
            <a:xfrm>
              <a:off x="2789304" y="2928714"/>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 name="Google Shape;69;p3"/>
            <p:cNvSpPr/>
            <p:nvPr/>
          </p:nvSpPr>
          <p:spPr>
            <a:xfrm>
              <a:off x="2789304" y="3164846"/>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 name="Google Shape;70;p3"/>
            <p:cNvSpPr/>
            <p:nvPr/>
          </p:nvSpPr>
          <p:spPr>
            <a:xfrm>
              <a:off x="2789304" y="3400978"/>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 name="Google Shape;71;p3"/>
            <p:cNvSpPr/>
            <p:nvPr/>
          </p:nvSpPr>
          <p:spPr>
            <a:xfrm>
              <a:off x="2789304" y="3637110"/>
              <a:ext cx="1865376" cy="6584"/>
            </a:xfrm>
            <a:custGeom>
              <a:rect b="b" l="l" r="r" t="t"/>
              <a:pathLst>
                <a:path extrusionOk="0" h="11653" w="1865376">
                  <a:moveTo>
                    <a:pt x="0" y="0"/>
                  </a:moveTo>
                  <a:lnTo>
                    <a:pt x="0" y="10722"/>
                  </a:lnTo>
                  <a:lnTo>
                    <a:pt x="1865376" y="11654"/>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 name="Google Shape;72;p3"/>
            <p:cNvSpPr/>
            <p:nvPr/>
          </p:nvSpPr>
          <p:spPr>
            <a:xfrm>
              <a:off x="2789304" y="3873242"/>
              <a:ext cx="1865376" cy="6584"/>
            </a:xfrm>
            <a:custGeom>
              <a:rect b="b" l="l" r="r" t="t"/>
              <a:pathLst>
                <a:path extrusionOk="0" h="11653" w="1865376">
                  <a:moveTo>
                    <a:pt x="0" y="0"/>
                  </a:moveTo>
                  <a:lnTo>
                    <a:pt x="0" y="10722"/>
                  </a:lnTo>
                  <a:lnTo>
                    <a:pt x="1865376" y="11654"/>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 name="Google Shape;73;p3"/>
            <p:cNvSpPr/>
            <p:nvPr/>
          </p:nvSpPr>
          <p:spPr>
            <a:xfrm>
              <a:off x="2789304" y="4109375"/>
              <a:ext cx="1865376" cy="6584"/>
            </a:xfrm>
            <a:custGeom>
              <a:rect b="b" l="l" r="r" t="t"/>
              <a:pathLst>
                <a:path extrusionOk="0" h="11653" w="1865376">
                  <a:moveTo>
                    <a:pt x="0" y="0"/>
                  </a:moveTo>
                  <a:lnTo>
                    <a:pt x="0" y="10722"/>
                  </a:lnTo>
                  <a:lnTo>
                    <a:pt x="1865376" y="11653"/>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 name="Google Shape;74;p3"/>
            <p:cNvSpPr/>
            <p:nvPr/>
          </p:nvSpPr>
          <p:spPr>
            <a:xfrm>
              <a:off x="2789304" y="4345507"/>
              <a:ext cx="1865376" cy="6584"/>
            </a:xfrm>
            <a:custGeom>
              <a:rect b="b" l="l" r="r" t="t"/>
              <a:pathLst>
                <a:path extrusionOk="0" h="11653" w="1865376">
                  <a:moveTo>
                    <a:pt x="0" y="0"/>
                  </a:moveTo>
                  <a:lnTo>
                    <a:pt x="0" y="10722"/>
                  </a:lnTo>
                  <a:lnTo>
                    <a:pt x="1865376" y="11653"/>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 name="Google Shape;75;p3"/>
            <p:cNvSpPr/>
            <p:nvPr/>
          </p:nvSpPr>
          <p:spPr>
            <a:xfrm>
              <a:off x="2789304" y="4581639"/>
              <a:ext cx="1865376" cy="6587"/>
            </a:xfrm>
            <a:custGeom>
              <a:rect b="b" l="l" r="r" t="t"/>
              <a:pathLst>
                <a:path extrusionOk="0" h="11659" w="1865376">
                  <a:moveTo>
                    <a:pt x="0" y="0"/>
                  </a:moveTo>
                  <a:lnTo>
                    <a:pt x="0" y="10722"/>
                  </a:lnTo>
                  <a:lnTo>
                    <a:pt x="1865376" y="11660"/>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 name="Google Shape;76;p3"/>
            <p:cNvSpPr/>
            <p:nvPr/>
          </p:nvSpPr>
          <p:spPr>
            <a:xfrm>
              <a:off x="2789304" y="4817778"/>
              <a:ext cx="1865376" cy="6584"/>
            </a:xfrm>
            <a:custGeom>
              <a:rect b="b" l="l" r="r" t="t"/>
              <a:pathLst>
                <a:path extrusionOk="0" h="11653" w="1865376">
                  <a:moveTo>
                    <a:pt x="0" y="0"/>
                  </a:moveTo>
                  <a:lnTo>
                    <a:pt x="0" y="10716"/>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 name="Google Shape;77;p3"/>
            <p:cNvSpPr/>
            <p:nvPr/>
          </p:nvSpPr>
          <p:spPr>
            <a:xfrm>
              <a:off x="2789304" y="5053910"/>
              <a:ext cx="1865376" cy="6584"/>
            </a:xfrm>
            <a:custGeom>
              <a:rect b="b" l="l" r="r" t="t"/>
              <a:pathLst>
                <a:path extrusionOk="0" h="11653" w="1865376">
                  <a:moveTo>
                    <a:pt x="0" y="0"/>
                  </a:moveTo>
                  <a:lnTo>
                    <a:pt x="0" y="10716"/>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 name="Google Shape;78;p3"/>
            <p:cNvSpPr/>
            <p:nvPr/>
          </p:nvSpPr>
          <p:spPr>
            <a:xfrm>
              <a:off x="2789304" y="5290042"/>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9" name="Google Shape;79;p3"/>
          <p:cNvGrpSpPr/>
          <p:nvPr/>
        </p:nvGrpSpPr>
        <p:grpSpPr>
          <a:xfrm>
            <a:off x="8447718" y="2644088"/>
            <a:ext cx="2406119" cy="3414843"/>
            <a:chOff x="7760966" y="2839660"/>
            <a:chExt cx="1734765" cy="2462035"/>
          </a:xfrm>
        </p:grpSpPr>
        <p:sp>
          <p:nvSpPr>
            <p:cNvPr id="80" name="Google Shape;80;p3"/>
            <p:cNvSpPr/>
            <p:nvPr/>
          </p:nvSpPr>
          <p:spPr>
            <a:xfrm>
              <a:off x="7760966" y="2839660"/>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 name="Google Shape;81;p3"/>
            <p:cNvSpPr/>
            <p:nvPr/>
          </p:nvSpPr>
          <p:spPr>
            <a:xfrm>
              <a:off x="7760966" y="3145263"/>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 name="Google Shape;82;p3"/>
            <p:cNvSpPr/>
            <p:nvPr/>
          </p:nvSpPr>
          <p:spPr>
            <a:xfrm>
              <a:off x="7760966" y="3450866"/>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 name="Google Shape;83;p3"/>
            <p:cNvSpPr/>
            <p:nvPr/>
          </p:nvSpPr>
          <p:spPr>
            <a:xfrm>
              <a:off x="7760966" y="3756469"/>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 name="Google Shape;84;p3"/>
            <p:cNvSpPr/>
            <p:nvPr/>
          </p:nvSpPr>
          <p:spPr>
            <a:xfrm>
              <a:off x="7760966" y="4062065"/>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 name="Google Shape;85;p3"/>
            <p:cNvSpPr/>
            <p:nvPr/>
          </p:nvSpPr>
          <p:spPr>
            <a:xfrm>
              <a:off x="7760966" y="4367668"/>
              <a:ext cx="1734765" cy="7943"/>
            </a:xfrm>
            <a:custGeom>
              <a:rect b="b" l="l" r="r" t="t"/>
              <a:pathLst>
                <a:path extrusionOk="0" h="7943"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 name="Google Shape;86;p3"/>
            <p:cNvSpPr/>
            <p:nvPr/>
          </p:nvSpPr>
          <p:spPr>
            <a:xfrm>
              <a:off x="7760966" y="4988150"/>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 name="Google Shape;87;p3"/>
            <p:cNvSpPr/>
            <p:nvPr/>
          </p:nvSpPr>
          <p:spPr>
            <a:xfrm>
              <a:off x="7760966" y="4673271"/>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 name="Google Shape;88;p3"/>
            <p:cNvSpPr/>
            <p:nvPr/>
          </p:nvSpPr>
          <p:spPr>
            <a:xfrm>
              <a:off x="7760966" y="5293753"/>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9" name="Google Shape;89;p3"/>
          <p:cNvGrpSpPr/>
          <p:nvPr/>
        </p:nvGrpSpPr>
        <p:grpSpPr>
          <a:xfrm>
            <a:off x="10685148" y="258097"/>
            <a:ext cx="706437" cy="1446573"/>
            <a:chOff x="9374109" y="1119407"/>
            <a:chExt cx="509327" cy="1042951"/>
          </a:xfrm>
        </p:grpSpPr>
        <p:sp>
          <p:nvSpPr>
            <p:cNvPr id="90" name="Google Shape;90;p3"/>
            <p:cNvSpPr/>
            <p:nvPr/>
          </p:nvSpPr>
          <p:spPr>
            <a:xfrm>
              <a:off x="9374109" y="1119407"/>
              <a:ext cx="509327" cy="1042951"/>
            </a:xfrm>
            <a:custGeom>
              <a:rect b="b" l="l" r="r" t="t"/>
              <a:pathLst>
                <a:path extrusionOk="0" h="1042951" w="509327">
                  <a:moveTo>
                    <a:pt x="0" y="0"/>
                  </a:moveTo>
                  <a:lnTo>
                    <a:pt x="508122" y="0"/>
                  </a:lnTo>
                  <a:lnTo>
                    <a:pt x="509327" y="846253"/>
                  </a:lnTo>
                  <a:lnTo>
                    <a:pt x="249942" y="1042952"/>
                  </a:lnTo>
                  <a:lnTo>
                    <a:pt x="5358" y="846253"/>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 name="Google Shape;91;p3"/>
            <p:cNvSpPr/>
            <p:nvPr/>
          </p:nvSpPr>
          <p:spPr>
            <a:xfrm>
              <a:off x="9433247" y="1173930"/>
              <a:ext cx="397616" cy="907114"/>
            </a:xfrm>
            <a:custGeom>
              <a:rect b="b" l="l" r="r" t="t"/>
              <a:pathLst>
                <a:path extrusionOk="0" h="907114" w="397616">
                  <a:moveTo>
                    <a:pt x="10046" y="0"/>
                  </a:moveTo>
                  <a:cubicBezTo>
                    <a:pt x="4487" y="0"/>
                    <a:pt x="0" y="4701"/>
                    <a:pt x="0" y="10253"/>
                  </a:cubicBezTo>
                  <a:cubicBezTo>
                    <a:pt x="0" y="16107"/>
                    <a:pt x="804" y="753449"/>
                    <a:pt x="804" y="759303"/>
                  </a:cubicBezTo>
                  <a:cubicBezTo>
                    <a:pt x="804" y="762457"/>
                    <a:pt x="2277" y="765571"/>
                    <a:pt x="4822" y="767466"/>
                  </a:cubicBezTo>
                  <a:lnTo>
                    <a:pt x="188126" y="905176"/>
                  </a:lnTo>
                  <a:cubicBezTo>
                    <a:pt x="191609" y="907808"/>
                    <a:pt x="196498" y="907714"/>
                    <a:pt x="200047" y="905176"/>
                  </a:cubicBezTo>
                  <a:lnTo>
                    <a:pt x="393464" y="767466"/>
                  </a:lnTo>
                  <a:cubicBezTo>
                    <a:pt x="396076" y="765571"/>
                    <a:pt x="397617" y="762571"/>
                    <a:pt x="397617" y="759303"/>
                  </a:cubicBezTo>
                  <a:lnTo>
                    <a:pt x="394268" y="10046"/>
                  </a:lnTo>
                  <a:cubicBezTo>
                    <a:pt x="394268" y="4514"/>
                    <a:pt x="389781" y="0"/>
                    <a:pt x="384222" y="0"/>
                  </a:cubicBezTo>
                  <a:lnTo>
                    <a:pt x="10046" y="0"/>
                  </a:lnTo>
                  <a:close/>
                  <a:moveTo>
                    <a:pt x="20092" y="20092"/>
                  </a:moveTo>
                  <a:lnTo>
                    <a:pt x="374176" y="20092"/>
                  </a:lnTo>
                  <a:lnTo>
                    <a:pt x="377525" y="754072"/>
                  </a:lnTo>
                  <a:lnTo>
                    <a:pt x="194421" y="884669"/>
                  </a:lnTo>
                  <a:lnTo>
                    <a:pt x="20895" y="754280"/>
                  </a:lnTo>
                  <a:cubicBezTo>
                    <a:pt x="20895" y="738996"/>
                    <a:pt x="20092" y="44798"/>
                    <a:pt x="20092" y="2009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2" name="Google Shape;92;p3"/>
          <p:cNvSpPr/>
          <p:nvPr/>
        </p:nvSpPr>
        <p:spPr>
          <a:xfrm>
            <a:off x="8768186" y="1709826"/>
            <a:ext cx="1481505" cy="413272"/>
          </a:xfrm>
          <a:custGeom>
            <a:rect b="b" l="l" r="r" t="t"/>
            <a:pathLst>
              <a:path extrusionOk="0" h="297854" w="1067751">
                <a:moveTo>
                  <a:pt x="0" y="148927"/>
                </a:moveTo>
                <a:cubicBezTo>
                  <a:pt x="0" y="66678"/>
                  <a:pt x="66678" y="0"/>
                  <a:pt x="148927" y="0"/>
                </a:cubicBezTo>
                <a:lnTo>
                  <a:pt x="918805" y="0"/>
                </a:lnTo>
                <a:cubicBezTo>
                  <a:pt x="1001048" y="0"/>
                  <a:pt x="1067752" y="66678"/>
                  <a:pt x="1067752" y="148927"/>
                </a:cubicBezTo>
                <a:lnTo>
                  <a:pt x="1067752" y="148927"/>
                </a:lnTo>
                <a:cubicBezTo>
                  <a:pt x="1067752" y="231176"/>
                  <a:pt x="1001048" y="297854"/>
                  <a:pt x="918805" y="297854"/>
                </a:cubicBezTo>
                <a:lnTo>
                  <a:pt x="148927" y="297854"/>
                </a:lnTo>
                <a:cubicBezTo>
                  <a:pt x="66678" y="297854"/>
                  <a:pt x="0" y="231176"/>
                  <a:pt x="0" y="148927"/>
                </a:cubicBezTo>
                <a:lnTo>
                  <a:pt x="0" y="14892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3" name="Google Shape;93;p3"/>
          <p:cNvGrpSpPr/>
          <p:nvPr/>
        </p:nvGrpSpPr>
        <p:grpSpPr>
          <a:xfrm>
            <a:off x="4859963" y="1756937"/>
            <a:ext cx="568814" cy="341536"/>
            <a:chOff x="5174268" y="2200038"/>
            <a:chExt cx="410104" cy="246241"/>
          </a:xfrm>
        </p:grpSpPr>
        <p:sp>
          <p:nvSpPr>
            <p:cNvPr id="94" name="Google Shape;94;p3"/>
            <p:cNvSpPr/>
            <p:nvPr/>
          </p:nvSpPr>
          <p:spPr>
            <a:xfrm>
              <a:off x="5174268" y="2200038"/>
              <a:ext cx="180782" cy="246241"/>
            </a:xfrm>
            <a:custGeom>
              <a:rect b="b" l="l" r="r" t="t"/>
              <a:pathLst>
                <a:path extrusionOk="0" h="246241" w="180782">
                  <a:moveTo>
                    <a:pt x="153896" y="0"/>
                  </a:moveTo>
                  <a:cubicBezTo>
                    <a:pt x="153896" y="0"/>
                    <a:pt x="38623" y="22576"/>
                    <a:pt x="10615" y="97365"/>
                  </a:cubicBezTo>
                  <a:cubicBezTo>
                    <a:pt x="-17386" y="172153"/>
                    <a:pt x="11834" y="235784"/>
                    <a:pt x="76817" y="245247"/>
                  </a:cubicBezTo>
                  <a:cubicBezTo>
                    <a:pt x="143013" y="254885"/>
                    <a:pt x="183827" y="192446"/>
                    <a:pt x="180605" y="144862"/>
                  </a:cubicBezTo>
                  <a:cubicBezTo>
                    <a:pt x="177082" y="92871"/>
                    <a:pt x="111288" y="72304"/>
                    <a:pt x="111288" y="72304"/>
                  </a:cubicBezTo>
                  <a:cubicBezTo>
                    <a:pt x="111288" y="72304"/>
                    <a:pt x="104029" y="54456"/>
                    <a:pt x="119627" y="33352"/>
                  </a:cubicBezTo>
                  <a:cubicBezTo>
                    <a:pt x="128675" y="21103"/>
                    <a:pt x="153896" y="0"/>
                    <a:pt x="153896"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 name="Google Shape;95;p3"/>
            <p:cNvSpPr/>
            <p:nvPr/>
          </p:nvSpPr>
          <p:spPr>
            <a:xfrm>
              <a:off x="5403596" y="2200038"/>
              <a:ext cx="180776" cy="246241"/>
            </a:xfrm>
            <a:custGeom>
              <a:rect b="b" l="l" r="r" t="t"/>
              <a:pathLst>
                <a:path extrusionOk="0" h="246241" w="180776">
                  <a:moveTo>
                    <a:pt x="153897" y="0"/>
                  </a:moveTo>
                  <a:cubicBezTo>
                    <a:pt x="153897" y="0"/>
                    <a:pt x="38616" y="22576"/>
                    <a:pt x="10615" y="97365"/>
                  </a:cubicBezTo>
                  <a:cubicBezTo>
                    <a:pt x="-17386" y="172153"/>
                    <a:pt x="11834" y="235784"/>
                    <a:pt x="76811" y="245247"/>
                  </a:cubicBezTo>
                  <a:cubicBezTo>
                    <a:pt x="143014" y="254885"/>
                    <a:pt x="183820" y="192446"/>
                    <a:pt x="180599" y="144862"/>
                  </a:cubicBezTo>
                  <a:cubicBezTo>
                    <a:pt x="177076" y="92871"/>
                    <a:pt x="111289" y="72304"/>
                    <a:pt x="111289" y="72304"/>
                  </a:cubicBezTo>
                  <a:cubicBezTo>
                    <a:pt x="111289" y="72304"/>
                    <a:pt x="104028" y="54456"/>
                    <a:pt x="119620" y="33352"/>
                  </a:cubicBezTo>
                  <a:cubicBezTo>
                    <a:pt x="128675" y="21103"/>
                    <a:pt x="153897" y="0"/>
                    <a:pt x="153897"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6" name="Google Shape;96;p3"/>
          <p:cNvGrpSpPr/>
          <p:nvPr/>
        </p:nvGrpSpPr>
        <p:grpSpPr>
          <a:xfrm>
            <a:off x="8163215" y="2437350"/>
            <a:ext cx="207945" cy="3621580"/>
            <a:chOff x="7555842" y="2690606"/>
            <a:chExt cx="149924" cy="2611089"/>
          </a:xfrm>
        </p:grpSpPr>
        <p:sp>
          <p:nvSpPr>
            <p:cNvPr id="97" name="Google Shape;97;p3"/>
            <p:cNvSpPr/>
            <p:nvPr/>
          </p:nvSpPr>
          <p:spPr>
            <a:xfrm>
              <a:off x="7555842" y="2690606"/>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 name="Google Shape;98;p3"/>
            <p:cNvSpPr/>
            <p:nvPr/>
          </p:nvSpPr>
          <p:spPr>
            <a:xfrm>
              <a:off x="7555842" y="299659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 name="Google Shape;99;p3"/>
            <p:cNvSpPr/>
            <p:nvPr/>
          </p:nvSpPr>
          <p:spPr>
            <a:xfrm>
              <a:off x="7555842" y="330259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 name="Google Shape;100;p3"/>
            <p:cNvSpPr/>
            <p:nvPr/>
          </p:nvSpPr>
          <p:spPr>
            <a:xfrm>
              <a:off x="7555842" y="360858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 name="Google Shape;101;p3"/>
            <p:cNvSpPr/>
            <p:nvPr/>
          </p:nvSpPr>
          <p:spPr>
            <a:xfrm>
              <a:off x="7555842" y="391458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 name="Google Shape;102;p3"/>
            <p:cNvSpPr/>
            <p:nvPr/>
          </p:nvSpPr>
          <p:spPr>
            <a:xfrm>
              <a:off x="7555842" y="4220576"/>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 name="Google Shape;103;p3"/>
            <p:cNvSpPr/>
            <p:nvPr/>
          </p:nvSpPr>
          <p:spPr>
            <a:xfrm>
              <a:off x="7555842" y="4841058"/>
              <a:ext cx="149924" cy="154640"/>
            </a:xfrm>
            <a:custGeom>
              <a:rect b="b" l="l" r="r" t="t"/>
              <a:pathLst>
                <a:path extrusionOk="0" h="154640"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4" name="Google Shape;104;p3"/>
            <p:cNvSpPr/>
            <p:nvPr/>
          </p:nvSpPr>
          <p:spPr>
            <a:xfrm>
              <a:off x="7555842" y="452656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5" name="Google Shape;105;p3"/>
            <p:cNvSpPr/>
            <p:nvPr/>
          </p:nvSpPr>
          <p:spPr>
            <a:xfrm>
              <a:off x="7555842" y="5147049"/>
              <a:ext cx="149924" cy="154646"/>
            </a:xfrm>
            <a:custGeom>
              <a:rect b="b" l="l" r="r" t="t"/>
              <a:pathLst>
                <a:path extrusionOk="0" h="154646" w="149924">
                  <a:moveTo>
                    <a:pt x="0" y="0"/>
                  </a:moveTo>
                  <a:lnTo>
                    <a:pt x="149925" y="0"/>
                  </a:lnTo>
                  <a:lnTo>
                    <a:pt x="149925" y="154646"/>
                  </a:lnTo>
                  <a:lnTo>
                    <a:pt x="0" y="154646"/>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6" name="Google Shape;106;p3"/>
          <p:cNvSpPr/>
          <p:nvPr/>
        </p:nvSpPr>
        <p:spPr>
          <a:xfrm>
            <a:off x="1319095" y="139837"/>
            <a:ext cx="233054" cy="552697"/>
          </a:xfrm>
          <a:custGeom>
            <a:rect b="b" l="l" r="r" t="t"/>
            <a:pathLst>
              <a:path extrusionOk="0" h="398340" w="167967">
                <a:moveTo>
                  <a:pt x="83984" y="0"/>
                </a:moveTo>
                <a:cubicBezTo>
                  <a:pt x="37337" y="0"/>
                  <a:pt x="0" y="39547"/>
                  <a:pt x="0" y="87761"/>
                </a:cubicBezTo>
                <a:cubicBezTo>
                  <a:pt x="0" y="96287"/>
                  <a:pt x="2069" y="104364"/>
                  <a:pt x="4353" y="112353"/>
                </a:cubicBezTo>
                <a:lnTo>
                  <a:pt x="28376" y="112353"/>
                </a:lnTo>
                <a:cubicBezTo>
                  <a:pt x="28283" y="111972"/>
                  <a:pt x="28517" y="111603"/>
                  <a:pt x="28376" y="111215"/>
                </a:cubicBezTo>
                <a:cubicBezTo>
                  <a:pt x="25677" y="103841"/>
                  <a:pt x="24211" y="95892"/>
                  <a:pt x="24211" y="87761"/>
                </a:cubicBezTo>
                <a:cubicBezTo>
                  <a:pt x="24211" y="51911"/>
                  <a:pt x="51261" y="23260"/>
                  <a:pt x="83984" y="23260"/>
                </a:cubicBezTo>
                <a:cubicBezTo>
                  <a:pt x="116707" y="23260"/>
                  <a:pt x="143750" y="51911"/>
                  <a:pt x="143750" y="87761"/>
                </a:cubicBezTo>
                <a:cubicBezTo>
                  <a:pt x="143750" y="88056"/>
                  <a:pt x="143623" y="101953"/>
                  <a:pt x="143563" y="112353"/>
                </a:cubicBezTo>
                <a:cubicBezTo>
                  <a:pt x="143542" y="116191"/>
                  <a:pt x="143576" y="119285"/>
                  <a:pt x="143563" y="121428"/>
                </a:cubicBezTo>
                <a:cubicBezTo>
                  <a:pt x="143295" y="173586"/>
                  <a:pt x="142390" y="342605"/>
                  <a:pt x="142431" y="342351"/>
                </a:cubicBezTo>
                <a:cubicBezTo>
                  <a:pt x="139638" y="361231"/>
                  <a:pt x="123719" y="375080"/>
                  <a:pt x="104410" y="375074"/>
                </a:cubicBezTo>
                <a:cubicBezTo>
                  <a:pt x="82651" y="375074"/>
                  <a:pt x="65071" y="358156"/>
                  <a:pt x="65071" y="337248"/>
                </a:cubicBezTo>
                <a:lnTo>
                  <a:pt x="67147" y="121428"/>
                </a:lnTo>
                <a:lnTo>
                  <a:pt x="67341" y="112353"/>
                </a:lnTo>
                <a:lnTo>
                  <a:pt x="67528" y="90788"/>
                </a:lnTo>
                <a:cubicBezTo>
                  <a:pt x="67595" y="84365"/>
                  <a:pt x="62298" y="79309"/>
                  <a:pt x="55614" y="79249"/>
                </a:cubicBezTo>
                <a:cubicBezTo>
                  <a:pt x="48923" y="79189"/>
                  <a:pt x="43385" y="84178"/>
                  <a:pt x="43318" y="90601"/>
                </a:cubicBezTo>
                <a:lnTo>
                  <a:pt x="43130" y="112353"/>
                </a:lnTo>
                <a:lnTo>
                  <a:pt x="42936" y="121428"/>
                </a:lnTo>
                <a:lnTo>
                  <a:pt x="40860" y="337060"/>
                </a:lnTo>
                <a:cubicBezTo>
                  <a:pt x="40853" y="370921"/>
                  <a:pt x="69283" y="398340"/>
                  <a:pt x="104410" y="398340"/>
                </a:cubicBezTo>
                <a:cubicBezTo>
                  <a:pt x="136008" y="398340"/>
                  <a:pt x="161993" y="375884"/>
                  <a:pt x="166454" y="345760"/>
                </a:cubicBezTo>
                <a:cubicBezTo>
                  <a:pt x="166648" y="344420"/>
                  <a:pt x="167519" y="176446"/>
                  <a:pt x="167773" y="121428"/>
                </a:cubicBezTo>
                <a:cubicBezTo>
                  <a:pt x="167787" y="119205"/>
                  <a:pt x="167753" y="116131"/>
                  <a:pt x="167773" y="112353"/>
                </a:cubicBezTo>
                <a:cubicBezTo>
                  <a:pt x="167833" y="102120"/>
                  <a:pt x="167967" y="88672"/>
                  <a:pt x="167967" y="87761"/>
                </a:cubicBezTo>
                <a:cubicBezTo>
                  <a:pt x="167961" y="39547"/>
                  <a:pt x="130630" y="0"/>
                  <a:pt x="83984"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7" name="Google Shape;107;p3"/>
          <p:cNvGrpSpPr/>
          <p:nvPr/>
        </p:nvGrpSpPr>
        <p:grpSpPr>
          <a:xfrm>
            <a:off x="1129245" y="1729751"/>
            <a:ext cx="897444" cy="871319"/>
            <a:chOff x="2568112" y="2225465"/>
            <a:chExt cx="566425" cy="549936"/>
          </a:xfrm>
        </p:grpSpPr>
        <p:sp>
          <p:nvSpPr>
            <p:cNvPr id="108" name="Google Shape;108;p3"/>
            <p:cNvSpPr/>
            <p:nvPr/>
          </p:nvSpPr>
          <p:spPr>
            <a:xfrm>
              <a:off x="2609800" y="2311757"/>
              <a:ext cx="348373" cy="463644"/>
            </a:xfrm>
            <a:custGeom>
              <a:rect b="b" l="l" r="r" t="t"/>
              <a:pathLst>
                <a:path extrusionOk="0" h="463644" w="348373">
                  <a:moveTo>
                    <a:pt x="340995" y="474"/>
                  </a:moveTo>
                  <a:cubicBezTo>
                    <a:pt x="340419" y="742"/>
                    <a:pt x="339401" y="1384"/>
                    <a:pt x="337854" y="2148"/>
                  </a:cubicBezTo>
                  <a:cubicBezTo>
                    <a:pt x="335309" y="3421"/>
                    <a:pt x="332376" y="4947"/>
                    <a:pt x="329067" y="6756"/>
                  </a:cubicBezTo>
                  <a:cubicBezTo>
                    <a:pt x="319644" y="11886"/>
                    <a:pt x="309170" y="18014"/>
                    <a:pt x="297885" y="25381"/>
                  </a:cubicBezTo>
                  <a:cubicBezTo>
                    <a:pt x="265664" y="46377"/>
                    <a:pt x="233350" y="72315"/>
                    <a:pt x="203279" y="103237"/>
                  </a:cubicBezTo>
                  <a:cubicBezTo>
                    <a:pt x="191981" y="114850"/>
                    <a:pt x="182096" y="127829"/>
                    <a:pt x="171889" y="140487"/>
                  </a:cubicBezTo>
                  <a:cubicBezTo>
                    <a:pt x="171943" y="140112"/>
                    <a:pt x="172043" y="139824"/>
                    <a:pt x="172097" y="139442"/>
                  </a:cubicBezTo>
                  <a:cubicBezTo>
                    <a:pt x="173624" y="128184"/>
                    <a:pt x="174736" y="116879"/>
                    <a:pt x="175030" y="106371"/>
                  </a:cubicBezTo>
                  <a:cubicBezTo>
                    <a:pt x="175037" y="106163"/>
                    <a:pt x="175024" y="106170"/>
                    <a:pt x="175030" y="105956"/>
                  </a:cubicBezTo>
                  <a:cubicBezTo>
                    <a:pt x="175338" y="93981"/>
                    <a:pt x="174715" y="81317"/>
                    <a:pt x="173563" y="68705"/>
                  </a:cubicBezTo>
                  <a:cubicBezTo>
                    <a:pt x="173235" y="65109"/>
                    <a:pt x="172197" y="55786"/>
                    <a:pt x="172097" y="55097"/>
                  </a:cubicBezTo>
                  <a:cubicBezTo>
                    <a:pt x="171702" y="52297"/>
                    <a:pt x="169036" y="50315"/>
                    <a:pt x="166237" y="50703"/>
                  </a:cubicBezTo>
                  <a:cubicBezTo>
                    <a:pt x="163437" y="51098"/>
                    <a:pt x="161662" y="53764"/>
                    <a:pt x="162051" y="56563"/>
                  </a:cubicBezTo>
                  <a:cubicBezTo>
                    <a:pt x="162138" y="57186"/>
                    <a:pt x="162989" y="66040"/>
                    <a:pt x="163310" y="69536"/>
                  </a:cubicBezTo>
                  <a:cubicBezTo>
                    <a:pt x="164428" y="81792"/>
                    <a:pt x="165071" y="94229"/>
                    <a:pt x="164770" y="105748"/>
                  </a:cubicBezTo>
                  <a:cubicBezTo>
                    <a:pt x="164770" y="105949"/>
                    <a:pt x="164777" y="105962"/>
                    <a:pt x="164770" y="106163"/>
                  </a:cubicBezTo>
                  <a:cubicBezTo>
                    <a:pt x="164495" y="116263"/>
                    <a:pt x="163531" y="127052"/>
                    <a:pt x="162051" y="137975"/>
                  </a:cubicBezTo>
                  <a:cubicBezTo>
                    <a:pt x="161435" y="142563"/>
                    <a:pt x="160832" y="146876"/>
                    <a:pt x="160169" y="150747"/>
                  </a:cubicBezTo>
                  <a:cubicBezTo>
                    <a:pt x="159774" y="153057"/>
                    <a:pt x="159292" y="154692"/>
                    <a:pt x="159124" y="155556"/>
                  </a:cubicBezTo>
                  <a:cubicBezTo>
                    <a:pt x="157872" y="157237"/>
                    <a:pt x="156372" y="158677"/>
                    <a:pt x="155146" y="160371"/>
                  </a:cubicBezTo>
                  <a:cubicBezTo>
                    <a:pt x="135289" y="187776"/>
                    <a:pt x="116315" y="219354"/>
                    <a:pt x="98219" y="254340"/>
                  </a:cubicBezTo>
                  <a:cubicBezTo>
                    <a:pt x="94536" y="261473"/>
                    <a:pt x="91308" y="269034"/>
                    <a:pt x="87751" y="276321"/>
                  </a:cubicBezTo>
                  <a:cubicBezTo>
                    <a:pt x="87048" y="263696"/>
                    <a:pt x="85957" y="251099"/>
                    <a:pt x="84195" y="239271"/>
                  </a:cubicBezTo>
                  <a:cubicBezTo>
                    <a:pt x="84088" y="238535"/>
                    <a:pt x="84101" y="238535"/>
                    <a:pt x="83988" y="237811"/>
                  </a:cubicBezTo>
                  <a:cubicBezTo>
                    <a:pt x="82655" y="229145"/>
                    <a:pt x="80907" y="219937"/>
                    <a:pt x="78757" y="210600"/>
                  </a:cubicBezTo>
                  <a:cubicBezTo>
                    <a:pt x="77056" y="203233"/>
                    <a:pt x="75134" y="196221"/>
                    <a:pt x="73312" y="189671"/>
                  </a:cubicBezTo>
                  <a:cubicBezTo>
                    <a:pt x="72676" y="187374"/>
                    <a:pt x="71135" y="181488"/>
                    <a:pt x="71008" y="181092"/>
                  </a:cubicBezTo>
                  <a:cubicBezTo>
                    <a:pt x="70178" y="178387"/>
                    <a:pt x="67218" y="176900"/>
                    <a:pt x="64525" y="177744"/>
                  </a:cubicBezTo>
                  <a:cubicBezTo>
                    <a:pt x="61820" y="178581"/>
                    <a:pt x="60333" y="181528"/>
                    <a:pt x="61177" y="184233"/>
                  </a:cubicBezTo>
                  <a:cubicBezTo>
                    <a:pt x="61290" y="184595"/>
                    <a:pt x="62858" y="190154"/>
                    <a:pt x="63481" y="192391"/>
                  </a:cubicBezTo>
                  <a:cubicBezTo>
                    <a:pt x="65262" y="198807"/>
                    <a:pt x="67043" y="205691"/>
                    <a:pt x="68711" y="212904"/>
                  </a:cubicBezTo>
                  <a:cubicBezTo>
                    <a:pt x="70807" y="222006"/>
                    <a:pt x="72649" y="230880"/>
                    <a:pt x="73942" y="239271"/>
                  </a:cubicBezTo>
                  <a:cubicBezTo>
                    <a:pt x="74049" y="239981"/>
                    <a:pt x="74042" y="240022"/>
                    <a:pt x="74149" y="240738"/>
                  </a:cubicBezTo>
                  <a:cubicBezTo>
                    <a:pt x="75931" y="252673"/>
                    <a:pt x="77029" y="265377"/>
                    <a:pt x="77705" y="278203"/>
                  </a:cubicBezTo>
                  <a:cubicBezTo>
                    <a:pt x="77947" y="282697"/>
                    <a:pt x="78034" y="287023"/>
                    <a:pt x="78127" y="290760"/>
                  </a:cubicBezTo>
                  <a:cubicBezTo>
                    <a:pt x="78181" y="292990"/>
                    <a:pt x="78536" y="295461"/>
                    <a:pt x="78549" y="295569"/>
                  </a:cubicBezTo>
                  <a:cubicBezTo>
                    <a:pt x="67037" y="320308"/>
                    <a:pt x="56247" y="345390"/>
                    <a:pt x="46315" y="370913"/>
                  </a:cubicBezTo>
                  <a:cubicBezTo>
                    <a:pt x="46262" y="370692"/>
                    <a:pt x="39364" y="354029"/>
                    <a:pt x="35432" y="346428"/>
                  </a:cubicBezTo>
                  <a:cubicBezTo>
                    <a:pt x="34629" y="344874"/>
                    <a:pt x="33738" y="343314"/>
                    <a:pt x="32921" y="341827"/>
                  </a:cubicBezTo>
                  <a:cubicBezTo>
                    <a:pt x="31012" y="338364"/>
                    <a:pt x="28882" y="334942"/>
                    <a:pt x="26646" y="331359"/>
                  </a:cubicBezTo>
                  <a:cubicBezTo>
                    <a:pt x="22788" y="325204"/>
                    <a:pt x="18622" y="319203"/>
                    <a:pt x="14503" y="313571"/>
                  </a:cubicBezTo>
                  <a:cubicBezTo>
                    <a:pt x="13064" y="311602"/>
                    <a:pt x="9353" y="306606"/>
                    <a:pt x="9059" y="306244"/>
                  </a:cubicBezTo>
                  <a:cubicBezTo>
                    <a:pt x="7297" y="304041"/>
                    <a:pt x="4156" y="303639"/>
                    <a:pt x="1946" y="305407"/>
                  </a:cubicBezTo>
                  <a:cubicBezTo>
                    <a:pt x="-264" y="307175"/>
                    <a:pt x="-659" y="310316"/>
                    <a:pt x="1109" y="312526"/>
                  </a:cubicBezTo>
                  <a:cubicBezTo>
                    <a:pt x="1357" y="312834"/>
                    <a:pt x="4946" y="317737"/>
                    <a:pt x="6339" y="319639"/>
                  </a:cubicBezTo>
                  <a:cubicBezTo>
                    <a:pt x="10324" y="325077"/>
                    <a:pt x="14349" y="330877"/>
                    <a:pt x="18060" y="336804"/>
                  </a:cubicBezTo>
                  <a:cubicBezTo>
                    <a:pt x="20210" y="340226"/>
                    <a:pt x="22112" y="343561"/>
                    <a:pt x="23920" y="346850"/>
                  </a:cubicBezTo>
                  <a:cubicBezTo>
                    <a:pt x="24697" y="348249"/>
                    <a:pt x="25460" y="349562"/>
                    <a:pt x="26224" y="351035"/>
                  </a:cubicBezTo>
                  <a:cubicBezTo>
                    <a:pt x="29994" y="358315"/>
                    <a:pt x="33537" y="366232"/>
                    <a:pt x="36691" y="374054"/>
                  </a:cubicBezTo>
                  <a:cubicBezTo>
                    <a:pt x="37790" y="376800"/>
                    <a:pt x="40830" y="384629"/>
                    <a:pt x="40871" y="384729"/>
                  </a:cubicBezTo>
                  <a:cubicBezTo>
                    <a:pt x="39739" y="387736"/>
                    <a:pt x="38426" y="390723"/>
                    <a:pt x="37314" y="393730"/>
                  </a:cubicBezTo>
                  <a:cubicBezTo>
                    <a:pt x="31173" y="410353"/>
                    <a:pt x="25942" y="425710"/>
                    <a:pt x="21408" y="439560"/>
                  </a:cubicBezTo>
                  <a:cubicBezTo>
                    <a:pt x="19821" y="444422"/>
                    <a:pt x="15997" y="456336"/>
                    <a:pt x="15756" y="457147"/>
                  </a:cubicBezTo>
                  <a:cubicBezTo>
                    <a:pt x="14959" y="459853"/>
                    <a:pt x="16606" y="462619"/>
                    <a:pt x="19319" y="463422"/>
                  </a:cubicBezTo>
                  <a:cubicBezTo>
                    <a:pt x="22031" y="464226"/>
                    <a:pt x="24790" y="462793"/>
                    <a:pt x="25594" y="460074"/>
                  </a:cubicBezTo>
                  <a:cubicBezTo>
                    <a:pt x="25822" y="459303"/>
                    <a:pt x="29465" y="447509"/>
                    <a:pt x="31039" y="442701"/>
                  </a:cubicBezTo>
                  <a:cubicBezTo>
                    <a:pt x="35533" y="428958"/>
                    <a:pt x="40851" y="413789"/>
                    <a:pt x="46945" y="397287"/>
                  </a:cubicBezTo>
                  <a:cubicBezTo>
                    <a:pt x="48184" y="393925"/>
                    <a:pt x="49651" y="390596"/>
                    <a:pt x="50916" y="387241"/>
                  </a:cubicBezTo>
                  <a:cubicBezTo>
                    <a:pt x="51231" y="387167"/>
                    <a:pt x="55042" y="385948"/>
                    <a:pt x="58036" y="384729"/>
                  </a:cubicBezTo>
                  <a:cubicBezTo>
                    <a:pt x="63045" y="382707"/>
                    <a:pt x="68370" y="380751"/>
                    <a:pt x="73942" y="378869"/>
                  </a:cubicBezTo>
                  <a:cubicBezTo>
                    <a:pt x="79628" y="376947"/>
                    <a:pt x="85173" y="375179"/>
                    <a:pt x="90477" y="373846"/>
                  </a:cubicBezTo>
                  <a:cubicBezTo>
                    <a:pt x="91261" y="373645"/>
                    <a:pt x="92178" y="373619"/>
                    <a:pt x="92989" y="373431"/>
                  </a:cubicBezTo>
                  <a:cubicBezTo>
                    <a:pt x="101333" y="371429"/>
                    <a:pt x="110375" y="369794"/>
                    <a:pt x="119356" y="368616"/>
                  </a:cubicBezTo>
                  <a:cubicBezTo>
                    <a:pt x="122504" y="368201"/>
                    <a:pt x="125316" y="367832"/>
                    <a:pt x="127935" y="367564"/>
                  </a:cubicBezTo>
                  <a:cubicBezTo>
                    <a:pt x="129502" y="367410"/>
                    <a:pt x="130714" y="367403"/>
                    <a:pt x="131284" y="367357"/>
                  </a:cubicBezTo>
                  <a:cubicBezTo>
                    <a:pt x="134103" y="367142"/>
                    <a:pt x="136112" y="364524"/>
                    <a:pt x="135891" y="361711"/>
                  </a:cubicBezTo>
                  <a:cubicBezTo>
                    <a:pt x="135677" y="358891"/>
                    <a:pt x="133266" y="356895"/>
                    <a:pt x="130453" y="357103"/>
                  </a:cubicBezTo>
                  <a:cubicBezTo>
                    <a:pt x="129804" y="357150"/>
                    <a:pt x="128538" y="357150"/>
                    <a:pt x="126890" y="357311"/>
                  </a:cubicBezTo>
                  <a:cubicBezTo>
                    <a:pt x="124171" y="357585"/>
                    <a:pt x="121144" y="357927"/>
                    <a:pt x="117889" y="358362"/>
                  </a:cubicBezTo>
                  <a:cubicBezTo>
                    <a:pt x="108580" y="359574"/>
                    <a:pt x="99418" y="361296"/>
                    <a:pt x="90685" y="363385"/>
                  </a:cubicBezTo>
                  <a:cubicBezTo>
                    <a:pt x="89834" y="363586"/>
                    <a:pt x="88796" y="363794"/>
                    <a:pt x="87966" y="364008"/>
                  </a:cubicBezTo>
                  <a:cubicBezTo>
                    <a:pt x="82387" y="365421"/>
                    <a:pt x="76728" y="367243"/>
                    <a:pt x="70801" y="369239"/>
                  </a:cubicBezTo>
                  <a:cubicBezTo>
                    <a:pt x="65617" y="370993"/>
                    <a:pt x="60668" y="372828"/>
                    <a:pt x="55939" y="374683"/>
                  </a:cubicBezTo>
                  <a:cubicBezTo>
                    <a:pt x="68028" y="343568"/>
                    <a:pt x="81302" y="312981"/>
                    <a:pt x="95708" y="283226"/>
                  </a:cubicBezTo>
                  <a:cubicBezTo>
                    <a:pt x="96786" y="282656"/>
                    <a:pt x="99786" y="281056"/>
                    <a:pt x="101360" y="280292"/>
                  </a:cubicBezTo>
                  <a:cubicBezTo>
                    <a:pt x="106490" y="277808"/>
                    <a:pt x="112022" y="275283"/>
                    <a:pt x="117682" y="272972"/>
                  </a:cubicBezTo>
                  <a:cubicBezTo>
                    <a:pt x="122604" y="270956"/>
                    <a:pt x="127285" y="269248"/>
                    <a:pt x="131913" y="267735"/>
                  </a:cubicBezTo>
                  <a:cubicBezTo>
                    <a:pt x="132871" y="267420"/>
                    <a:pt x="133849" y="267005"/>
                    <a:pt x="134847" y="266690"/>
                  </a:cubicBezTo>
                  <a:cubicBezTo>
                    <a:pt x="142796" y="264239"/>
                    <a:pt x="151396" y="262310"/>
                    <a:pt x="159961" y="260622"/>
                  </a:cubicBezTo>
                  <a:cubicBezTo>
                    <a:pt x="162962" y="260026"/>
                    <a:pt x="170717" y="258593"/>
                    <a:pt x="171260" y="258526"/>
                  </a:cubicBezTo>
                  <a:cubicBezTo>
                    <a:pt x="174059" y="258131"/>
                    <a:pt x="176055" y="255472"/>
                    <a:pt x="175660" y="252666"/>
                  </a:cubicBezTo>
                  <a:cubicBezTo>
                    <a:pt x="175258" y="249867"/>
                    <a:pt x="172807" y="248092"/>
                    <a:pt x="170007" y="248480"/>
                  </a:cubicBezTo>
                  <a:cubicBezTo>
                    <a:pt x="169384" y="248567"/>
                    <a:pt x="168226" y="248634"/>
                    <a:pt x="166659" y="248902"/>
                  </a:cubicBezTo>
                  <a:cubicBezTo>
                    <a:pt x="164060" y="249331"/>
                    <a:pt x="161180" y="249947"/>
                    <a:pt x="158073" y="250576"/>
                  </a:cubicBezTo>
                  <a:cubicBezTo>
                    <a:pt x="149192" y="252331"/>
                    <a:pt x="140245" y="254494"/>
                    <a:pt x="131913" y="257059"/>
                  </a:cubicBezTo>
                  <a:cubicBezTo>
                    <a:pt x="130868" y="257387"/>
                    <a:pt x="129797" y="257562"/>
                    <a:pt x="128779" y="257903"/>
                  </a:cubicBezTo>
                  <a:cubicBezTo>
                    <a:pt x="123903" y="259497"/>
                    <a:pt x="118847" y="261446"/>
                    <a:pt x="113710" y="263549"/>
                  </a:cubicBezTo>
                  <a:cubicBezTo>
                    <a:pt x="109812" y="265150"/>
                    <a:pt x="106249" y="266878"/>
                    <a:pt x="102613" y="268572"/>
                  </a:cubicBezTo>
                  <a:cubicBezTo>
                    <a:pt x="104200" y="265424"/>
                    <a:pt x="105613" y="262062"/>
                    <a:pt x="107220" y="258948"/>
                  </a:cubicBezTo>
                  <a:cubicBezTo>
                    <a:pt x="125089" y="224377"/>
                    <a:pt x="143982" y="193181"/>
                    <a:pt x="163518" y="166231"/>
                  </a:cubicBezTo>
                  <a:cubicBezTo>
                    <a:pt x="173436" y="152542"/>
                    <a:pt x="184808" y="140239"/>
                    <a:pt x="195959" y="127722"/>
                  </a:cubicBezTo>
                  <a:cubicBezTo>
                    <a:pt x="196991" y="127494"/>
                    <a:pt x="197821" y="127313"/>
                    <a:pt x="199515" y="126885"/>
                  </a:cubicBezTo>
                  <a:cubicBezTo>
                    <a:pt x="203842" y="125793"/>
                    <a:pt x="208577" y="124554"/>
                    <a:pt x="213539" y="123536"/>
                  </a:cubicBezTo>
                  <a:cubicBezTo>
                    <a:pt x="221302" y="121942"/>
                    <a:pt x="228983" y="120783"/>
                    <a:pt x="236143" y="119980"/>
                  </a:cubicBezTo>
                  <a:cubicBezTo>
                    <a:pt x="236752" y="119913"/>
                    <a:pt x="236786" y="119832"/>
                    <a:pt x="237395" y="119765"/>
                  </a:cubicBezTo>
                  <a:cubicBezTo>
                    <a:pt x="250046" y="118426"/>
                    <a:pt x="263521" y="118151"/>
                    <a:pt x="275489" y="118513"/>
                  </a:cubicBezTo>
                  <a:cubicBezTo>
                    <a:pt x="277190" y="118567"/>
                    <a:pt x="278416" y="118687"/>
                    <a:pt x="279045" y="118721"/>
                  </a:cubicBezTo>
                  <a:cubicBezTo>
                    <a:pt x="281872" y="118875"/>
                    <a:pt x="284129" y="116732"/>
                    <a:pt x="284276" y="113912"/>
                  </a:cubicBezTo>
                  <a:cubicBezTo>
                    <a:pt x="284430" y="111086"/>
                    <a:pt x="282287" y="108614"/>
                    <a:pt x="279467" y="108467"/>
                  </a:cubicBezTo>
                  <a:cubicBezTo>
                    <a:pt x="278764" y="108427"/>
                    <a:pt x="277485" y="108313"/>
                    <a:pt x="275697" y="108259"/>
                  </a:cubicBezTo>
                  <a:cubicBezTo>
                    <a:pt x="263307" y="107878"/>
                    <a:pt x="249537" y="108112"/>
                    <a:pt x="236350" y="109512"/>
                  </a:cubicBezTo>
                  <a:cubicBezTo>
                    <a:pt x="235707" y="109586"/>
                    <a:pt x="235533" y="109653"/>
                    <a:pt x="234884" y="109720"/>
                  </a:cubicBezTo>
                  <a:cubicBezTo>
                    <a:pt x="227389" y="110563"/>
                    <a:pt x="219493" y="111836"/>
                    <a:pt x="211443" y="113490"/>
                  </a:cubicBezTo>
                  <a:cubicBezTo>
                    <a:pt x="209883" y="113812"/>
                    <a:pt x="208557" y="114200"/>
                    <a:pt x="207050" y="114535"/>
                  </a:cubicBezTo>
                  <a:cubicBezTo>
                    <a:pt x="208316" y="113209"/>
                    <a:pt x="209334" y="111662"/>
                    <a:pt x="210606" y="110349"/>
                  </a:cubicBezTo>
                  <a:cubicBezTo>
                    <a:pt x="240114" y="80024"/>
                    <a:pt x="271712" y="54561"/>
                    <a:pt x="303323" y="33960"/>
                  </a:cubicBezTo>
                  <a:cubicBezTo>
                    <a:pt x="314373" y="26754"/>
                    <a:pt x="324681" y="20753"/>
                    <a:pt x="333876" y="15750"/>
                  </a:cubicBezTo>
                  <a:cubicBezTo>
                    <a:pt x="337084" y="14009"/>
                    <a:pt x="340017" y="12576"/>
                    <a:pt x="342462" y="11357"/>
                  </a:cubicBezTo>
                  <a:cubicBezTo>
                    <a:pt x="343908" y="10633"/>
                    <a:pt x="344900" y="10125"/>
                    <a:pt x="345389" y="9890"/>
                  </a:cubicBezTo>
                  <a:cubicBezTo>
                    <a:pt x="347954" y="8705"/>
                    <a:pt x="349092" y="5550"/>
                    <a:pt x="347900" y="2985"/>
                  </a:cubicBezTo>
                  <a:cubicBezTo>
                    <a:pt x="346715" y="420"/>
                    <a:pt x="343560" y="-718"/>
                    <a:pt x="340995" y="4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 name="Google Shape;109;p3"/>
            <p:cNvSpPr/>
            <p:nvPr/>
          </p:nvSpPr>
          <p:spPr>
            <a:xfrm>
              <a:off x="2754030" y="2534754"/>
              <a:ext cx="112547" cy="56364"/>
            </a:xfrm>
            <a:custGeom>
              <a:rect b="b" l="l" r="r" t="t"/>
              <a:pathLst>
                <a:path extrusionOk="0" h="56364" w="112547">
                  <a:moveTo>
                    <a:pt x="0" y="28182"/>
                  </a:moveTo>
                  <a:cubicBezTo>
                    <a:pt x="0" y="12617"/>
                    <a:pt x="25195" y="0"/>
                    <a:pt x="56270" y="0"/>
                  </a:cubicBezTo>
                  <a:cubicBezTo>
                    <a:pt x="87352" y="0"/>
                    <a:pt x="112548" y="12617"/>
                    <a:pt x="112548" y="28182"/>
                  </a:cubicBezTo>
                  <a:cubicBezTo>
                    <a:pt x="112548" y="43746"/>
                    <a:pt x="87352" y="56364"/>
                    <a:pt x="56270" y="56364"/>
                  </a:cubicBezTo>
                  <a:cubicBezTo>
                    <a:pt x="25195" y="56364"/>
                    <a:pt x="0" y="43746"/>
                    <a:pt x="0" y="281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 name="Google Shape;110;p3"/>
            <p:cNvSpPr/>
            <p:nvPr/>
          </p:nvSpPr>
          <p:spPr>
            <a:xfrm>
              <a:off x="2711551" y="2642644"/>
              <a:ext cx="106235" cy="51882"/>
            </a:xfrm>
            <a:custGeom>
              <a:rect b="b" l="l" r="r" t="t"/>
              <a:pathLst>
                <a:path extrusionOk="0" h="51882" w="106235">
                  <a:moveTo>
                    <a:pt x="153" y="34581"/>
                  </a:moveTo>
                  <a:cubicBezTo>
                    <a:pt x="-2051" y="21072"/>
                    <a:pt x="19876" y="6258"/>
                    <a:pt x="49130" y="1490"/>
                  </a:cubicBezTo>
                  <a:cubicBezTo>
                    <a:pt x="78383" y="-3286"/>
                    <a:pt x="103880" y="3800"/>
                    <a:pt x="106083" y="17302"/>
                  </a:cubicBezTo>
                  <a:cubicBezTo>
                    <a:pt x="108287" y="30810"/>
                    <a:pt x="86360" y="45625"/>
                    <a:pt x="57106" y="50393"/>
                  </a:cubicBezTo>
                  <a:cubicBezTo>
                    <a:pt x="27852" y="55168"/>
                    <a:pt x="2356" y="48083"/>
                    <a:pt x="153" y="3458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 name="Google Shape;111;p3"/>
            <p:cNvSpPr/>
            <p:nvPr/>
          </p:nvSpPr>
          <p:spPr>
            <a:xfrm>
              <a:off x="2876305" y="2402274"/>
              <a:ext cx="150809" cy="83624"/>
            </a:xfrm>
            <a:custGeom>
              <a:rect b="b" l="l" r="r" t="t"/>
              <a:pathLst>
                <a:path extrusionOk="0" h="83624" w="150809">
                  <a:moveTo>
                    <a:pt x="593" y="23026"/>
                  </a:moveTo>
                  <a:cubicBezTo>
                    <a:pt x="5777" y="2399"/>
                    <a:pt x="43469" y="-5906"/>
                    <a:pt x="84784" y="4468"/>
                  </a:cubicBezTo>
                  <a:cubicBezTo>
                    <a:pt x="126100" y="14849"/>
                    <a:pt x="155394" y="39977"/>
                    <a:pt x="150217" y="60604"/>
                  </a:cubicBezTo>
                  <a:cubicBezTo>
                    <a:pt x="145033" y="81225"/>
                    <a:pt x="107341" y="89530"/>
                    <a:pt x="66025" y="79156"/>
                  </a:cubicBezTo>
                  <a:cubicBezTo>
                    <a:pt x="24710" y="68782"/>
                    <a:pt x="-4584" y="43647"/>
                    <a:pt x="593" y="230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 name="Google Shape;112;p3"/>
            <p:cNvSpPr/>
            <p:nvPr/>
          </p:nvSpPr>
          <p:spPr>
            <a:xfrm>
              <a:off x="2951709" y="2239852"/>
              <a:ext cx="182828" cy="103681"/>
            </a:xfrm>
            <a:custGeom>
              <a:rect b="b" l="l" r="r" t="t"/>
              <a:pathLst>
                <a:path extrusionOk="0" h="103681" w="182828">
                  <a:moveTo>
                    <a:pt x="660" y="72653"/>
                  </a:moveTo>
                  <a:cubicBezTo>
                    <a:pt x="-5354" y="46440"/>
                    <a:pt x="30403" y="15867"/>
                    <a:pt x="80525" y="4374"/>
                  </a:cubicBezTo>
                  <a:cubicBezTo>
                    <a:pt x="130647" y="-7118"/>
                    <a:pt x="176155" y="4816"/>
                    <a:pt x="182169" y="31029"/>
                  </a:cubicBezTo>
                  <a:cubicBezTo>
                    <a:pt x="188177" y="57242"/>
                    <a:pt x="152420" y="87815"/>
                    <a:pt x="102298" y="99308"/>
                  </a:cubicBezTo>
                  <a:cubicBezTo>
                    <a:pt x="52175" y="110800"/>
                    <a:pt x="6668" y="98866"/>
                    <a:pt x="660" y="7265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 name="Google Shape;113;p3"/>
            <p:cNvSpPr/>
            <p:nvPr/>
          </p:nvSpPr>
          <p:spPr>
            <a:xfrm>
              <a:off x="2754030" y="2225465"/>
              <a:ext cx="76961" cy="158166"/>
            </a:xfrm>
            <a:custGeom>
              <a:rect b="b" l="l" r="r" t="t"/>
              <a:pathLst>
                <a:path extrusionOk="0" h="158166" w="76961">
                  <a:moveTo>
                    <a:pt x="49211" y="163"/>
                  </a:moveTo>
                  <a:cubicBezTo>
                    <a:pt x="69618" y="2936"/>
                    <a:pt x="81352" y="40521"/>
                    <a:pt x="75425" y="84107"/>
                  </a:cubicBezTo>
                  <a:cubicBezTo>
                    <a:pt x="69491" y="127692"/>
                    <a:pt x="48147" y="160777"/>
                    <a:pt x="27747" y="158004"/>
                  </a:cubicBezTo>
                  <a:cubicBezTo>
                    <a:pt x="7340" y="155225"/>
                    <a:pt x="-4394" y="117640"/>
                    <a:pt x="1540" y="74054"/>
                  </a:cubicBezTo>
                  <a:cubicBezTo>
                    <a:pt x="7467" y="30468"/>
                    <a:pt x="28811" y="-2616"/>
                    <a:pt x="49211" y="16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 name="Google Shape;114;p3"/>
            <p:cNvSpPr/>
            <p:nvPr/>
          </p:nvSpPr>
          <p:spPr>
            <a:xfrm>
              <a:off x="2635074" y="2387263"/>
              <a:ext cx="60076" cy="110630"/>
            </a:xfrm>
            <a:custGeom>
              <a:rect b="b" l="l" r="r" t="t"/>
              <a:pathLst>
                <a:path extrusionOk="0" h="110630" w="60076">
                  <a:moveTo>
                    <a:pt x="18061" y="331"/>
                  </a:moveTo>
                  <a:cubicBezTo>
                    <a:pt x="33264" y="-2984"/>
                    <a:pt x="50958" y="18950"/>
                    <a:pt x="57575" y="49315"/>
                  </a:cubicBezTo>
                  <a:cubicBezTo>
                    <a:pt x="64192" y="79681"/>
                    <a:pt x="57227" y="106985"/>
                    <a:pt x="42018" y="110301"/>
                  </a:cubicBezTo>
                  <a:cubicBezTo>
                    <a:pt x="26808" y="113609"/>
                    <a:pt x="9114" y="91682"/>
                    <a:pt x="2497" y="61310"/>
                  </a:cubicBezTo>
                  <a:cubicBezTo>
                    <a:pt x="-4113" y="30945"/>
                    <a:pt x="2852" y="3640"/>
                    <a:pt x="18061" y="3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 name="Google Shape;115;p3"/>
            <p:cNvSpPr/>
            <p:nvPr/>
          </p:nvSpPr>
          <p:spPr>
            <a:xfrm>
              <a:off x="2568112" y="2539887"/>
              <a:ext cx="61576" cy="87493"/>
            </a:xfrm>
            <a:custGeom>
              <a:rect b="b" l="l" r="r" t="t"/>
              <a:pathLst>
                <a:path extrusionOk="0" h="87493" w="61576">
                  <a:moveTo>
                    <a:pt x="9438" y="1471"/>
                  </a:moveTo>
                  <a:cubicBezTo>
                    <a:pt x="21694" y="-4718"/>
                    <a:pt x="41183" y="9192"/>
                    <a:pt x="52970" y="32546"/>
                  </a:cubicBezTo>
                  <a:cubicBezTo>
                    <a:pt x="64764" y="55893"/>
                    <a:pt x="64389" y="79835"/>
                    <a:pt x="52133" y="86024"/>
                  </a:cubicBezTo>
                  <a:cubicBezTo>
                    <a:pt x="39884" y="92212"/>
                    <a:pt x="20395" y="78295"/>
                    <a:pt x="8601" y="54948"/>
                  </a:cubicBezTo>
                  <a:cubicBezTo>
                    <a:pt x="-3186" y="31595"/>
                    <a:pt x="-2811" y="7652"/>
                    <a:pt x="9438" y="14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6" name="Google Shape;116;p3"/>
          <p:cNvGrpSpPr/>
          <p:nvPr/>
        </p:nvGrpSpPr>
        <p:grpSpPr>
          <a:xfrm>
            <a:off x="10685019" y="5362282"/>
            <a:ext cx="660982" cy="1011492"/>
            <a:chOff x="9411879" y="4843164"/>
            <a:chExt cx="433829" cy="663883"/>
          </a:xfrm>
        </p:grpSpPr>
        <p:sp>
          <p:nvSpPr>
            <p:cNvPr id="117" name="Google Shape;117;p3"/>
            <p:cNvSpPr/>
            <p:nvPr/>
          </p:nvSpPr>
          <p:spPr>
            <a:xfrm>
              <a:off x="9564401" y="4958974"/>
              <a:ext cx="219549" cy="548073"/>
            </a:xfrm>
            <a:custGeom>
              <a:rect b="b" l="l" r="r" t="t"/>
              <a:pathLst>
                <a:path extrusionOk="0" h="548073" w="219549">
                  <a:moveTo>
                    <a:pt x="1585" y="1396"/>
                  </a:moveTo>
                  <a:cubicBezTo>
                    <a:pt x="-425" y="3378"/>
                    <a:pt x="-558" y="6706"/>
                    <a:pt x="1384" y="8722"/>
                  </a:cubicBezTo>
                  <a:cubicBezTo>
                    <a:pt x="1652" y="8957"/>
                    <a:pt x="5469" y="13035"/>
                    <a:pt x="7076" y="14790"/>
                  </a:cubicBezTo>
                  <a:cubicBezTo>
                    <a:pt x="11564" y="19840"/>
                    <a:pt x="16520" y="25727"/>
                    <a:pt x="21945" y="32578"/>
                  </a:cubicBezTo>
                  <a:cubicBezTo>
                    <a:pt x="37348" y="52174"/>
                    <a:pt x="52685" y="74864"/>
                    <a:pt x="67151" y="100394"/>
                  </a:cubicBezTo>
                  <a:cubicBezTo>
                    <a:pt x="77197" y="118196"/>
                    <a:pt x="86238" y="136794"/>
                    <a:pt x="94342" y="155855"/>
                  </a:cubicBezTo>
                  <a:cubicBezTo>
                    <a:pt x="89922" y="152941"/>
                    <a:pt x="85569" y="149974"/>
                    <a:pt x="80947" y="147275"/>
                  </a:cubicBezTo>
                  <a:cubicBezTo>
                    <a:pt x="77063" y="145025"/>
                    <a:pt x="73379" y="142895"/>
                    <a:pt x="69629" y="140993"/>
                  </a:cubicBezTo>
                  <a:cubicBezTo>
                    <a:pt x="68222" y="140257"/>
                    <a:pt x="66548" y="139627"/>
                    <a:pt x="65008" y="138904"/>
                  </a:cubicBezTo>
                  <a:cubicBezTo>
                    <a:pt x="56971" y="135019"/>
                    <a:pt x="48533" y="131430"/>
                    <a:pt x="39893" y="128228"/>
                  </a:cubicBezTo>
                  <a:cubicBezTo>
                    <a:pt x="36880" y="127110"/>
                    <a:pt x="28976" y="124444"/>
                    <a:pt x="28374" y="124250"/>
                  </a:cubicBezTo>
                  <a:cubicBezTo>
                    <a:pt x="25695" y="123400"/>
                    <a:pt x="22748" y="124907"/>
                    <a:pt x="21945" y="127599"/>
                  </a:cubicBezTo>
                  <a:cubicBezTo>
                    <a:pt x="21074" y="130291"/>
                    <a:pt x="22547" y="133017"/>
                    <a:pt x="25293" y="133881"/>
                  </a:cubicBezTo>
                  <a:cubicBezTo>
                    <a:pt x="25829" y="134048"/>
                    <a:pt x="33464" y="136768"/>
                    <a:pt x="36344" y="137852"/>
                  </a:cubicBezTo>
                  <a:cubicBezTo>
                    <a:pt x="44716" y="140946"/>
                    <a:pt x="52886" y="144376"/>
                    <a:pt x="60654" y="148106"/>
                  </a:cubicBezTo>
                  <a:cubicBezTo>
                    <a:pt x="62061" y="148803"/>
                    <a:pt x="63468" y="149506"/>
                    <a:pt x="64808" y="150202"/>
                  </a:cubicBezTo>
                  <a:cubicBezTo>
                    <a:pt x="68356" y="152011"/>
                    <a:pt x="71973" y="153899"/>
                    <a:pt x="75723" y="156062"/>
                  </a:cubicBezTo>
                  <a:cubicBezTo>
                    <a:pt x="81952" y="159692"/>
                    <a:pt x="88181" y="163677"/>
                    <a:pt x="93940" y="167575"/>
                  </a:cubicBezTo>
                  <a:cubicBezTo>
                    <a:pt x="95615" y="168734"/>
                    <a:pt x="98896" y="171011"/>
                    <a:pt x="100168" y="171968"/>
                  </a:cubicBezTo>
                  <a:cubicBezTo>
                    <a:pt x="100235" y="172028"/>
                    <a:pt x="112090" y="203084"/>
                    <a:pt x="116510" y="219271"/>
                  </a:cubicBezTo>
                  <a:cubicBezTo>
                    <a:pt x="123207" y="243602"/>
                    <a:pt x="128632" y="270070"/>
                    <a:pt x="132851" y="298379"/>
                  </a:cubicBezTo>
                  <a:cubicBezTo>
                    <a:pt x="134660" y="310428"/>
                    <a:pt x="134861" y="322784"/>
                    <a:pt x="136200" y="335006"/>
                  </a:cubicBezTo>
                  <a:cubicBezTo>
                    <a:pt x="132249" y="331035"/>
                    <a:pt x="128230" y="326990"/>
                    <a:pt x="124078" y="323286"/>
                  </a:cubicBezTo>
                  <a:cubicBezTo>
                    <a:pt x="121600" y="321103"/>
                    <a:pt x="119122" y="319167"/>
                    <a:pt x="116711" y="317212"/>
                  </a:cubicBezTo>
                  <a:cubicBezTo>
                    <a:pt x="114970" y="315799"/>
                    <a:pt x="113162" y="314225"/>
                    <a:pt x="111286" y="312818"/>
                  </a:cubicBezTo>
                  <a:cubicBezTo>
                    <a:pt x="104790" y="307983"/>
                    <a:pt x="97892" y="303469"/>
                    <a:pt x="90993" y="299216"/>
                  </a:cubicBezTo>
                  <a:cubicBezTo>
                    <a:pt x="88582" y="297730"/>
                    <a:pt x="82086" y="294039"/>
                    <a:pt x="81551" y="293772"/>
                  </a:cubicBezTo>
                  <a:cubicBezTo>
                    <a:pt x="79072" y="292418"/>
                    <a:pt x="75991" y="293390"/>
                    <a:pt x="74652" y="295868"/>
                  </a:cubicBezTo>
                  <a:cubicBezTo>
                    <a:pt x="73312" y="298346"/>
                    <a:pt x="74250" y="301413"/>
                    <a:pt x="76728" y="302773"/>
                  </a:cubicBezTo>
                  <a:cubicBezTo>
                    <a:pt x="77197" y="303007"/>
                    <a:pt x="83225" y="306577"/>
                    <a:pt x="85569" y="308010"/>
                  </a:cubicBezTo>
                  <a:cubicBezTo>
                    <a:pt x="92199" y="312108"/>
                    <a:pt x="98762" y="316555"/>
                    <a:pt x="104991" y="321190"/>
                  </a:cubicBezTo>
                  <a:cubicBezTo>
                    <a:pt x="106799" y="322536"/>
                    <a:pt x="108540" y="323836"/>
                    <a:pt x="110214" y="325168"/>
                  </a:cubicBezTo>
                  <a:cubicBezTo>
                    <a:pt x="112558" y="327010"/>
                    <a:pt x="114970" y="328946"/>
                    <a:pt x="117381" y="331028"/>
                  </a:cubicBezTo>
                  <a:cubicBezTo>
                    <a:pt x="122805" y="335864"/>
                    <a:pt x="128029" y="341108"/>
                    <a:pt x="133052" y="346305"/>
                  </a:cubicBezTo>
                  <a:cubicBezTo>
                    <a:pt x="134258" y="347584"/>
                    <a:pt x="137673" y="351254"/>
                    <a:pt x="137673" y="351328"/>
                  </a:cubicBezTo>
                  <a:cubicBezTo>
                    <a:pt x="140821" y="385256"/>
                    <a:pt x="142964" y="418314"/>
                    <a:pt x="143299" y="451579"/>
                  </a:cubicBezTo>
                  <a:cubicBezTo>
                    <a:pt x="137807" y="446623"/>
                    <a:pt x="132115" y="441774"/>
                    <a:pt x="126154" y="437140"/>
                  </a:cubicBezTo>
                  <a:cubicBezTo>
                    <a:pt x="123275" y="434916"/>
                    <a:pt x="120394" y="432800"/>
                    <a:pt x="117581" y="430858"/>
                  </a:cubicBezTo>
                  <a:cubicBezTo>
                    <a:pt x="115907" y="429692"/>
                    <a:pt x="114099" y="428460"/>
                    <a:pt x="112358" y="427302"/>
                  </a:cubicBezTo>
                  <a:cubicBezTo>
                    <a:pt x="105325" y="422734"/>
                    <a:pt x="97825" y="418495"/>
                    <a:pt x="90391" y="414536"/>
                  </a:cubicBezTo>
                  <a:cubicBezTo>
                    <a:pt x="87712" y="413150"/>
                    <a:pt x="80813" y="409541"/>
                    <a:pt x="80345" y="409299"/>
                  </a:cubicBezTo>
                  <a:cubicBezTo>
                    <a:pt x="77733" y="408107"/>
                    <a:pt x="74585" y="409252"/>
                    <a:pt x="73379" y="411817"/>
                  </a:cubicBezTo>
                  <a:cubicBezTo>
                    <a:pt x="72241" y="414376"/>
                    <a:pt x="73379" y="417517"/>
                    <a:pt x="75924" y="418722"/>
                  </a:cubicBezTo>
                  <a:cubicBezTo>
                    <a:pt x="76394" y="418936"/>
                    <a:pt x="83024" y="422212"/>
                    <a:pt x="85569" y="423538"/>
                  </a:cubicBezTo>
                  <a:cubicBezTo>
                    <a:pt x="92802" y="427355"/>
                    <a:pt x="99968" y="431501"/>
                    <a:pt x="106665" y="435881"/>
                  </a:cubicBezTo>
                  <a:cubicBezTo>
                    <a:pt x="108406" y="436986"/>
                    <a:pt x="110147" y="438111"/>
                    <a:pt x="111688" y="439229"/>
                  </a:cubicBezTo>
                  <a:cubicBezTo>
                    <a:pt x="114367" y="441084"/>
                    <a:pt x="117113" y="442960"/>
                    <a:pt x="119859" y="445089"/>
                  </a:cubicBezTo>
                  <a:cubicBezTo>
                    <a:pt x="125618" y="449550"/>
                    <a:pt x="131311" y="454325"/>
                    <a:pt x="136602" y="459114"/>
                  </a:cubicBezTo>
                  <a:cubicBezTo>
                    <a:pt x="138477" y="460788"/>
                    <a:pt x="142964" y="465295"/>
                    <a:pt x="143299" y="465603"/>
                  </a:cubicBezTo>
                  <a:cubicBezTo>
                    <a:pt x="143299" y="484509"/>
                    <a:pt x="143835" y="504126"/>
                    <a:pt x="143098" y="522108"/>
                  </a:cubicBezTo>
                  <a:cubicBezTo>
                    <a:pt x="142830" y="527828"/>
                    <a:pt x="142093" y="541711"/>
                    <a:pt x="142026" y="542622"/>
                  </a:cubicBezTo>
                  <a:cubicBezTo>
                    <a:pt x="141826" y="545441"/>
                    <a:pt x="144036" y="547859"/>
                    <a:pt x="146849" y="548060"/>
                  </a:cubicBezTo>
                  <a:cubicBezTo>
                    <a:pt x="149661" y="548268"/>
                    <a:pt x="152072" y="546064"/>
                    <a:pt x="152273" y="543245"/>
                  </a:cubicBezTo>
                  <a:cubicBezTo>
                    <a:pt x="152407" y="542287"/>
                    <a:pt x="153144" y="528309"/>
                    <a:pt x="153345" y="522530"/>
                  </a:cubicBezTo>
                  <a:cubicBezTo>
                    <a:pt x="154082" y="504795"/>
                    <a:pt x="153345" y="485467"/>
                    <a:pt x="153345" y="466856"/>
                  </a:cubicBezTo>
                  <a:cubicBezTo>
                    <a:pt x="153747" y="466594"/>
                    <a:pt x="159373" y="461263"/>
                    <a:pt x="161113" y="459321"/>
                  </a:cubicBezTo>
                  <a:cubicBezTo>
                    <a:pt x="166136" y="453796"/>
                    <a:pt x="171494" y="448130"/>
                    <a:pt x="176987" y="443000"/>
                  </a:cubicBezTo>
                  <a:cubicBezTo>
                    <a:pt x="179197" y="440944"/>
                    <a:pt x="181339" y="438982"/>
                    <a:pt x="183483" y="437140"/>
                  </a:cubicBezTo>
                  <a:cubicBezTo>
                    <a:pt x="185224" y="435667"/>
                    <a:pt x="187099" y="434226"/>
                    <a:pt x="188907" y="432740"/>
                  </a:cubicBezTo>
                  <a:cubicBezTo>
                    <a:pt x="195069" y="427857"/>
                    <a:pt x="201565" y="423303"/>
                    <a:pt x="208195" y="418930"/>
                  </a:cubicBezTo>
                  <a:cubicBezTo>
                    <a:pt x="210473" y="417403"/>
                    <a:pt x="216567" y="413512"/>
                    <a:pt x="216969" y="413277"/>
                  </a:cubicBezTo>
                  <a:cubicBezTo>
                    <a:pt x="219380" y="411837"/>
                    <a:pt x="220318" y="408596"/>
                    <a:pt x="218845" y="406165"/>
                  </a:cubicBezTo>
                  <a:cubicBezTo>
                    <a:pt x="217438" y="403734"/>
                    <a:pt x="214156" y="403037"/>
                    <a:pt x="211745" y="404491"/>
                  </a:cubicBezTo>
                  <a:cubicBezTo>
                    <a:pt x="211277" y="404772"/>
                    <a:pt x="204914" y="408770"/>
                    <a:pt x="202503" y="410351"/>
                  </a:cubicBezTo>
                  <a:cubicBezTo>
                    <a:pt x="195672" y="414871"/>
                    <a:pt x="189041" y="419707"/>
                    <a:pt x="182679" y="424790"/>
                  </a:cubicBezTo>
                  <a:cubicBezTo>
                    <a:pt x="180670" y="426344"/>
                    <a:pt x="178794" y="427837"/>
                    <a:pt x="176987" y="429391"/>
                  </a:cubicBezTo>
                  <a:cubicBezTo>
                    <a:pt x="174709" y="431340"/>
                    <a:pt x="172365" y="433523"/>
                    <a:pt x="170088" y="435673"/>
                  </a:cubicBezTo>
                  <a:cubicBezTo>
                    <a:pt x="164396" y="441024"/>
                    <a:pt x="153412" y="452563"/>
                    <a:pt x="153345" y="452624"/>
                  </a:cubicBezTo>
                  <a:cubicBezTo>
                    <a:pt x="153077" y="425352"/>
                    <a:pt x="151671" y="398476"/>
                    <a:pt x="149594" y="370582"/>
                  </a:cubicBezTo>
                  <a:cubicBezTo>
                    <a:pt x="149929" y="370181"/>
                    <a:pt x="155087" y="359284"/>
                    <a:pt x="156694" y="355514"/>
                  </a:cubicBezTo>
                  <a:cubicBezTo>
                    <a:pt x="161382" y="344738"/>
                    <a:pt x="166539" y="334149"/>
                    <a:pt x="171964" y="324123"/>
                  </a:cubicBezTo>
                  <a:cubicBezTo>
                    <a:pt x="172901" y="322423"/>
                    <a:pt x="173771" y="320721"/>
                    <a:pt x="174709" y="319100"/>
                  </a:cubicBezTo>
                  <a:cubicBezTo>
                    <a:pt x="176987" y="315008"/>
                    <a:pt x="179598" y="310822"/>
                    <a:pt x="182210" y="306543"/>
                  </a:cubicBezTo>
                  <a:cubicBezTo>
                    <a:pt x="187434" y="298165"/>
                    <a:pt x="192992" y="289860"/>
                    <a:pt x="198552" y="282051"/>
                  </a:cubicBezTo>
                  <a:cubicBezTo>
                    <a:pt x="200493" y="279326"/>
                    <a:pt x="205717" y="272474"/>
                    <a:pt x="206120" y="272005"/>
                  </a:cubicBezTo>
                  <a:cubicBezTo>
                    <a:pt x="207861" y="269775"/>
                    <a:pt x="207258" y="266420"/>
                    <a:pt x="205048" y="264685"/>
                  </a:cubicBezTo>
                  <a:cubicBezTo>
                    <a:pt x="202838" y="262951"/>
                    <a:pt x="199690" y="263500"/>
                    <a:pt x="197948" y="265730"/>
                  </a:cubicBezTo>
                  <a:cubicBezTo>
                    <a:pt x="197547" y="266239"/>
                    <a:pt x="192189" y="273191"/>
                    <a:pt x="190180" y="275984"/>
                  </a:cubicBezTo>
                  <a:cubicBezTo>
                    <a:pt x="184488" y="283960"/>
                    <a:pt x="178794" y="292526"/>
                    <a:pt x="173437" y="301098"/>
                  </a:cubicBezTo>
                  <a:cubicBezTo>
                    <a:pt x="170691" y="305498"/>
                    <a:pt x="168079" y="309838"/>
                    <a:pt x="165668" y="314077"/>
                  </a:cubicBezTo>
                  <a:cubicBezTo>
                    <a:pt x="164730" y="315765"/>
                    <a:pt x="163927" y="317346"/>
                    <a:pt x="162989" y="319100"/>
                  </a:cubicBezTo>
                  <a:cubicBezTo>
                    <a:pt x="157564" y="329146"/>
                    <a:pt x="147653" y="352607"/>
                    <a:pt x="147385" y="353096"/>
                  </a:cubicBezTo>
                  <a:cubicBezTo>
                    <a:pt x="147385" y="352949"/>
                    <a:pt x="145308" y="313167"/>
                    <a:pt x="142897" y="296912"/>
                  </a:cubicBezTo>
                  <a:cubicBezTo>
                    <a:pt x="138611" y="268221"/>
                    <a:pt x="125083" y="213270"/>
                    <a:pt x="124278" y="210478"/>
                  </a:cubicBezTo>
                  <a:cubicBezTo>
                    <a:pt x="124413" y="209781"/>
                    <a:pt x="124748" y="208649"/>
                    <a:pt x="125083" y="206921"/>
                  </a:cubicBezTo>
                  <a:cubicBezTo>
                    <a:pt x="125685" y="203867"/>
                    <a:pt x="126154" y="200331"/>
                    <a:pt x="126958" y="196661"/>
                  </a:cubicBezTo>
                  <a:cubicBezTo>
                    <a:pt x="129301" y="186193"/>
                    <a:pt x="132182" y="175846"/>
                    <a:pt x="135329" y="166108"/>
                  </a:cubicBezTo>
                  <a:cubicBezTo>
                    <a:pt x="135731" y="164883"/>
                    <a:pt x="136200" y="163530"/>
                    <a:pt x="136602" y="162344"/>
                  </a:cubicBezTo>
                  <a:cubicBezTo>
                    <a:pt x="138477" y="156913"/>
                    <a:pt x="140687" y="151368"/>
                    <a:pt x="143098" y="145601"/>
                  </a:cubicBezTo>
                  <a:cubicBezTo>
                    <a:pt x="146112" y="138509"/>
                    <a:pt x="149126" y="131537"/>
                    <a:pt x="152273" y="125087"/>
                  </a:cubicBezTo>
                  <a:cubicBezTo>
                    <a:pt x="153412" y="122831"/>
                    <a:pt x="156493" y="117298"/>
                    <a:pt x="156694" y="116923"/>
                  </a:cubicBezTo>
                  <a:cubicBezTo>
                    <a:pt x="158033" y="114446"/>
                    <a:pt x="157095" y="111372"/>
                    <a:pt x="154617" y="110019"/>
                  </a:cubicBezTo>
                  <a:cubicBezTo>
                    <a:pt x="152139" y="108666"/>
                    <a:pt x="149059" y="109423"/>
                    <a:pt x="147719" y="111901"/>
                  </a:cubicBezTo>
                  <a:cubicBezTo>
                    <a:pt x="147452" y="112322"/>
                    <a:pt x="144437" y="118162"/>
                    <a:pt x="143299" y="120486"/>
                  </a:cubicBezTo>
                  <a:cubicBezTo>
                    <a:pt x="140018" y="127110"/>
                    <a:pt x="136535" y="134323"/>
                    <a:pt x="133454" y="141623"/>
                  </a:cubicBezTo>
                  <a:cubicBezTo>
                    <a:pt x="130976" y="147590"/>
                    <a:pt x="128699" y="153330"/>
                    <a:pt x="126757" y="158996"/>
                  </a:cubicBezTo>
                  <a:cubicBezTo>
                    <a:pt x="126355" y="160235"/>
                    <a:pt x="125953" y="161688"/>
                    <a:pt x="125484" y="162967"/>
                  </a:cubicBezTo>
                  <a:cubicBezTo>
                    <a:pt x="122471" y="172202"/>
                    <a:pt x="119993" y="181994"/>
                    <a:pt x="117782" y="191852"/>
                  </a:cubicBezTo>
                  <a:cubicBezTo>
                    <a:pt x="106665" y="158152"/>
                    <a:pt x="93204" y="125596"/>
                    <a:pt x="76125" y="95372"/>
                  </a:cubicBezTo>
                  <a:cubicBezTo>
                    <a:pt x="61459" y="69366"/>
                    <a:pt x="45653" y="46274"/>
                    <a:pt x="29847" y="26303"/>
                  </a:cubicBezTo>
                  <a:cubicBezTo>
                    <a:pt x="24356" y="19297"/>
                    <a:pt x="19199" y="13069"/>
                    <a:pt x="14578" y="7885"/>
                  </a:cubicBezTo>
                  <a:cubicBezTo>
                    <a:pt x="12970" y="6057"/>
                    <a:pt x="9019" y="1898"/>
                    <a:pt x="8751" y="1610"/>
                  </a:cubicBezTo>
                  <a:cubicBezTo>
                    <a:pt x="6742" y="-413"/>
                    <a:pt x="3661" y="-580"/>
                    <a:pt x="1585" y="139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 name="Google Shape;118;p3"/>
            <p:cNvSpPr/>
            <p:nvPr/>
          </p:nvSpPr>
          <p:spPr>
            <a:xfrm>
              <a:off x="9562788" y="5211557"/>
              <a:ext cx="107208" cy="65988"/>
            </a:xfrm>
            <a:custGeom>
              <a:rect b="b" l="l" r="r" t="t"/>
              <a:pathLst>
                <a:path extrusionOk="0" h="65988" w="107208">
                  <a:moveTo>
                    <a:pt x="106269" y="52814"/>
                  </a:moveTo>
                  <a:cubicBezTo>
                    <a:pt x="111760" y="38241"/>
                    <a:pt x="92606" y="17560"/>
                    <a:pt x="63540" y="6617"/>
                  </a:cubicBezTo>
                  <a:cubicBezTo>
                    <a:pt x="34475" y="-4327"/>
                    <a:pt x="6413" y="-1393"/>
                    <a:pt x="921" y="13180"/>
                  </a:cubicBezTo>
                  <a:cubicBezTo>
                    <a:pt x="-4504" y="27746"/>
                    <a:pt x="14583" y="48428"/>
                    <a:pt x="43717" y="59371"/>
                  </a:cubicBezTo>
                  <a:cubicBezTo>
                    <a:pt x="72783" y="70314"/>
                    <a:pt x="100777" y="67381"/>
                    <a:pt x="106269" y="5281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 name="Google Shape;119;p3"/>
            <p:cNvSpPr/>
            <p:nvPr/>
          </p:nvSpPr>
          <p:spPr>
            <a:xfrm>
              <a:off x="9573738" y="5325204"/>
              <a:ext cx="96341" cy="68597"/>
            </a:xfrm>
            <a:custGeom>
              <a:rect b="b" l="l" r="r" t="t"/>
              <a:pathLst>
                <a:path extrusionOk="0" h="68597" w="96341">
                  <a:moveTo>
                    <a:pt x="94717" y="61038"/>
                  </a:moveTo>
                  <a:cubicBezTo>
                    <a:pt x="101548" y="49170"/>
                    <a:pt x="86211" y="27585"/>
                    <a:pt x="60494" y="12817"/>
                  </a:cubicBezTo>
                  <a:cubicBezTo>
                    <a:pt x="34843" y="-1950"/>
                    <a:pt x="8456" y="-4301"/>
                    <a:pt x="1625" y="7560"/>
                  </a:cubicBezTo>
                  <a:cubicBezTo>
                    <a:pt x="-5206" y="19427"/>
                    <a:pt x="10131" y="41013"/>
                    <a:pt x="35848" y="55780"/>
                  </a:cubicBezTo>
                  <a:cubicBezTo>
                    <a:pt x="61498" y="70548"/>
                    <a:pt x="87886" y="72898"/>
                    <a:pt x="94717" y="610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 name="Google Shape;120;p3"/>
            <p:cNvSpPr/>
            <p:nvPr/>
          </p:nvSpPr>
          <p:spPr>
            <a:xfrm>
              <a:off x="9449126" y="5044266"/>
              <a:ext cx="153553" cy="78505"/>
            </a:xfrm>
            <a:custGeom>
              <a:rect b="b" l="l" r="r" t="t"/>
              <a:pathLst>
                <a:path extrusionOk="0" h="78505" w="153553">
                  <a:moveTo>
                    <a:pt x="153427" y="48013"/>
                  </a:moveTo>
                  <a:cubicBezTo>
                    <a:pt x="155838" y="26883"/>
                    <a:pt x="123490" y="5834"/>
                    <a:pt x="81164" y="998"/>
                  </a:cubicBezTo>
                  <a:cubicBezTo>
                    <a:pt x="38837" y="-3837"/>
                    <a:pt x="2538" y="9363"/>
                    <a:pt x="126" y="30493"/>
                  </a:cubicBezTo>
                  <a:cubicBezTo>
                    <a:pt x="-2284" y="51616"/>
                    <a:pt x="30064" y="72666"/>
                    <a:pt x="72390" y="77508"/>
                  </a:cubicBezTo>
                  <a:cubicBezTo>
                    <a:pt x="114717" y="82343"/>
                    <a:pt x="151016" y="69136"/>
                    <a:pt x="153427" y="480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 name="Google Shape;121;p3"/>
            <p:cNvSpPr/>
            <p:nvPr/>
          </p:nvSpPr>
          <p:spPr>
            <a:xfrm>
              <a:off x="9411879" y="4843164"/>
              <a:ext cx="164291" cy="131059"/>
            </a:xfrm>
            <a:custGeom>
              <a:rect b="b" l="l" r="r" t="t"/>
              <a:pathLst>
                <a:path extrusionOk="0" h="131059" w="164291">
                  <a:moveTo>
                    <a:pt x="159733" y="116971"/>
                  </a:moveTo>
                  <a:cubicBezTo>
                    <a:pt x="174602" y="94549"/>
                    <a:pt x="151898" y="53347"/>
                    <a:pt x="109035" y="24938"/>
                  </a:cubicBezTo>
                  <a:cubicBezTo>
                    <a:pt x="66173" y="-3472"/>
                    <a:pt x="19359" y="-8328"/>
                    <a:pt x="4558" y="14088"/>
                  </a:cubicBezTo>
                  <a:cubicBezTo>
                    <a:pt x="-10310" y="36510"/>
                    <a:pt x="12393" y="77712"/>
                    <a:pt x="55256" y="106122"/>
                  </a:cubicBezTo>
                  <a:cubicBezTo>
                    <a:pt x="98119" y="134532"/>
                    <a:pt x="144865" y="139387"/>
                    <a:pt x="159733" y="1169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 name="Google Shape;122;p3"/>
            <p:cNvSpPr/>
            <p:nvPr/>
          </p:nvSpPr>
          <p:spPr>
            <a:xfrm>
              <a:off x="9683576" y="4930887"/>
              <a:ext cx="80931" cy="156188"/>
            </a:xfrm>
            <a:custGeom>
              <a:rect b="b" l="l" r="r" t="t"/>
              <a:pathLst>
                <a:path extrusionOk="0" h="156188" w="80931">
                  <a:moveTo>
                    <a:pt x="58214" y="450"/>
                  </a:moveTo>
                  <a:cubicBezTo>
                    <a:pt x="38122" y="-4138"/>
                    <a:pt x="13945" y="26904"/>
                    <a:pt x="4100" y="69787"/>
                  </a:cubicBezTo>
                  <a:cubicBezTo>
                    <a:pt x="-5679" y="112669"/>
                    <a:pt x="2626" y="151152"/>
                    <a:pt x="22718" y="155739"/>
                  </a:cubicBezTo>
                  <a:cubicBezTo>
                    <a:pt x="42810" y="160327"/>
                    <a:pt x="66987" y="129278"/>
                    <a:pt x="76832" y="86403"/>
                  </a:cubicBezTo>
                  <a:cubicBezTo>
                    <a:pt x="86610" y="43520"/>
                    <a:pt x="78305" y="5037"/>
                    <a:pt x="58214" y="45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 name="Google Shape;123;p3"/>
            <p:cNvSpPr/>
            <p:nvPr/>
          </p:nvSpPr>
          <p:spPr>
            <a:xfrm>
              <a:off x="9756004" y="5133357"/>
              <a:ext cx="77321" cy="99352"/>
            </a:xfrm>
            <a:custGeom>
              <a:rect b="b" l="l" r="r" t="t"/>
              <a:pathLst>
                <a:path extrusionOk="0" h="99352" w="77321">
                  <a:moveTo>
                    <a:pt x="69234" y="2434"/>
                  </a:moveTo>
                  <a:cubicBezTo>
                    <a:pt x="56174" y="-6024"/>
                    <a:pt x="31930" y="8267"/>
                    <a:pt x="14986" y="34360"/>
                  </a:cubicBezTo>
                  <a:cubicBezTo>
                    <a:pt x="-1891" y="60453"/>
                    <a:pt x="-4972" y="88460"/>
                    <a:pt x="8088" y="96919"/>
                  </a:cubicBezTo>
                  <a:cubicBezTo>
                    <a:pt x="21148" y="105378"/>
                    <a:pt x="45459" y="91079"/>
                    <a:pt x="62336" y="64987"/>
                  </a:cubicBezTo>
                  <a:cubicBezTo>
                    <a:pt x="79212" y="38894"/>
                    <a:pt x="82294" y="10886"/>
                    <a:pt x="69234" y="243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 name="Google Shape;124;p3"/>
            <p:cNvSpPr/>
            <p:nvPr/>
          </p:nvSpPr>
          <p:spPr>
            <a:xfrm>
              <a:off x="9768266" y="5301456"/>
              <a:ext cx="77442" cy="73823"/>
            </a:xfrm>
            <a:custGeom>
              <a:rect b="b" l="l" r="r" t="t"/>
              <a:pathLst>
                <a:path extrusionOk="0" h="73823" w="77442">
                  <a:moveTo>
                    <a:pt x="73581" y="4861"/>
                  </a:moveTo>
                  <a:cubicBezTo>
                    <a:pt x="64272" y="-5245"/>
                    <a:pt x="41166" y="916"/>
                    <a:pt x="21878" y="18617"/>
                  </a:cubicBezTo>
                  <a:cubicBezTo>
                    <a:pt x="2657" y="36318"/>
                    <a:pt x="-5447" y="58861"/>
                    <a:pt x="3863" y="68961"/>
                  </a:cubicBezTo>
                  <a:cubicBezTo>
                    <a:pt x="13105" y="79067"/>
                    <a:pt x="36277" y="72912"/>
                    <a:pt x="55498" y="55211"/>
                  </a:cubicBezTo>
                  <a:cubicBezTo>
                    <a:pt x="74786" y="37510"/>
                    <a:pt x="82890" y="14967"/>
                    <a:pt x="73581" y="48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cxnSp>
        <p:nvCxnSpPr>
          <p:cNvPr id="125" name="Google Shape;125;p3"/>
          <p:cNvCxnSpPr/>
          <p:nvPr/>
        </p:nvCxnSpPr>
        <p:spPr>
          <a:xfrm>
            <a:off x="7691028" y="899759"/>
            <a:ext cx="2675700" cy="0"/>
          </a:xfrm>
          <a:prstGeom prst="straightConnector1">
            <a:avLst/>
          </a:prstGeom>
          <a:noFill/>
          <a:ln cap="rnd" cmpd="sng" w="12700">
            <a:solidFill>
              <a:schemeClr val="accent3"/>
            </a:solidFill>
            <a:prstDash val="solid"/>
            <a:round/>
            <a:headEnd len="sm" w="sm" type="none"/>
            <a:tailEnd len="sm" w="sm" type="none"/>
          </a:ln>
        </p:spPr>
      </p:cxnSp>
      <p:sp>
        <p:nvSpPr>
          <p:cNvPr id="126" name="Google Shape;126;p3"/>
          <p:cNvSpPr txBox="1"/>
          <p:nvPr/>
        </p:nvSpPr>
        <p:spPr>
          <a:xfrm>
            <a:off x="7696500" y="988025"/>
            <a:ext cx="2659800" cy="2772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M      T      W      T      F   </a:t>
            </a:r>
            <a:r>
              <a:rPr b="1" lang="en">
                <a:latin typeface="Arsenal"/>
                <a:ea typeface="Arsenal"/>
                <a:cs typeface="Arsenal"/>
                <a:sym typeface="Arsenal"/>
              </a:rPr>
              <a:t> </a:t>
            </a:r>
            <a:r>
              <a:rPr b="1" lang="en">
                <a:solidFill>
                  <a:srgbClr val="000000"/>
                </a:solidFill>
                <a:latin typeface="Arsenal"/>
                <a:ea typeface="Arsenal"/>
                <a:cs typeface="Arsenal"/>
                <a:sym typeface="Arsenal"/>
              </a:rPr>
              <a:t> S      S </a:t>
            </a:r>
            <a:endParaRPr b="1">
              <a:solidFill>
                <a:srgbClr val="000000"/>
              </a:solidFill>
              <a:latin typeface="Arsenal"/>
              <a:ea typeface="Arsenal"/>
              <a:cs typeface="Arsenal"/>
              <a:sym typeface="Arsenal"/>
            </a:endParaRPr>
          </a:p>
        </p:txBody>
      </p:sp>
      <p:sp>
        <p:nvSpPr>
          <p:cNvPr id="127" name="Google Shape;127;p3"/>
          <p:cNvSpPr txBox="1"/>
          <p:nvPr>
            <p:ph idx="1" type="subTitle"/>
          </p:nvPr>
        </p:nvSpPr>
        <p:spPr>
          <a:xfrm>
            <a:off x="7696500" y="603504"/>
            <a:ext cx="2675700" cy="279600"/>
          </a:xfrm>
          <a:prstGeom prst="rect">
            <a:avLst/>
          </a:prstGeom>
        </p:spPr>
        <p:txBody>
          <a:bodyPr anchorCtr="0" anchor="ctr" bIns="121900" lIns="121900" spcFirstLastPara="1" rIns="121900" wrap="square" tIns="121900">
            <a:noAutofit/>
          </a:bodyPr>
          <a:lstStyle>
            <a:lvl1pPr lvl="0" algn="ctr">
              <a:lnSpc>
                <a:spcPct val="100000"/>
              </a:lnSpc>
              <a:spcBef>
                <a:spcPts val="0"/>
              </a:spcBef>
              <a:spcAft>
                <a:spcPts val="0"/>
              </a:spcAft>
              <a:buSzPts val="1800"/>
              <a:buNone/>
              <a:defRPr/>
            </a:lvl1pPr>
            <a:lvl2pPr lvl="1">
              <a:spcBef>
                <a:spcPts val="0"/>
              </a:spcBef>
              <a:spcAft>
                <a:spcPts val="0"/>
              </a:spcAft>
              <a:buSzPts val="1800"/>
              <a:buNone/>
              <a:defRPr/>
            </a:lvl2pPr>
            <a:lvl3pPr lvl="2">
              <a:spcBef>
                <a:spcPts val="2100"/>
              </a:spcBef>
              <a:spcAft>
                <a:spcPts val="0"/>
              </a:spcAft>
              <a:buSzPts val="1800"/>
              <a:buNone/>
              <a:defRPr/>
            </a:lvl3pPr>
            <a:lvl4pPr lvl="3">
              <a:spcBef>
                <a:spcPts val="2100"/>
              </a:spcBef>
              <a:spcAft>
                <a:spcPts val="0"/>
              </a:spcAft>
              <a:buSzPts val="1800"/>
              <a:buNone/>
              <a:defRPr/>
            </a:lvl4pPr>
            <a:lvl5pPr lvl="4">
              <a:spcBef>
                <a:spcPts val="2100"/>
              </a:spcBef>
              <a:spcAft>
                <a:spcPts val="0"/>
              </a:spcAft>
              <a:buSzPts val="1800"/>
              <a:buNone/>
              <a:defRPr/>
            </a:lvl5pPr>
            <a:lvl6pPr lvl="5">
              <a:spcBef>
                <a:spcPts val="2100"/>
              </a:spcBef>
              <a:spcAft>
                <a:spcPts val="0"/>
              </a:spcAft>
              <a:buSzPts val="1800"/>
              <a:buNone/>
              <a:defRPr/>
            </a:lvl6pPr>
            <a:lvl7pPr lvl="6">
              <a:spcBef>
                <a:spcPts val="2100"/>
              </a:spcBef>
              <a:spcAft>
                <a:spcPts val="0"/>
              </a:spcAft>
              <a:buSzPts val="1800"/>
              <a:buNone/>
              <a:defRPr/>
            </a:lvl7pPr>
            <a:lvl8pPr lvl="7">
              <a:spcBef>
                <a:spcPts val="2100"/>
              </a:spcBef>
              <a:spcAft>
                <a:spcPts val="0"/>
              </a:spcAft>
              <a:buSzPts val="1800"/>
              <a:buNone/>
              <a:defRPr/>
            </a:lvl8pPr>
            <a:lvl9pPr lvl="8">
              <a:spcBef>
                <a:spcPts val="2100"/>
              </a:spcBef>
              <a:spcAft>
                <a:spcPts val="2100"/>
              </a:spcAft>
              <a:buSzPts val="1800"/>
              <a:buNone/>
              <a:defRPr/>
            </a:lvl9pPr>
          </a:lstStyle>
          <a:p/>
        </p:txBody>
      </p:sp>
      <p:sp>
        <p:nvSpPr>
          <p:cNvPr id="128" name="Google Shape;128;p3"/>
          <p:cNvSpPr txBox="1"/>
          <p:nvPr>
            <p:ph idx="2" type="subTitle"/>
          </p:nvPr>
        </p:nvSpPr>
        <p:spPr>
          <a:xfrm>
            <a:off x="1445925" y="2450600"/>
            <a:ext cx="2743800" cy="3564000"/>
          </a:xfrm>
          <a:prstGeom prst="rect">
            <a:avLst/>
          </a:prstGeom>
        </p:spPr>
        <p:txBody>
          <a:bodyPr anchorCtr="0" anchor="t" bIns="121900" lIns="121900" spcFirstLastPara="1" rIns="121900" wrap="square" tIns="121900">
            <a:noAutofit/>
          </a:bodyPr>
          <a:lstStyle>
            <a:lvl1pPr lvl="0" rtl="0">
              <a:lnSpc>
                <a:spcPct val="130000"/>
              </a:lnSpc>
              <a:spcBef>
                <a:spcPts val="0"/>
              </a:spcBef>
              <a:spcAft>
                <a:spcPts val="0"/>
              </a:spcAft>
              <a:buSzPts val="1800"/>
              <a:buNone/>
              <a:defRPr sz="1600"/>
            </a:lvl1pPr>
            <a:lvl2pPr lvl="1" rtl="0">
              <a:spcBef>
                <a:spcPts val="0"/>
              </a:spcBef>
              <a:spcAft>
                <a:spcPts val="0"/>
              </a:spcAft>
              <a:buSzPts val="1800"/>
              <a:buNone/>
              <a:defRPr/>
            </a:lvl2pPr>
            <a:lvl3pPr lvl="2" rtl="0">
              <a:spcBef>
                <a:spcPts val="2100"/>
              </a:spcBef>
              <a:spcAft>
                <a:spcPts val="0"/>
              </a:spcAft>
              <a:buSzPts val="1800"/>
              <a:buNone/>
              <a:defRPr/>
            </a:lvl3pPr>
            <a:lvl4pPr lvl="3" rtl="0">
              <a:spcBef>
                <a:spcPts val="2100"/>
              </a:spcBef>
              <a:spcAft>
                <a:spcPts val="0"/>
              </a:spcAft>
              <a:buSzPts val="1800"/>
              <a:buNone/>
              <a:defRPr/>
            </a:lvl4pPr>
            <a:lvl5pPr lvl="4" rtl="0">
              <a:spcBef>
                <a:spcPts val="2100"/>
              </a:spcBef>
              <a:spcAft>
                <a:spcPts val="0"/>
              </a:spcAft>
              <a:buSzPts val="1800"/>
              <a:buNone/>
              <a:defRPr/>
            </a:lvl5pPr>
            <a:lvl6pPr lvl="5" rtl="0">
              <a:spcBef>
                <a:spcPts val="2100"/>
              </a:spcBef>
              <a:spcAft>
                <a:spcPts val="0"/>
              </a:spcAft>
              <a:buSzPts val="1800"/>
              <a:buNone/>
              <a:defRPr/>
            </a:lvl6pPr>
            <a:lvl7pPr lvl="6" rtl="0">
              <a:spcBef>
                <a:spcPts val="2100"/>
              </a:spcBef>
              <a:spcAft>
                <a:spcPts val="0"/>
              </a:spcAft>
              <a:buSzPts val="1800"/>
              <a:buNone/>
              <a:defRPr/>
            </a:lvl7pPr>
            <a:lvl8pPr lvl="7" rtl="0">
              <a:spcBef>
                <a:spcPts val="2100"/>
              </a:spcBef>
              <a:spcAft>
                <a:spcPts val="0"/>
              </a:spcAft>
              <a:buSzPts val="1800"/>
              <a:buNone/>
              <a:defRPr/>
            </a:lvl8pPr>
            <a:lvl9pPr lvl="8" rtl="0">
              <a:spcBef>
                <a:spcPts val="2100"/>
              </a:spcBef>
              <a:spcAft>
                <a:spcPts val="2100"/>
              </a:spcAft>
              <a:buSzPts val="1800"/>
              <a:buNone/>
              <a:defRPr/>
            </a:lvl9pPr>
          </a:lstStyle>
          <a:p/>
        </p:txBody>
      </p:sp>
      <p:sp>
        <p:nvSpPr>
          <p:cNvPr id="129" name="Google Shape;129;p3"/>
          <p:cNvSpPr txBox="1"/>
          <p:nvPr>
            <p:ph idx="3" type="subTitle"/>
          </p:nvPr>
        </p:nvSpPr>
        <p:spPr>
          <a:xfrm>
            <a:off x="4732150" y="2098475"/>
            <a:ext cx="2866200" cy="1938600"/>
          </a:xfrm>
          <a:prstGeom prst="rect">
            <a:avLst/>
          </a:prstGeom>
        </p:spPr>
        <p:txBody>
          <a:bodyPr anchorCtr="0" anchor="ctr" bIns="121900" lIns="121900" spcFirstLastPara="1" rIns="121900" wrap="square" tIns="121900">
            <a:noAutofit/>
          </a:bodyPr>
          <a:lstStyle>
            <a:lvl1pPr lvl="0" rtl="0" algn="ctr">
              <a:lnSpc>
                <a:spcPct val="130000"/>
              </a:lnSpc>
              <a:spcBef>
                <a:spcPts val="0"/>
              </a:spcBef>
              <a:spcAft>
                <a:spcPts val="0"/>
              </a:spcAft>
              <a:buSzPts val="1800"/>
              <a:buNone/>
              <a:defRPr sz="1600"/>
            </a:lvl1pPr>
            <a:lvl2pPr lvl="1" rtl="0" algn="ctr">
              <a:spcBef>
                <a:spcPts val="0"/>
              </a:spcBef>
              <a:spcAft>
                <a:spcPts val="0"/>
              </a:spcAft>
              <a:buSzPts val="1800"/>
              <a:buNone/>
              <a:defRPr/>
            </a:lvl2pPr>
            <a:lvl3pPr lvl="2" rtl="0" algn="ctr">
              <a:spcBef>
                <a:spcPts val="2100"/>
              </a:spcBef>
              <a:spcAft>
                <a:spcPts val="0"/>
              </a:spcAft>
              <a:buSzPts val="1800"/>
              <a:buNone/>
              <a:defRPr/>
            </a:lvl3pPr>
            <a:lvl4pPr lvl="3" rtl="0" algn="ctr">
              <a:spcBef>
                <a:spcPts val="2100"/>
              </a:spcBef>
              <a:spcAft>
                <a:spcPts val="0"/>
              </a:spcAft>
              <a:buSzPts val="1800"/>
              <a:buNone/>
              <a:defRPr/>
            </a:lvl4pPr>
            <a:lvl5pPr lvl="4" rtl="0" algn="ctr">
              <a:spcBef>
                <a:spcPts val="2100"/>
              </a:spcBef>
              <a:spcAft>
                <a:spcPts val="0"/>
              </a:spcAft>
              <a:buSzPts val="1800"/>
              <a:buNone/>
              <a:defRPr/>
            </a:lvl5pPr>
            <a:lvl6pPr lvl="5" rtl="0" algn="ctr">
              <a:spcBef>
                <a:spcPts val="2100"/>
              </a:spcBef>
              <a:spcAft>
                <a:spcPts val="0"/>
              </a:spcAft>
              <a:buSzPts val="1800"/>
              <a:buNone/>
              <a:defRPr/>
            </a:lvl6pPr>
            <a:lvl7pPr lvl="6" rtl="0" algn="ctr">
              <a:spcBef>
                <a:spcPts val="2100"/>
              </a:spcBef>
              <a:spcAft>
                <a:spcPts val="0"/>
              </a:spcAft>
              <a:buSzPts val="1800"/>
              <a:buNone/>
              <a:defRPr/>
            </a:lvl7pPr>
            <a:lvl8pPr lvl="7" rtl="0" algn="ctr">
              <a:spcBef>
                <a:spcPts val="2100"/>
              </a:spcBef>
              <a:spcAft>
                <a:spcPts val="0"/>
              </a:spcAft>
              <a:buSzPts val="1800"/>
              <a:buNone/>
              <a:defRPr/>
            </a:lvl8pPr>
            <a:lvl9pPr lvl="8" rtl="0" algn="ctr">
              <a:spcBef>
                <a:spcPts val="2100"/>
              </a:spcBef>
              <a:spcAft>
                <a:spcPts val="2100"/>
              </a:spcAft>
              <a:buSzPts val="1800"/>
              <a:buNone/>
              <a:defRPr/>
            </a:lvl9pPr>
          </a:lstStyle>
          <a:p/>
        </p:txBody>
      </p:sp>
      <p:sp>
        <p:nvSpPr>
          <p:cNvPr id="130" name="Google Shape;130;p3"/>
          <p:cNvSpPr txBox="1"/>
          <p:nvPr>
            <p:ph idx="4" type="subTitle"/>
          </p:nvPr>
        </p:nvSpPr>
        <p:spPr>
          <a:xfrm>
            <a:off x="4718175" y="4775925"/>
            <a:ext cx="2880300" cy="1446600"/>
          </a:xfrm>
          <a:prstGeom prst="rect">
            <a:avLst/>
          </a:prstGeom>
        </p:spPr>
        <p:txBody>
          <a:bodyPr anchorCtr="0" anchor="ctr" bIns="121900" lIns="121900" spcFirstLastPara="1" rIns="121900" wrap="square" tIns="121900">
            <a:noAutofit/>
          </a:bodyPr>
          <a:lstStyle>
            <a:lvl1pPr lvl="0" rtl="0" algn="ctr">
              <a:lnSpc>
                <a:spcPct val="130000"/>
              </a:lnSpc>
              <a:spcBef>
                <a:spcPts val="0"/>
              </a:spcBef>
              <a:spcAft>
                <a:spcPts val="0"/>
              </a:spcAft>
              <a:buSzPts val="1800"/>
              <a:buNone/>
              <a:defRPr sz="1600"/>
            </a:lvl1pPr>
            <a:lvl2pPr lvl="1" rtl="0" algn="ctr">
              <a:spcBef>
                <a:spcPts val="0"/>
              </a:spcBef>
              <a:spcAft>
                <a:spcPts val="0"/>
              </a:spcAft>
              <a:buSzPts val="1800"/>
              <a:buNone/>
              <a:defRPr/>
            </a:lvl2pPr>
            <a:lvl3pPr lvl="2" rtl="0" algn="ctr">
              <a:spcBef>
                <a:spcPts val="2100"/>
              </a:spcBef>
              <a:spcAft>
                <a:spcPts val="0"/>
              </a:spcAft>
              <a:buSzPts val="1800"/>
              <a:buNone/>
              <a:defRPr/>
            </a:lvl3pPr>
            <a:lvl4pPr lvl="3" rtl="0" algn="ctr">
              <a:spcBef>
                <a:spcPts val="2100"/>
              </a:spcBef>
              <a:spcAft>
                <a:spcPts val="0"/>
              </a:spcAft>
              <a:buSzPts val="1800"/>
              <a:buNone/>
              <a:defRPr/>
            </a:lvl4pPr>
            <a:lvl5pPr lvl="4" rtl="0" algn="ctr">
              <a:spcBef>
                <a:spcPts val="2100"/>
              </a:spcBef>
              <a:spcAft>
                <a:spcPts val="0"/>
              </a:spcAft>
              <a:buSzPts val="1800"/>
              <a:buNone/>
              <a:defRPr/>
            </a:lvl5pPr>
            <a:lvl6pPr lvl="5" rtl="0" algn="ctr">
              <a:spcBef>
                <a:spcPts val="2100"/>
              </a:spcBef>
              <a:spcAft>
                <a:spcPts val="0"/>
              </a:spcAft>
              <a:buSzPts val="1800"/>
              <a:buNone/>
              <a:defRPr/>
            </a:lvl6pPr>
            <a:lvl7pPr lvl="6" rtl="0" algn="ctr">
              <a:spcBef>
                <a:spcPts val="2100"/>
              </a:spcBef>
              <a:spcAft>
                <a:spcPts val="0"/>
              </a:spcAft>
              <a:buSzPts val="1800"/>
              <a:buNone/>
              <a:defRPr/>
            </a:lvl7pPr>
            <a:lvl8pPr lvl="7" rtl="0" algn="ctr">
              <a:spcBef>
                <a:spcPts val="2100"/>
              </a:spcBef>
              <a:spcAft>
                <a:spcPts val="0"/>
              </a:spcAft>
              <a:buSzPts val="1800"/>
              <a:buNone/>
              <a:defRPr/>
            </a:lvl8pPr>
            <a:lvl9pPr lvl="8" rtl="0" algn="ctr">
              <a:spcBef>
                <a:spcPts val="2100"/>
              </a:spcBef>
              <a:spcAft>
                <a:spcPts val="2100"/>
              </a:spcAft>
              <a:buSzPts val="1800"/>
              <a:buNone/>
              <a:defRPr/>
            </a:lvl9pPr>
          </a:lstStyle>
          <a:p/>
        </p:txBody>
      </p:sp>
      <p:sp>
        <p:nvSpPr>
          <p:cNvPr id="131" name="Google Shape;131;p3"/>
          <p:cNvSpPr txBox="1"/>
          <p:nvPr>
            <p:ph idx="5" type="subTitle"/>
          </p:nvPr>
        </p:nvSpPr>
        <p:spPr>
          <a:xfrm>
            <a:off x="8359000" y="2431500"/>
            <a:ext cx="2494800" cy="2733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6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132" name="Google Shape;132;p3"/>
          <p:cNvSpPr txBox="1"/>
          <p:nvPr>
            <p:ph idx="6" type="subTitle"/>
          </p:nvPr>
        </p:nvSpPr>
        <p:spPr>
          <a:xfrm>
            <a:off x="8359000" y="2852778"/>
            <a:ext cx="2494800" cy="2733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6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133" name="Google Shape;133;p3"/>
          <p:cNvSpPr txBox="1"/>
          <p:nvPr>
            <p:ph idx="7" type="subTitle"/>
          </p:nvPr>
        </p:nvSpPr>
        <p:spPr>
          <a:xfrm>
            <a:off x="8359000" y="3274056"/>
            <a:ext cx="2494800" cy="2733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6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134" name="Google Shape;134;p3"/>
          <p:cNvSpPr txBox="1"/>
          <p:nvPr>
            <p:ph idx="8" type="subTitle"/>
          </p:nvPr>
        </p:nvSpPr>
        <p:spPr>
          <a:xfrm>
            <a:off x="8359000" y="3695335"/>
            <a:ext cx="2494800" cy="2733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6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135" name="Google Shape;135;p3"/>
          <p:cNvSpPr txBox="1"/>
          <p:nvPr>
            <p:ph idx="9" type="subTitle"/>
          </p:nvPr>
        </p:nvSpPr>
        <p:spPr>
          <a:xfrm>
            <a:off x="8359000" y="4116613"/>
            <a:ext cx="2494800" cy="2733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6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136" name="Google Shape;136;p3"/>
          <p:cNvSpPr txBox="1"/>
          <p:nvPr>
            <p:ph idx="13" type="subTitle"/>
          </p:nvPr>
        </p:nvSpPr>
        <p:spPr>
          <a:xfrm>
            <a:off x="8359000" y="4537891"/>
            <a:ext cx="2494800" cy="2733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6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137" name="Google Shape;137;p3"/>
          <p:cNvSpPr txBox="1"/>
          <p:nvPr>
            <p:ph idx="14" type="subTitle"/>
          </p:nvPr>
        </p:nvSpPr>
        <p:spPr>
          <a:xfrm>
            <a:off x="8359000" y="4959169"/>
            <a:ext cx="2494800" cy="2733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6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138" name="Google Shape;138;p3"/>
          <p:cNvSpPr txBox="1"/>
          <p:nvPr>
            <p:ph idx="15" type="subTitle"/>
          </p:nvPr>
        </p:nvSpPr>
        <p:spPr>
          <a:xfrm>
            <a:off x="8359000" y="5380447"/>
            <a:ext cx="2494800" cy="2733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6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139" name="Google Shape;139;p3"/>
          <p:cNvSpPr txBox="1"/>
          <p:nvPr>
            <p:ph idx="16" type="subTitle"/>
          </p:nvPr>
        </p:nvSpPr>
        <p:spPr>
          <a:xfrm>
            <a:off x="8359000" y="5801725"/>
            <a:ext cx="2494800" cy="2733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6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140" name="Google Shape;140;p3"/>
          <p:cNvSpPr txBox="1"/>
          <p:nvPr/>
        </p:nvSpPr>
        <p:spPr>
          <a:xfrm>
            <a:off x="1365225" y="744000"/>
            <a:ext cx="2972400" cy="6102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3500">
                <a:solidFill>
                  <a:schemeClr val="accent2"/>
                </a:solidFill>
                <a:latin typeface="Calistoga"/>
                <a:ea typeface="Calistoga"/>
                <a:cs typeface="Calistoga"/>
                <a:sym typeface="Calistoga"/>
              </a:rPr>
              <a:t>DAILY</a:t>
            </a:r>
            <a:endParaRPr sz="3500">
              <a:solidFill>
                <a:schemeClr val="accent2"/>
              </a:solidFill>
              <a:latin typeface="Calistoga"/>
              <a:ea typeface="Calistoga"/>
              <a:cs typeface="Calistoga"/>
              <a:sym typeface="Calistoga"/>
            </a:endParaRPr>
          </a:p>
        </p:txBody>
      </p:sp>
      <p:sp>
        <p:nvSpPr>
          <p:cNvPr id="141" name="Google Shape;141;p3"/>
          <p:cNvSpPr txBox="1"/>
          <p:nvPr/>
        </p:nvSpPr>
        <p:spPr>
          <a:xfrm>
            <a:off x="1950175" y="2161025"/>
            <a:ext cx="1756800" cy="2052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TODAY’S FOCUS</a:t>
            </a:r>
            <a:endParaRPr b="1">
              <a:solidFill>
                <a:srgbClr val="000000"/>
              </a:solidFill>
              <a:latin typeface="Arsenal"/>
              <a:ea typeface="Arsenal"/>
              <a:cs typeface="Arsenal"/>
              <a:sym typeface="Arsenal"/>
            </a:endParaRPr>
          </a:p>
        </p:txBody>
      </p:sp>
      <p:sp>
        <p:nvSpPr>
          <p:cNvPr id="142" name="Google Shape;142;p3"/>
          <p:cNvSpPr txBox="1"/>
          <p:nvPr/>
        </p:nvSpPr>
        <p:spPr>
          <a:xfrm>
            <a:off x="4687650" y="4527475"/>
            <a:ext cx="1756800" cy="205200"/>
          </a:xfrm>
          <a:prstGeom prst="rect">
            <a:avLst/>
          </a:prstGeom>
          <a:noFill/>
          <a:ln>
            <a:noFill/>
          </a:ln>
        </p:spPr>
        <p:txBody>
          <a:bodyPr anchorCtr="0" anchor="ctr" bIns="121900" lIns="121900" spcFirstLastPara="1" rIns="121900" wrap="square" tIns="121900">
            <a:noAutofit/>
          </a:bodyPr>
          <a:lstStyle/>
          <a:p>
            <a:pPr indent="0" lvl="0" marL="0" rtl="0" algn="l">
              <a:spcBef>
                <a:spcPts val="0"/>
              </a:spcBef>
              <a:spcAft>
                <a:spcPts val="0"/>
              </a:spcAft>
              <a:buNone/>
            </a:pPr>
            <a:r>
              <a:rPr b="1" lang="en">
                <a:solidFill>
                  <a:srgbClr val="000000"/>
                </a:solidFill>
                <a:latin typeface="Arsenal"/>
                <a:ea typeface="Arsenal"/>
                <a:cs typeface="Arsenal"/>
                <a:sym typeface="Arsenal"/>
              </a:rPr>
              <a:t>NOTES</a:t>
            </a:r>
            <a:endParaRPr b="1">
              <a:solidFill>
                <a:srgbClr val="000000"/>
              </a:solidFill>
              <a:latin typeface="Arsenal"/>
              <a:ea typeface="Arsenal"/>
              <a:cs typeface="Arsenal"/>
              <a:sym typeface="Arsenal"/>
            </a:endParaRPr>
          </a:p>
        </p:txBody>
      </p:sp>
      <p:sp>
        <p:nvSpPr>
          <p:cNvPr id="143" name="Google Shape;143;p3"/>
          <p:cNvSpPr txBox="1"/>
          <p:nvPr/>
        </p:nvSpPr>
        <p:spPr>
          <a:xfrm>
            <a:off x="8772375" y="1818050"/>
            <a:ext cx="1481400" cy="2052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TO-DO LIST</a:t>
            </a:r>
            <a:endParaRPr b="1">
              <a:solidFill>
                <a:srgbClr val="000000"/>
              </a:solidFill>
              <a:latin typeface="Arsenal"/>
              <a:ea typeface="Arsenal"/>
              <a:cs typeface="Arsenal"/>
              <a:sym typeface="Arsenal"/>
            </a:endParaRPr>
          </a:p>
        </p:txBody>
      </p:sp>
      <p:sp>
        <p:nvSpPr>
          <p:cNvPr id="144" name="Google Shape;144;p3"/>
          <p:cNvSpPr txBox="1"/>
          <p:nvPr/>
        </p:nvSpPr>
        <p:spPr>
          <a:xfrm>
            <a:off x="6984900" y="722376"/>
            <a:ext cx="711600" cy="205200"/>
          </a:xfrm>
          <a:prstGeom prst="rect">
            <a:avLst/>
          </a:prstGeom>
          <a:noFill/>
          <a:ln>
            <a:noFill/>
          </a:ln>
        </p:spPr>
        <p:txBody>
          <a:bodyPr anchorCtr="0" anchor="ctr" bIns="121900" lIns="121900" spcFirstLastPara="1" rIns="121900" wrap="square" tIns="121900">
            <a:noAutofit/>
          </a:bodyPr>
          <a:lstStyle/>
          <a:p>
            <a:pPr indent="0" lvl="0" marL="0" rtl="0" algn="r">
              <a:spcBef>
                <a:spcPts val="0"/>
              </a:spcBef>
              <a:spcAft>
                <a:spcPts val="0"/>
              </a:spcAft>
              <a:buNone/>
            </a:pPr>
            <a:r>
              <a:rPr b="1" lang="en">
                <a:solidFill>
                  <a:srgbClr val="000000"/>
                </a:solidFill>
                <a:latin typeface="Arsenal"/>
                <a:ea typeface="Arsenal"/>
                <a:cs typeface="Arsenal"/>
                <a:sym typeface="Arsenal"/>
              </a:rPr>
              <a:t>DATE:</a:t>
            </a:r>
            <a:endParaRPr b="1">
              <a:solidFill>
                <a:srgbClr val="000000"/>
              </a:solidFill>
              <a:latin typeface="Arsenal"/>
              <a:ea typeface="Arsenal"/>
              <a:cs typeface="Arsenal"/>
              <a:sym typeface="Arsenal"/>
            </a:endParaRPr>
          </a:p>
        </p:txBody>
      </p:sp>
      <p:sp>
        <p:nvSpPr>
          <p:cNvPr id="145" name="Google Shape;145;p3"/>
          <p:cNvSpPr/>
          <p:nvPr/>
        </p:nvSpPr>
        <p:spPr>
          <a:xfrm>
            <a:off x="1911125" y="1059900"/>
            <a:ext cx="1880601" cy="579326"/>
          </a:xfrm>
          <a:prstGeom prst="rect">
            <a:avLst/>
          </a:prstGeom>
        </p:spPr>
        <p:txBody>
          <a:bodyPr>
            <a:prstTxWarp prst="textPlain"/>
          </a:bodyPr>
          <a:lstStyle/>
          <a:p>
            <a:pPr lvl="0" algn="ctr"/>
            <a:r>
              <a:rPr b="0" i="0">
                <a:ln>
                  <a:noFill/>
                </a:ln>
                <a:solidFill>
                  <a:schemeClr val="dk1"/>
                </a:solidFill>
                <a:latin typeface="Great Vibes"/>
              </a:rPr>
              <a:t>Planner</a:t>
            </a: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Daily Planner">
  <p:cSld name="CUSTOM_1_1">
    <p:spTree>
      <p:nvGrpSpPr>
        <p:cNvPr id="146" name="Shape 146"/>
        <p:cNvGrpSpPr/>
        <p:nvPr/>
      </p:nvGrpSpPr>
      <p:grpSpPr>
        <a:xfrm>
          <a:off x="0" y="0"/>
          <a:ext cx="0" cy="0"/>
          <a:chOff x="0" y="0"/>
          <a:chExt cx="0" cy="0"/>
        </a:xfrm>
      </p:grpSpPr>
      <p:sp>
        <p:nvSpPr>
          <p:cNvPr id="147" name="Google Shape;147;p4"/>
          <p:cNvSpPr/>
          <p:nvPr/>
        </p:nvSpPr>
        <p:spPr>
          <a:xfrm>
            <a:off x="8018370" y="1916391"/>
            <a:ext cx="2981670" cy="4421926"/>
          </a:xfrm>
          <a:custGeom>
            <a:rect b="b" l="l" r="r" t="t"/>
            <a:pathLst>
              <a:path extrusionOk="0" h="3186974" w="2148951">
                <a:moveTo>
                  <a:pt x="0" y="148264"/>
                </a:moveTo>
                <a:cubicBezTo>
                  <a:pt x="0" y="66377"/>
                  <a:pt x="66216" y="0"/>
                  <a:pt x="147889" y="0"/>
                </a:cubicBezTo>
                <a:lnTo>
                  <a:pt x="2001076" y="0"/>
                </a:lnTo>
                <a:cubicBezTo>
                  <a:pt x="2082716" y="0"/>
                  <a:pt x="2148952" y="66377"/>
                  <a:pt x="2148952" y="148264"/>
                </a:cubicBezTo>
                <a:lnTo>
                  <a:pt x="2148952" y="3038710"/>
                </a:lnTo>
                <a:cubicBezTo>
                  <a:pt x="2148952" y="3120598"/>
                  <a:pt x="2082716" y="3186974"/>
                  <a:pt x="2001076" y="3186974"/>
                </a:cubicBezTo>
                <a:lnTo>
                  <a:pt x="147889" y="3186974"/>
                </a:lnTo>
                <a:cubicBezTo>
                  <a:pt x="66216" y="3186974"/>
                  <a:pt x="0" y="3120598"/>
                  <a:pt x="0" y="3038710"/>
                </a:cubicBezTo>
                <a:lnTo>
                  <a:pt x="0" y="148264"/>
                </a:lnTo>
                <a:close/>
              </a:path>
            </a:pathLst>
          </a:custGeom>
          <a:noFill/>
          <a:ln cap="flat" cmpd="sng" w="1337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 name="Google Shape;148;p4"/>
          <p:cNvSpPr/>
          <p:nvPr/>
        </p:nvSpPr>
        <p:spPr>
          <a:xfrm>
            <a:off x="1355425" y="1916391"/>
            <a:ext cx="2981632" cy="4421926"/>
          </a:xfrm>
          <a:custGeom>
            <a:rect b="b" l="l" r="r" t="t"/>
            <a:pathLst>
              <a:path extrusionOk="0" h="3186974" w="2148924">
                <a:moveTo>
                  <a:pt x="0" y="167512"/>
                </a:moveTo>
                <a:cubicBezTo>
                  <a:pt x="0" y="74996"/>
                  <a:pt x="74996" y="0"/>
                  <a:pt x="167512" y="0"/>
                </a:cubicBezTo>
                <a:lnTo>
                  <a:pt x="1981413" y="0"/>
                </a:lnTo>
                <a:cubicBezTo>
                  <a:pt x="2073929" y="0"/>
                  <a:pt x="2148925" y="74996"/>
                  <a:pt x="2148925" y="167512"/>
                </a:cubicBezTo>
                <a:lnTo>
                  <a:pt x="2148925" y="3019462"/>
                </a:lnTo>
                <a:cubicBezTo>
                  <a:pt x="2148925" y="3111978"/>
                  <a:pt x="2073929" y="3186974"/>
                  <a:pt x="1981413" y="3186974"/>
                </a:cubicBezTo>
                <a:lnTo>
                  <a:pt x="167512" y="3186974"/>
                </a:lnTo>
                <a:cubicBezTo>
                  <a:pt x="74996" y="3186974"/>
                  <a:pt x="0" y="3111978"/>
                  <a:pt x="0" y="3019462"/>
                </a:cubicBezTo>
                <a:lnTo>
                  <a:pt x="0" y="16751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 name="Google Shape;149;p4"/>
          <p:cNvSpPr/>
          <p:nvPr/>
        </p:nvSpPr>
        <p:spPr>
          <a:xfrm>
            <a:off x="4667840" y="4398889"/>
            <a:ext cx="2981642" cy="1938564"/>
          </a:xfrm>
          <a:custGeom>
            <a:rect b="b" l="l" r="r" t="t"/>
            <a:pathLst>
              <a:path extrusionOk="0" h="1397163" w="2148931">
                <a:moveTo>
                  <a:pt x="0" y="143777"/>
                </a:moveTo>
                <a:cubicBezTo>
                  <a:pt x="0" y="64367"/>
                  <a:pt x="64374" y="0"/>
                  <a:pt x="143777" y="0"/>
                </a:cubicBezTo>
                <a:lnTo>
                  <a:pt x="2005148" y="0"/>
                </a:lnTo>
                <a:cubicBezTo>
                  <a:pt x="2084558" y="0"/>
                  <a:pt x="2148932" y="64367"/>
                  <a:pt x="2148932" y="143777"/>
                </a:cubicBezTo>
                <a:lnTo>
                  <a:pt x="2148932" y="1253387"/>
                </a:lnTo>
                <a:cubicBezTo>
                  <a:pt x="2148932" y="1332796"/>
                  <a:pt x="2084558" y="1397163"/>
                  <a:pt x="2005148" y="1397163"/>
                </a:cubicBezTo>
                <a:lnTo>
                  <a:pt x="143777" y="1397163"/>
                </a:lnTo>
                <a:cubicBezTo>
                  <a:pt x="64374" y="1397163"/>
                  <a:pt x="0" y="1332796"/>
                  <a:pt x="0" y="1253387"/>
                </a:cubicBezTo>
                <a:lnTo>
                  <a:pt x="0" y="14377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 name="Google Shape;150;p4"/>
          <p:cNvSpPr/>
          <p:nvPr/>
        </p:nvSpPr>
        <p:spPr>
          <a:xfrm>
            <a:off x="4667840" y="1916391"/>
            <a:ext cx="2981642" cy="2210963"/>
          </a:xfrm>
          <a:custGeom>
            <a:rect b="b" l="l" r="r" t="t"/>
            <a:pathLst>
              <a:path extrusionOk="0" h="1593487" w="2148931">
                <a:moveTo>
                  <a:pt x="0" y="131454"/>
                </a:moveTo>
                <a:cubicBezTo>
                  <a:pt x="0" y="58856"/>
                  <a:pt x="58856" y="0"/>
                  <a:pt x="131454" y="0"/>
                </a:cubicBezTo>
                <a:lnTo>
                  <a:pt x="2017478" y="0"/>
                </a:lnTo>
                <a:cubicBezTo>
                  <a:pt x="2090076" y="0"/>
                  <a:pt x="2148932" y="58856"/>
                  <a:pt x="2148932" y="131454"/>
                </a:cubicBezTo>
                <a:lnTo>
                  <a:pt x="2148932" y="1462033"/>
                </a:lnTo>
                <a:cubicBezTo>
                  <a:pt x="2148932" y="1534631"/>
                  <a:pt x="2090076" y="1593487"/>
                  <a:pt x="2017478" y="1593487"/>
                </a:cubicBezTo>
                <a:lnTo>
                  <a:pt x="131454" y="1593487"/>
                </a:lnTo>
                <a:cubicBezTo>
                  <a:pt x="58856" y="1593487"/>
                  <a:pt x="0" y="1534631"/>
                  <a:pt x="0" y="1462033"/>
                </a:cubicBezTo>
                <a:lnTo>
                  <a:pt x="0" y="131454"/>
                </a:lnTo>
                <a:close/>
              </a:path>
            </a:pathLst>
          </a:custGeom>
          <a:noFill/>
          <a:ln cap="flat" cmpd="sng" w="13375">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1" name="Google Shape;151;p4"/>
          <p:cNvGrpSpPr/>
          <p:nvPr/>
        </p:nvGrpSpPr>
        <p:grpSpPr>
          <a:xfrm>
            <a:off x="1552021" y="2767606"/>
            <a:ext cx="2587277" cy="3284294"/>
            <a:chOff x="2789304" y="2928714"/>
            <a:chExt cx="1865376" cy="2367912"/>
          </a:xfrm>
        </p:grpSpPr>
        <p:sp>
          <p:nvSpPr>
            <p:cNvPr id="152" name="Google Shape;152;p4"/>
            <p:cNvSpPr/>
            <p:nvPr/>
          </p:nvSpPr>
          <p:spPr>
            <a:xfrm>
              <a:off x="2789304" y="2928714"/>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 name="Google Shape;153;p4"/>
            <p:cNvSpPr/>
            <p:nvPr/>
          </p:nvSpPr>
          <p:spPr>
            <a:xfrm>
              <a:off x="2789304" y="3164846"/>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 name="Google Shape;154;p4"/>
            <p:cNvSpPr/>
            <p:nvPr/>
          </p:nvSpPr>
          <p:spPr>
            <a:xfrm>
              <a:off x="2789304" y="3400978"/>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 name="Google Shape;155;p4"/>
            <p:cNvSpPr/>
            <p:nvPr/>
          </p:nvSpPr>
          <p:spPr>
            <a:xfrm>
              <a:off x="2789304" y="3637110"/>
              <a:ext cx="1865376" cy="6584"/>
            </a:xfrm>
            <a:custGeom>
              <a:rect b="b" l="l" r="r" t="t"/>
              <a:pathLst>
                <a:path extrusionOk="0" h="11653" w="1865376">
                  <a:moveTo>
                    <a:pt x="0" y="0"/>
                  </a:moveTo>
                  <a:lnTo>
                    <a:pt x="0" y="10722"/>
                  </a:lnTo>
                  <a:lnTo>
                    <a:pt x="1865376" y="11654"/>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 name="Google Shape;156;p4"/>
            <p:cNvSpPr/>
            <p:nvPr/>
          </p:nvSpPr>
          <p:spPr>
            <a:xfrm>
              <a:off x="2789304" y="3873242"/>
              <a:ext cx="1865376" cy="6584"/>
            </a:xfrm>
            <a:custGeom>
              <a:rect b="b" l="l" r="r" t="t"/>
              <a:pathLst>
                <a:path extrusionOk="0" h="11653" w="1865376">
                  <a:moveTo>
                    <a:pt x="0" y="0"/>
                  </a:moveTo>
                  <a:lnTo>
                    <a:pt x="0" y="10722"/>
                  </a:lnTo>
                  <a:lnTo>
                    <a:pt x="1865376" y="11654"/>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 name="Google Shape;157;p4"/>
            <p:cNvSpPr/>
            <p:nvPr/>
          </p:nvSpPr>
          <p:spPr>
            <a:xfrm>
              <a:off x="2789304" y="4109375"/>
              <a:ext cx="1865376" cy="6584"/>
            </a:xfrm>
            <a:custGeom>
              <a:rect b="b" l="l" r="r" t="t"/>
              <a:pathLst>
                <a:path extrusionOk="0" h="11653" w="1865376">
                  <a:moveTo>
                    <a:pt x="0" y="0"/>
                  </a:moveTo>
                  <a:lnTo>
                    <a:pt x="0" y="10722"/>
                  </a:lnTo>
                  <a:lnTo>
                    <a:pt x="1865376" y="11653"/>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 name="Google Shape;158;p4"/>
            <p:cNvSpPr/>
            <p:nvPr/>
          </p:nvSpPr>
          <p:spPr>
            <a:xfrm>
              <a:off x="2789304" y="4345507"/>
              <a:ext cx="1865376" cy="6584"/>
            </a:xfrm>
            <a:custGeom>
              <a:rect b="b" l="l" r="r" t="t"/>
              <a:pathLst>
                <a:path extrusionOk="0" h="11653" w="1865376">
                  <a:moveTo>
                    <a:pt x="0" y="0"/>
                  </a:moveTo>
                  <a:lnTo>
                    <a:pt x="0" y="10722"/>
                  </a:lnTo>
                  <a:lnTo>
                    <a:pt x="1865376" y="11653"/>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 name="Google Shape;159;p4"/>
            <p:cNvSpPr/>
            <p:nvPr/>
          </p:nvSpPr>
          <p:spPr>
            <a:xfrm>
              <a:off x="2789304" y="4581639"/>
              <a:ext cx="1865376" cy="6587"/>
            </a:xfrm>
            <a:custGeom>
              <a:rect b="b" l="l" r="r" t="t"/>
              <a:pathLst>
                <a:path extrusionOk="0" h="11659" w="1865376">
                  <a:moveTo>
                    <a:pt x="0" y="0"/>
                  </a:moveTo>
                  <a:lnTo>
                    <a:pt x="0" y="10722"/>
                  </a:lnTo>
                  <a:lnTo>
                    <a:pt x="1865376" y="11660"/>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 name="Google Shape;160;p4"/>
            <p:cNvSpPr/>
            <p:nvPr/>
          </p:nvSpPr>
          <p:spPr>
            <a:xfrm>
              <a:off x="2789304" y="4817778"/>
              <a:ext cx="1865376" cy="6584"/>
            </a:xfrm>
            <a:custGeom>
              <a:rect b="b" l="l" r="r" t="t"/>
              <a:pathLst>
                <a:path extrusionOk="0" h="11653" w="1865376">
                  <a:moveTo>
                    <a:pt x="0" y="0"/>
                  </a:moveTo>
                  <a:lnTo>
                    <a:pt x="0" y="10716"/>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 name="Google Shape;161;p4"/>
            <p:cNvSpPr/>
            <p:nvPr/>
          </p:nvSpPr>
          <p:spPr>
            <a:xfrm>
              <a:off x="2789304" y="5053910"/>
              <a:ext cx="1865376" cy="6584"/>
            </a:xfrm>
            <a:custGeom>
              <a:rect b="b" l="l" r="r" t="t"/>
              <a:pathLst>
                <a:path extrusionOk="0" h="11653" w="1865376">
                  <a:moveTo>
                    <a:pt x="0" y="0"/>
                  </a:moveTo>
                  <a:lnTo>
                    <a:pt x="0" y="10716"/>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 name="Google Shape;162;p4"/>
            <p:cNvSpPr/>
            <p:nvPr/>
          </p:nvSpPr>
          <p:spPr>
            <a:xfrm>
              <a:off x="2789304" y="5290042"/>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3" name="Google Shape;163;p4"/>
          <p:cNvGrpSpPr/>
          <p:nvPr/>
        </p:nvGrpSpPr>
        <p:grpSpPr>
          <a:xfrm>
            <a:off x="8447718" y="2644088"/>
            <a:ext cx="2406119" cy="3414843"/>
            <a:chOff x="7760966" y="2839660"/>
            <a:chExt cx="1734765" cy="2462035"/>
          </a:xfrm>
        </p:grpSpPr>
        <p:sp>
          <p:nvSpPr>
            <p:cNvPr id="164" name="Google Shape;164;p4"/>
            <p:cNvSpPr/>
            <p:nvPr/>
          </p:nvSpPr>
          <p:spPr>
            <a:xfrm>
              <a:off x="7760966" y="2839660"/>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 name="Google Shape;165;p4"/>
            <p:cNvSpPr/>
            <p:nvPr/>
          </p:nvSpPr>
          <p:spPr>
            <a:xfrm>
              <a:off x="7760966" y="3145263"/>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 name="Google Shape;166;p4"/>
            <p:cNvSpPr/>
            <p:nvPr/>
          </p:nvSpPr>
          <p:spPr>
            <a:xfrm>
              <a:off x="7760966" y="3450866"/>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 name="Google Shape;167;p4"/>
            <p:cNvSpPr/>
            <p:nvPr/>
          </p:nvSpPr>
          <p:spPr>
            <a:xfrm>
              <a:off x="7760966" y="3756469"/>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 name="Google Shape;168;p4"/>
            <p:cNvSpPr/>
            <p:nvPr/>
          </p:nvSpPr>
          <p:spPr>
            <a:xfrm>
              <a:off x="7760966" y="4062065"/>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 name="Google Shape;169;p4"/>
            <p:cNvSpPr/>
            <p:nvPr/>
          </p:nvSpPr>
          <p:spPr>
            <a:xfrm>
              <a:off x="7760966" y="4367668"/>
              <a:ext cx="1734765" cy="7943"/>
            </a:xfrm>
            <a:custGeom>
              <a:rect b="b" l="l" r="r" t="t"/>
              <a:pathLst>
                <a:path extrusionOk="0" h="7943"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 name="Google Shape;170;p4"/>
            <p:cNvSpPr/>
            <p:nvPr/>
          </p:nvSpPr>
          <p:spPr>
            <a:xfrm>
              <a:off x="7760966" y="4988150"/>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 name="Google Shape;171;p4"/>
            <p:cNvSpPr/>
            <p:nvPr/>
          </p:nvSpPr>
          <p:spPr>
            <a:xfrm>
              <a:off x="7760966" y="4673271"/>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 name="Google Shape;172;p4"/>
            <p:cNvSpPr/>
            <p:nvPr/>
          </p:nvSpPr>
          <p:spPr>
            <a:xfrm>
              <a:off x="7760966" y="5293753"/>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3" name="Google Shape;173;p4"/>
          <p:cNvGrpSpPr/>
          <p:nvPr/>
        </p:nvGrpSpPr>
        <p:grpSpPr>
          <a:xfrm>
            <a:off x="10685148" y="258097"/>
            <a:ext cx="706437" cy="1446573"/>
            <a:chOff x="9374109" y="1119407"/>
            <a:chExt cx="509327" cy="1042951"/>
          </a:xfrm>
        </p:grpSpPr>
        <p:sp>
          <p:nvSpPr>
            <p:cNvPr id="174" name="Google Shape;174;p4"/>
            <p:cNvSpPr/>
            <p:nvPr/>
          </p:nvSpPr>
          <p:spPr>
            <a:xfrm>
              <a:off x="9374109" y="1119407"/>
              <a:ext cx="509327" cy="1042951"/>
            </a:xfrm>
            <a:custGeom>
              <a:rect b="b" l="l" r="r" t="t"/>
              <a:pathLst>
                <a:path extrusionOk="0" h="1042951" w="509327">
                  <a:moveTo>
                    <a:pt x="0" y="0"/>
                  </a:moveTo>
                  <a:lnTo>
                    <a:pt x="508122" y="0"/>
                  </a:lnTo>
                  <a:lnTo>
                    <a:pt x="509327" y="846253"/>
                  </a:lnTo>
                  <a:lnTo>
                    <a:pt x="249942" y="1042952"/>
                  </a:lnTo>
                  <a:lnTo>
                    <a:pt x="5358" y="846253"/>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 name="Google Shape;175;p4"/>
            <p:cNvSpPr/>
            <p:nvPr/>
          </p:nvSpPr>
          <p:spPr>
            <a:xfrm>
              <a:off x="9433247" y="1173930"/>
              <a:ext cx="397616" cy="907114"/>
            </a:xfrm>
            <a:custGeom>
              <a:rect b="b" l="l" r="r" t="t"/>
              <a:pathLst>
                <a:path extrusionOk="0" h="907114" w="397616">
                  <a:moveTo>
                    <a:pt x="10046" y="0"/>
                  </a:moveTo>
                  <a:cubicBezTo>
                    <a:pt x="4487" y="0"/>
                    <a:pt x="0" y="4701"/>
                    <a:pt x="0" y="10253"/>
                  </a:cubicBezTo>
                  <a:cubicBezTo>
                    <a:pt x="0" y="16107"/>
                    <a:pt x="804" y="753449"/>
                    <a:pt x="804" y="759303"/>
                  </a:cubicBezTo>
                  <a:cubicBezTo>
                    <a:pt x="804" y="762457"/>
                    <a:pt x="2277" y="765571"/>
                    <a:pt x="4822" y="767466"/>
                  </a:cubicBezTo>
                  <a:lnTo>
                    <a:pt x="188126" y="905176"/>
                  </a:lnTo>
                  <a:cubicBezTo>
                    <a:pt x="191609" y="907808"/>
                    <a:pt x="196498" y="907714"/>
                    <a:pt x="200047" y="905176"/>
                  </a:cubicBezTo>
                  <a:lnTo>
                    <a:pt x="393464" y="767466"/>
                  </a:lnTo>
                  <a:cubicBezTo>
                    <a:pt x="396076" y="765571"/>
                    <a:pt x="397617" y="762571"/>
                    <a:pt x="397617" y="759303"/>
                  </a:cubicBezTo>
                  <a:lnTo>
                    <a:pt x="394268" y="10046"/>
                  </a:lnTo>
                  <a:cubicBezTo>
                    <a:pt x="394268" y="4514"/>
                    <a:pt x="389781" y="0"/>
                    <a:pt x="384222" y="0"/>
                  </a:cubicBezTo>
                  <a:lnTo>
                    <a:pt x="10046" y="0"/>
                  </a:lnTo>
                  <a:close/>
                  <a:moveTo>
                    <a:pt x="20092" y="20092"/>
                  </a:moveTo>
                  <a:lnTo>
                    <a:pt x="374176" y="20092"/>
                  </a:lnTo>
                  <a:lnTo>
                    <a:pt x="377525" y="754072"/>
                  </a:lnTo>
                  <a:lnTo>
                    <a:pt x="194421" y="884669"/>
                  </a:lnTo>
                  <a:lnTo>
                    <a:pt x="20895" y="754280"/>
                  </a:lnTo>
                  <a:cubicBezTo>
                    <a:pt x="20895" y="738996"/>
                    <a:pt x="20092" y="44798"/>
                    <a:pt x="20092" y="2009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6" name="Google Shape;176;p4"/>
          <p:cNvSpPr/>
          <p:nvPr/>
        </p:nvSpPr>
        <p:spPr>
          <a:xfrm>
            <a:off x="8768186" y="1709826"/>
            <a:ext cx="1481505" cy="413272"/>
          </a:xfrm>
          <a:custGeom>
            <a:rect b="b" l="l" r="r" t="t"/>
            <a:pathLst>
              <a:path extrusionOk="0" h="297854" w="1067751">
                <a:moveTo>
                  <a:pt x="0" y="148927"/>
                </a:moveTo>
                <a:cubicBezTo>
                  <a:pt x="0" y="66678"/>
                  <a:pt x="66678" y="0"/>
                  <a:pt x="148927" y="0"/>
                </a:cubicBezTo>
                <a:lnTo>
                  <a:pt x="918805" y="0"/>
                </a:lnTo>
                <a:cubicBezTo>
                  <a:pt x="1001048" y="0"/>
                  <a:pt x="1067752" y="66678"/>
                  <a:pt x="1067752" y="148927"/>
                </a:cubicBezTo>
                <a:lnTo>
                  <a:pt x="1067752" y="148927"/>
                </a:lnTo>
                <a:cubicBezTo>
                  <a:pt x="1067752" y="231176"/>
                  <a:pt x="1001048" y="297854"/>
                  <a:pt x="918805" y="297854"/>
                </a:cubicBezTo>
                <a:lnTo>
                  <a:pt x="148927" y="297854"/>
                </a:lnTo>
                <a:cubicBezTo>
                  <a:pt x="66678" y="297854"/>
                  <a:pt x="0" y="231176"/>
                  <a:pt x="0" y="148927"/>
                </a:cubicBezTo>
                <a:lnTo>
                  <a:pt x="0" y="148927"/>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7" name="Google Shape;177;p4"/>
          <p:cNvGrpSpPr/>
          <p:nvPr/>
        </p:nvGrpSpPr>
        <p:grpSpPr>
          <a:xfrm>
            <a:off x="4859963" y="1756937"/>
            <a:ext cx="568814" cy="341536"/>
            <a:chOff x="5174268" y="2200038"/>
            <a:chExt cx="410104" cy="246241"/>
          </a:xfrm>
        </p:grpSpPr>
        <p:sp>
          <p:nvSpPr>
            <p:cNvPr id="178" name="Google Shape;178;p4"/>
            <p:cNvSpPr/>
            <p:nvPr/>
          </p:nvSpPr>
          <p:spPr>
            <a:xfrm>
              <a:off x="5174268" y="2200038"/>
              <a:ext cx="180782" cy="246241"/>
            </a:xfrm>
            <a:custGeom>
              <a:rect b="b" l="l" r="r" t="t"/>
              <a:pathLst>
                <a:path extrusionOk="0" h="246241" w="180782">
                  <a:moveTo>
                    <a:pt x="153896" y="0"/>
                  </a:moveTo>
                  <a:cubicBezTo>
                    <a:pt x="153896" y="0"/>
                    <a:pt x="38623" y="22576"/>
                    <a:pt x="10615" y="97365"/>
                  </a:cubicBezTo>
                  <a:cubicBezTo>
                    <a:pt x="-17386" y="172153"/>
                    <a:pt x="11834" y="235784"/>
                    <a:pt x="76817" y="245247"/>
                  </a:cubicBezTo>
                  <a:cubicBezTo>
                    <a:pt x="143013" y="254885"/>
                    <a:pt x="183827" y="192446"/>
                    <a:pt x="180605" y="144862"/>
                  </a:cubicBezTo>
                  <a:cubicBezTo>
                    <a:pt x="177082" y="92871"/>
                    <a:pt x="111288" y="72304"/>
                    <a:pt x="111288" y="72304"/>
                  </a:cubicBezTo>
                  <a:cubicBezTo>
                    <a:pt x="111288" y="72304"/>
                    <a:pt x="104029" y="54456"/>
                    <a:pt x="119627" y="33352"/>
                  </a:cubicBezTo>
                  <a:cubicBezTo>
                    <a:pt x="128675" y="21103"/>
                    <a:pt x="153896" y="0"/>
                    <a:pt x="153896"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 name="Google Shape;179;p4"/>
            <p:cNvSpPr/>
            <p:nvPr/>
          </p:nvSpPr>
          <p:spPr>
            <a:xfrm>
              <a:off x="5403596" y="2200038"/>
              <a:ext cx="180776" cy="246241"/>
            </a:xfrm>
            <a:custGeom>
              <a:rect b="b" l="l" r="r" t="t"/>
              <a:pathLst>
                <a:path extrusionOk="0" h="246241" w="180776">
                  <a:moveTo>
                    <a:pt x="153897" y="0"/>
                  </a:moveTo>
                  <a:cubicBezTo>
                    <a:pt x="153897" y="0"/>
                    <a:pt x="38616" y="22576"/>
                    <a:pt x="10615" y="97365"/>
                  </a:cubicBezTo>
                  <a:cubicBezTo>
                    <a:pt x="-17386" y="172153"/>
                    <a:pt x="11834" y="235784"/>
                    <a:pt x="76811" y="245247"/>
                  </a:cubicBezTo>
                  <a:cubicBezTo>
                    <a:pt x="143014" y="254885"/>
                    <a:pt x="183820" y="192446"/>
                    <a:pt x="180599" y="144862"/>
                  </a:cubicBezTo>
                  <a:cubicBezTo>
                    <a:pt x="177076" y="92871"/>
                    <a:pt x="111289" y="72304"/>
                    <a:pt x="111289" y="72304"/>
                  </a:cubicBezTo>
                  <a:cubicBezTo>
                    <a:pt x="111289" y="72304"/>
                    <a:pt x="104028" y="54456"/>
                    <a:pt x="119620" y="33352"/>
                  </a:cubicBezTo>
                  <a:cubicBezTo>
                    <a:pt x="128675" y="21103"/>
                    <a:pt x="153897" y="0"/>
                    <a:pt x="153897"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0" name="Google Shape;180;p4"/>
          <p:cNvGrpSpPr/>
          <p:nvPr/>
        </p:nvGrpSpPr>
        <p:grpSpPr>
          <a:xfrm>
            <a:off x="8163215" y="2437350"/>
            <a:ext cx="207945" cy="3621580"/>
            <a:chOff x="7555842" y="2690606"/>
            <a:chExt cx="149924" cy="2611089"/>
          </a:xfrm>
        </p:grpSpPr>
        <p:sp>
          <p:nvSpPr>
            <p:cNvPr id="181" name="Google Shape;181;p4"/>
            <p:cNvSpPr/>
            <p:nvPr/>
          </p:nvSpPr>
          <p:spPr>
            <a:xfrm>
              <a:off x="7555842" y="2690606"/>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 name="Google Shape;182;p4"/>
            <p:cNvSpPr/>
            <p:nvPr/>
          </p:nvSpPr>
          <p:spPr>
            <a:xfrm>
              <a:off x="7555842" y="299659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 name="Google Shape;183;p4"/>
            <p:cNvSpPr/>
            <p:nvPr/>
          </p:nvSpPr>
          <p:spPr>
            <a:xfrm>
              <a:off x="7555842" y="330259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 name="Google Shape;184;p4"/>
            <p:cNvSpPr/>
            <p:nvPr/>
          </p:nvSpPr>
          <p:spPr>
            <a:xfrm>
              <a:off x="7555842" y="360858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 name="Google Shape;185;p4"/>
            <p:cNvSpPr/>
            <p:nvPr/>
          </p:nvSpPr>
          <p:spPr>
            <a:xfrm>
              <a:off x="7555842" y="391458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 name="Google Shape;186;p4"/>
            <p:cNvSpPr/>
            <p:nvPr/>
          </p:nvSpPr>
          <p:spPr>
            <a:xfrm>
              <a:off x="7555842" y="4220576"/>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 name="Google Shape;187;p4"/>
            <p:cNvSpPr/>
            <p:nvPr/>
          </p:nvSpPr>
          <p:spPr>
            <a:xfrm>
              <a:off x="7555842" y="4841058"/>
              <a:ext cx="149924" cy="154640"/>
            </a:xfrm>
            <a:custGeom>
              <a:rect b="b" l="l" r="r" t="t"/>
              <a:pathLst>
                <a:path extrusionOk="0" h="154640"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 name="Google Shape;188;p4"/>
            <p:cNvSpPr/>
            <p:nvPr/>
          </p:nvSpPr>
          <p:spPr>
            <a:xfrm>
              <a:off x="7555842" y="452656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 name="Google Shape;189;p4"/>
            <p:cNvSpPr/>
            <p:nvPr/>
          </p:nvSpPr>
          <p:spPr>
            <a:xfrm>
              <a:off x="7555842" y="5147049"/>
              <a:ext cx="149924" cy="154646"/>
            </a:xfrm>
            <a:custGeom>
              <a:rect b="b" l="l" r="r" t="t"/>
              <a:pathLst>
                <a:path extrusionOk="0" h="154646" w="149924">
                  <a:moveTo>
                    <a:pt x="0" y="0"/>
                  </a:moveTo>
                  <a:lnTo>
                    <a:pt x="149925" y="0"/>
                  </a:lnTo>
                  <a:lnTo>
                    <a:pt x="149925" y="154646"/>
                  </a:lnTo>
                  <a:lnTo>
                    <a:pt x="0" y="154646"/>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0" name="Google Shape;190;p4"/>
          <p:cNvSpPr/>
          <p:nvPr/>
        </p:nvSpPr>
        <p:spPr>
          <a:xfrm>
            <a:off x="1319095" y="139837"/>
            <a:ext cx="233054" cy="552697"/>
          </a:xfrm>
          <a:custGeom>
            <a:rect b="b" l="l" r="r" t="t"/>
            <a:pathLst>
              <a:path extrusionOk="0" h="398340" w="167967">
                <a:moveTo>
                  <a:pt x="83984" y="0"/>
                </a:moveTo>
                <a:cubicBezTo>
                  <a:pt x="37337" y="0"/>
                  <a:pt x="0" y="39547"/>
                  <a:pt x="0" y="87761"/>
                </a:cubicBezTo>
                <a:cubicBezTo>
                  <a:pt x="0" y="96287"/>
                  <a:pt x="2069" y="104364"/>
                  <a:pt x="4353" y="112353"/>
                </a:cubicBezTo>
                <a:lnTo>
                  <a:pt x="28376" y="112353"/>
                </a:lnTo>
                <a:cubicBezTo>
                  <a:pt x="28283" y="111972"/>
                  <a:pt x="28517" y="111603"/>
                  <a:pt x="28376" y="111215"/>
                </a:cubicBezTo>
                <a:cubicBezTo>
                  <a:pt x="25677" y="103841"/>
                  <a:pt x="24211" y="95892"/>
                  <a:pt x="24211" y="87761"/>
                </a:cubicBezTo>
                <a:cubicBezTo>
                  <a:pt x="24211" y="51911"/>
                  <a:pt x="51261" y="23260"/>
                  <a:pt x="83984" y="23260"/>
                </a:cubicBezTo>
                <a:cubicBezTo>
                  <a:pt x="116707" y="23260"/>
                  <a:pt x="143750" y="51911"/>
                  <a:pt x="143750" y="87761"/>
                </a:cubicBezTo>
                <a:cubicBezTo>
                  <a:pt x="143750" y="88056"/>
                  <a:pt x="143623" y="101953"/>
                  <a:pt x="143563" y="112353"/>
                </a:cubicBezTo>
                <a:cubicBezTo>
                  <a:pt x="143542" y="116191"/>
                  <a:pt x="143576" y="119285"/>
                  <a:pt x="143563" y="121428"/>
                </a:cubicBezTo>
                <a:cubicBezTo>
                  <a:pt x="143295" y="173586"/>
                  <a:pt x="142390" y="342605"/>
                  <a:pt x="142431" y="342351"/>
                </a:cubicBezTo>
                <a:cubicBezTo>
                  <a:pt x="139638" y="361231"/>
                  <a:pt x="123719" y="375080"/>
                  <a:pt x="104410" y="375074"/>
                </a:cubicBezTo>
                <a:cubicBezTo>
                  <a:pt x="82651" y="375074"/>
                  <a:pt x="65071" y="358156"/>
                  <a:pt x="65071" y="337248"/>
                </a:cubicBezTo>
                <a:lnTo>
                  <a:pt x="67147" y="121428"/>
                </a:lnTo>
                <a:lnTo>
                  <a:pt x="67341" y="112353"/>
                </a:lnTo>
                <a:lnTo>
                  <a:pt x="67528" y="90788"/>
                </a:lnTo>
                <a:cubicBezTo>
                  <a:pt x="67595" y="84365"/>
                  <a:pt x="62298" y="79309"/>
                  <a:pt x="55614" y="79249"/>
                </a:cubicBezTo>
                <a:cubicBezTo>
                  <a:pt x="48923" y="79189"/>
                  <a:pt x="43385" y="84178"/>
                  <a:pt x="43318" y="90601"/>
                </a:cubicBezTo>
                <a:lnTo>
                  <a:pt x="43130" y="112353"/>
                </a:lnTo>
                <a:lnTo>
                  <a:pt x="42936" y="121428"/>
                </a:lnTo>
                <a:lnTo>
                  <a:pt x="40860" y="337060"/>
                </a:lnTo>
                <a:cubicBezTo>
                  <a:pt x="40853" y="370921"/>
                  <a:pt x="69283" y="398340"/>
                  <a:pt x="104410" y="398340"/>
                </a:cubicBezTo>
                <a:cubicBezTo>
                  <a:pt x="136008" y="398340"/>
                  <a:pt x="161993" y="375884"/>
                  <a:pt x="166454" y="345760"/>
                </a:cubicBezTo>
                <a:cubicBezTo>
                  <a:pt x="166648" y="344420"/>
                  <a:pt x="167519" y="176446"/>
                  <a:pt x="167773" y="121428"/>
                </a:cubicBezTo>
                <a:cubicBezTo>
                  <a:pt x="167787" y="119205"/>
                  <a:pt x="167753" y="116131"/>
                  <a:pt x="167773" y="112353"/>
                </a:cubicBezTo>
                <a:cubicBezTo>
                  <a:pt x="167833" y="102120"/>
                  <a:pt x="167967" y="88672"/>
                  <a:pt x="167967" y="87761"/>
                </a:cubicBezTo>
                <a:cubicBezTo>
                  <a:pt x="167961" y="39547"/>
                  <a:pt x="130630" y="0"/>
                  <a:pt x="83984"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91" name="Google Shape;191;p4"/>
          <p:cNvGrpSpPr/>
          <p:nvPr/>
        </p:nvGrpSpPr>
        <p:grpSpPr>
          <a:xfrm>
            <a:off x="1129245" y="1729751"/>
            <a:ext cx="897444" cy="871319"/>
            <a:chOff x="2568112" y="2225465"/>
            <a:chExt cx="566425" cy="549936"/>
          </a:xfrm>
        </p:grpSpPr>
        <p:sp>
          <p:nvSpPr>
            <p:cNvPr id="192" name="Google Shape;192;p4"/>
            <p:cNvSpPr/>
            <p:nvPr/>
          </p:nvSpPr>
          <p:spPr>
            <a:xfrm>
              <a:off x="2609800" y="2311757"/>
              <a:ext cx="348373" cy="463644"/>
            </a:xfrm>
            <a:custGeom>
              <a:rect b="b" l="l" r="r" t="t"/>
              <a:pathLst>
                <a:path extrusionOk="0" h="463644" w="348373">
                  <a:moveTo>
                    <a:pt x="340995" y="474"/>
                  </a:moveTo>
                  <a:cubicBezTo>
                    <a:pt x="340419" y="742"/>
                    <a:pt x="339401" y="1384"/>
                    <a:pt x="337854" y="2148"/>
                  </a:cubicBezTo>
                  <a:cubicBezTo>
                    <a:pt x="335309" y="3421"/>
                    <a:pt x="332376" y="4947"/>
                    <a:pt x="329067" y="6756"/>
                  </a:cubicBezTo>
                  <a:cubicBezTo>
                    <a:pt x="319644" y="11886"/>
                    <a:pt x="309170" y="18014"/>
                    <a:pt x="297885" y="25381"/>
                  </a:cubicBezTo>
                  <a:cubicBezTo>
                    <a:pt x="265664" y="46377"/>
                    <a:pt x="233350" y="72315"/>
                    <a:pt x="203279" y="103237"/>
                  </a:cubicBezTo>
                  <a:cubicBezTo>
                    <a:pt x="191981" y="114850"/>
                    <a:pt x="182096" y="127829"/>
                    <a:pt x="171889" y="140487"/>
                  </a:cubicBezTo>
                  <a:cubicBezTo>
                    <a:pt x="171943" y="140112"/>
                    <a:pt x="172043" y="139824"/>
                    <a:pt x="172097" y="139442"/>
                  </a:cubicBezTo>
                  <a:cubicBezTo>
                    <a:pt x="173624" y="128184"/>
                    <a:pt x="174736" y="116879"/>
                    <a:pt x="175030" y="106371"/>
                  </a:cubicBezTo>
                  <a:cubicBezTo>
                    <a:pt x="175037" y="106163"/>
                    <a:pt x="175024" y="106170"/>
                    <a:pt x="175030" y="105956"/>
                  </a:cubicBezTo>
                  <a:cubicBezTo>
                    <a:pt x="175338" y="93981"/>
                    <a:pt x="174715" y="81317"/>
                    <a:pt x="173563" y="68705"/>
                  </a:cubicBezTo>
                  <a:cubicBezTo>
                    <a:pt x="173235" y="65109"/>
                    <a:pt x="172197" y="55786"/>
                    <a:pt x="172097" y="55097"/>
                  </a:cubicBezTo>
                  <a:cubicBezTo>
                    <a:pt x="171702" y="52297"/>
                    <a:pt x="169036" y="50315"/>
                    <a:pt x="166237" y="50703"/>
                  </a:cubicBezTo>
                  <a:cubicBezTo>
                    <a:pt x="163437" y="51098"/>
                    <a:pt x="161662" y="53764"/>
                    <a:pt x="162051" y="56563"/>
                  </a:cubicBezTo>
                  <a:cubicBezTo>
                    <a:pt x="162138" y="57186"/>
                    <a:pt x="162989" y="66040"/>
                    <a:pt x="163310" y="69536"/>
                  </a:cubicBezTo>
                  <a:cubicBezTo>
                    <a:pt x="164428" y="81792"/>
                    <a:pt x="165071" y="94229"/>
                    <a:pt x="164770" y="105748"/>
                  </a:cubicBezTo>
                  <a:cubicBezTo>
                    <a:pt x="164770" y="105949"/>
                    <a:pt x="164777" y="105962"/>
                    <a:pt x="164770" y="106163"/>
                  </a:cubicBezTo>
                  <a:cubicBezTo>
                    <a:pt x="164495" y="116263"/>
                    <a:pt x="163531" y="127052"/>
                    <a:pt x="162051" y="137975"/>
                  </a:cubicBezTo>
                  <a:cubicBezTo>
                    <a:pt x="161435" y="142563"/>
                    <a:pt x="160832" y="146876"/>
                    <a:pt x="160169" y="150747"/>
                  </a:cubicBezTo>
                  <a:cubicBezTo>
                    <a:pt x="159774" y="153057"/>
                    <a:pt x="159292" y="154692"/>
                    <a:pt x="159124" y="155556"/>
                  </a:cubicBezTo>
                  <a:cubicBezTo>
                    <a:pt x="157872" y="157237"/>
                    <a:pt x="156372" y="158677"/>
                    <a:pt x="155146" y="160371"/>
                  </a:cubicBezTo>
                  <a:cubicBezTo>
                    <a:pt x="135289" y="187776"/>
                    <a:pt x="116315" y="219354"/>
                    <a:pt x="98219" y="254340"/>
                  </a:cubicBezTo>
                  <a:cubicBezTo>
                    <a:pt x="94536" y="261473"/>
                    <a:pt x="91308" y="269034"/>
                    <a:pt x="87751" y="276321"/>
                  </a:cubicBezTo>
                  <a:cubicBezTo>
                    <a:pt x="87048" y="263696"/>
                    <a:pt x="85957" y="251099"/>
                    <a:pt x="84195" y="239271"/>
                  </a:cubicBezTo>
                  <a:cubicBezTo>
                    <a:pt x="84088" y="238535"/>
                    <a:pt x="84101" y="238535"/>
                    <a:pt x="83988" y="237811"/>
                  </a:cubicBezTo>
                  <a:cubicBezTo>
                    <a:pt x="82655" y="229145"/>
                    <a:pt x="80907" y="219937"/>
                    <a:pt x="78757" y="210600"/>
                  </a:cubicBezTo>
                  <a:cubicBezTo>
                    <a:pt x="77056" y="203233"/>
                    <a:pt x="75134" y="196221"/>
                    <a:pt x="73312" y="189671"/>
                  </a:cubicBezTo>
                  <a:cubicBezTo>
                    <a:pt x="72676" y="187374"/>
                    <a:pt x="71135" y="181488"/>
                    <a:pt x="71008" y="181092"/>
                  </a:cubicBezTo>
                  <a:cubicBezTo>
                    <a:pt x="70178" y="178387"/>
                    <a:pt x="67218" y="176900"/>
                    <a:pt x="64525" y="177744"/>
                  </a:cubicBezTo>
                  <a:cubicBezTo>
                    <a:pt x="61820" y="178581"/>
                    <a:pt x="60333" y="181528"/>
                    <a:pt x="61177" y="184233"/>
                  </a:cubicBezTo>
                  <a:cubicBezTo>
                    <a:pt x="61290" y="184595"/>
                    <a:pt x="62858" y="190154"/>
                    <a:pt x="63481" y="192391"/>
                  </a:cubicBezTo>
                  <a:cubicBezTo>
                    <a:pt x="65262" y="198807"/>
                    <a:pt x="67043" y="205691"/>
                    <a:pt x="68711" y="212904"/>
                  </a:cubicBezTo>
                  <a:cubicBezTo>
                    <a:pt x="70807" y="222006"/>
                    <a:pt x="72649" y="230880"/>
                    <a:pt x="73942" y="239271"/>
                  </a:cubicBezTo>
                  <a:cubicBezTo>
                    <a:pt x="74049" y="239981"/>
                    <a:pt x="74042" y="240022"/>
                    <a:pt x="74149" y="240738"/>
                  </a:cubicBezTo>
                  <a:cubicBezTo>
                    <a:pt x="75931" y="252673"/>
                    <a:pt x="77029" y="265377"/>
                    <a:pt x="77705" y="278203"/>
                  </a:cubicBezTo>
                  <a:cubicBezTo>
                    <a:pt x="77947" y="282697"/>
                    <a:pt x="78034" y="287023"/>
                    <a:pt x="78127" y="290760"/>
                  </a:cubicBezTo>
                  <a:cubicBezTo>
                    <a:pt x="78181" y="292990"/>
                    <a:pt x="78536" y="295461"/>
                    <a:pt x="78549" y="295569"/>
                  </a:cubicBezTo>
                  <a:cubicBezTo>
                    <a:pt x="67037" y="320308"/>
                    <a:pt x="56247" y="345390"/>
                    <a:pt x="46315" y="370913"/>
                  </a:cubicBezTo>
                  <a:cubicBezTo>
                    <a:pt x="46262" y="370692"/>
                    <a:pt x="39364" y="354029"/>
                    <a:pt x="35432" y="346428"/>
                  </a:cubicBezTo>
                  <a:cubicBezTo>
                    <a:pt x="34629" y="344874"/>
                    <a:pt x="33738" y="343314"/>
                    <a:pt x="32921" y="341827"/>
                  </a:cubicBezTo>
                  <a:cubicBezTo>
                    <a:pt x="31012" y="338364"/>
                    <a:pt x="28882" y="334942"/>
                    <a:pt x="26646" y="331359"/>
                  </a:cubicBezTo>
                  <a:cubicBezTo>
                    <a:pt x="22788" y="325204"/>
                    <a:pt x="18622" y="319203"/>
                    <a:pt x="14503" y="313571"/>
                  </a:cubicBezTo>
                  <a:cubicBezTo>
                    <a:pt x="13064" y="311602"/>
                    <a:pt x="9353" y="306606"/>
                    <a:pt x="9059" y="306244"/>
                  </a:cubicBezTo>
                  <a:cubicBezTo>
                    <a:pt x="7297" y="304041"/>
                    <a:pt x="4156" y="303639"/>
                    <a:pt x="1946" y="305407"/>
                  </a:cubicBezTo>
                  <a:cubicBezTo>
                    <a:pt x="-264" y="307175"/>
                    <a:pt x="-659" y="310316"/>
                    <a:pt x="1109" y="312526"/>
                  </a:cubicBezTo>
                  <a:cubicBezTo>
                    <a:pt x="1357" y="312834"/>
                    <a:pt x="4946" y="317737"/>
                    <a:pt x="6339" y="319639"/>
                  </a:cubicBezTo>
                  <a:cubicBezTo>
                    <a:pt x="10324" y="325077"/>
                    <a:pt x="14349" y="330877"/>
                    <a:pt x="18060" y="336804"/>
                  </a:cubicBezTo>
                  <a:cubicBezTo>
                    <a:pt x="20210" y="340226"/>
                    <a:pt x="22112" y="343561"/>
                    <a:pt x="23920" y="346850"/>
                  </a:cubicBezTo>
                  <a:cubicBezTo>
                    <a:pt x="24697" y="348249"/>
                    <a:pt x="25460" y="349562"/>
                    <a:pt x="26224" y="351035"/>
                  </a:cubicBezTo>
                  <a:cubicBezTo>
                    <a:pt x="29994" y="358315"/>
                    <a:pt x="33537" y="366232"/>
                    <a:pt x="36691" y="374054"/>
                  </a:cubicBezTo>
                  <a:cubicBezTo>
                    <a:pt x="37790" y="376800"/>
                    <a:pt x="40830" y="384629"/>
                    <a:pt x="40871" y="384729"/>
                  </a:cubicBezTo>
                  <a:cubicBezTo>
                    <a:pt x="39739" y="387736"/>
                    <a:pt x="38426" y="390723"/>
                    <a:pt x="37314" y="393730"/>
                  </a:cubicBezTo>
                  <a:cubicBezTo>
                    <a:pt x="31173" y="410353"/>
                    <a:pt x="25942" y="425710"/>
                    <a:pt x="21408" y="439560"/>
                  </a:cubicBezTo>
                  <a:cubicBezTo>
                    <a:pt x="19821" y="444422"/>
                    <a:pt x="15997" y="456336"/>
                    <a:pt x="15756" y="457147"/>
                  </a:cubicBezTo>
                  <a:cubicBezTo>
                    <a:pt x="14959" y="459853"/>
                    <a:pt x="16606" y="462619"/>
                    <a:pt x="19319" y="463422"/>
                  </a:cubicBezTo>
                  <a:cubicBezTo>
                    <a:pt x="22031" y="464226"/>
                    <a:pt x="24790" y="462793"/>
                    <a:pt x="25594" y="460074"/>
                  </a:cubicBezTo>
                  <a:cubicBezTo>
                    <a:pt x="25822" y="459303"/>
                    <a:pt x="29465" y="447509"/>
                    <a:pt x="31039" y="442701"/>
                  </a:cubicBezTo>
                  <a:cubicBezTo>
                    <a:pt x="35533" y="428958"/>
                    <a:pt x="40851" y="413789"/>
                    <a:pt x="46945" y="397287"/>
                  </a:cubicBezTo>
                  <a:cubicBezTo>
                    <a:pt x="48184" y="393925"/>
                    <a:pt x="49651" y="390596"/>
                    <a:pt x="50916" y="387241"/>
                  </a:cubicBezTo>
                  <a:cubicBezTo>
                    <a:pt x="51231" y="387167"/>
                    <a:pt x="55042" y="385948"/>
                    <a:pt x="58036" y="384729"/>
                  </a:cubicBezTo>
                  <a:cubicBezTo>
                    <a:pt x="63045" y="382707"/>
                    <a:pt x="68370" y="380751"/>
                    <a:pt x="73942" y="378869"/>
                  </a:cubicBezTo>
                  <a:cubicBezTo>
                    <a:pt x="79628" y="376947"/>
                    <a:pt x="85173" y="375179"/>
                    <a:pt x="90477" y="373846"/>
                  </a:cubicBezTo>
                  <a:cubicBezTo>
                    <a:pt x="91261" y="373645"/>
                    <a:pt x="92178" y="373619"/>
                    <a:pt x="92989" y="373431"/>
                  </a:cubicBezTo>
                  <a:cubicBezTo>
                    <a:pt x="101333" y="371429"/>
                    <a:pt x="110375" y="369794"/>
                    <a:pt x="119356" y="368616"/>
                  </a:cubicBezTo>
                  <a:cubicBezTo>
                    <a:pt x="122504" y="368201"/>
                    <a:pt x="125316" y="367832"/>
                    <a:pt x="127935" y="367564"/>
                  </a:cubicBezTo>
                  <a:cubicBezTo>
                    <a:pt x="129502" y="367410"/>
                    <a:pt x="130714" y="367403"/>
                    <a:pt x="131284" y="367357"/>
                  </a:cubicBezTo>
                  <a:cubicBezTo>
                    <a:pt x="134103" y="367142"/>
                    <a:pt x="136112" y="364524"/>
                    <a:pt x="135891" y="361711"/>
                  </a:cubicBezTo>
                  <a:cubicBezTo>
                    <a:pt x="135677" y="358891"/>
                    <a:pt x="133266" y="356895"/>
                    <a:pt x="130453" y="357103"/>
                  </a:cubicBezTo>
                  <a:cubicBezTo>
                    <a:pt x="129804" y="357150"/>
                    <a:pt x="128538" y="357150"/>
                    <a:pt x="126890" y="357311"/>
                  </a:cubicBezTo>
                  <a:cubicBezTo>
                    <a:pt x="124171" y="357585"/>
                    <a:pt x="121144" y="357927"/>
                    <a:pt x="117889" y="358362"/>
                  </a:cubicBezTo>
                  <a:cubicBezTo>
                    <a:pt x="108580" y="359574"/>
                    <a:pt x="99418" y="361296"/>
                    <a:pt x="90685" y="363385"/>
                  </a:cubicBezTo>
                  <a:cubicBezTo>
                    <a:pt x="89834" y="363586"/>
                    <a:pt x="88796" y="363794"/>
                    <a:pt x="87966" y="364008"/>
                  </a:cubicBezTo>
                  <a:cubicBezTo>
                    <a:pt x="82387" y="365421"/>
                    <a:pt x="76728" y="367243"/>
                    <a:pt x="70801" y="369239"/>
                  </a:cubicBezTo>
                  <a:cubicBezTo>
                    <a:pt x="65617" y="370993"/>
                    <a:pt x="60668" y="372828"/>
                    <a:pt x="55939" y="374683"/>
                  </a:cubicBezTo>
                  <a:cubicBezTo>
                    <a:pt x="68028" y="343568"/>
                    <a:pt x="81302" y="312981"/>
                    <a:pt x="95708" y="283226"/>
                  </a:cubicBezTo>
                  <a:cubicBezTo>
                    <a:pt x="96786" y="282656"/>
                    <a:pt x="99786" y="281056"/>
                    <a:pt x="101360" y="280292"/>
                  </a:cubicBezTo>
                  <a:cubicBezTo>
                    <a:pt x="106490" y="277808"/>
                    <a:pt x="112022" y="275283"/>
                    <a:pt x="117682" y="272972"/>
                  </a:cubicBezTo>
                  <a:cubicBezTo>
                    <a:pt x="122604" y="270956"/>
                    <a:pt x="127285" y="269248"/>
                    <a:pt x="131913" y="267735"/>
                  </a:cubicBezTo>
                  <a:cubicBezTo>
                    <a:pt x="132871" y="267420"/>
                    <a:pt x="133849" y="267005"/>
                    <a:pt x="134847" y="266690"/>
                  </a:cubicBezTo>
                  <a:cubicBezTo>
                    <a:pt x="142796" y="264239"/>
                    <a:pt x="151396" y="262310"/>
                    <a:pt x="159961" y="260622"/>
                  </a:cubicBezTo>
                  <a:cubicBezTo>
                    <a:pt x="162962" y="260026"/>
                    <a:pt x="170717" y="258593"/>
                    <a:pt x="171260" y="258526"/>
                  </a:cubicBezTo>
                  <a:cubicBezTo>
                    <a:pt x="174059" y="258131"/>
                    <a:pt x="176055" y="255472"/>
                    <a:pt x="175660" y="252666"/>
                  </a:cubicBezTo>
                  <a:cubicBezTo>
                    <a:pt x="175258" y="249867"/>
                    <a:pt x="172807" y="248092"/>
                    <a:pt x="170007" y="248480"/>
                  </a:cubicBezTo>
                  <a:cubicBezTo>
                    <a:pt x="169384" y="248567"/>
                    <a:pt x="168226" y="248634"/>
                    <a:pt x="166659" y="248902"/>
                  </a:cubicBezTo>
                  <a:cubicBezTo>
                    <a:pt x="164060" y="249331"/>
                    <a:pt x="161180" y="249947"/>
                    <a:pt x="158073" y="250576"/>
                  </a:cubicBezTo>
                  <a:cubicBezTo>
                    <a:pt x="149192" y="252331"/>
                    <a:pt x="140245" y="254494"/>
                    <a:pt x="131913" y="257059"/>
                  </a:cubicBezTo>
                  <a:cubicBezTo>
                    <a:pt x="130868" y="257387"/>
                    <a:pt x="129797" y="257562"/>
                    <a:pt x="128779" y="257903"/>
                  </a:cubicBezTo>
                  <a:cubicBezTo>
                    <a:pt x="123903" y="259497"/>
                    <a:pt x="118847" y="261446"/>
                    <a:pt x="113710" y="263549"/>
                  </a:cubicBezTo>
                  <a:cubicBezTo>
                    <a:pt x="109812" y="265150"/>
                    <a:pt x="106249" y="266878"/>
                    <a:pt x="102613" y="268572"/>
                  </a:cubicBezTo>
                  <a:cubicBezTo>
                    <a:pt x="104200" y="265424"/>
                    <a:pt x="105613" y="262062"/>
                    <a:pt x="107220" y="258948"/>
                  </a:cubicBezTo>
                  <a:cubicBezTo>
                    <a:pt x="125089" y="224377"/>
                    <a:pt x="143982" y="193181"/>
                    <a:pt x="163518" y="166231"/>
                  </a:cubicBezTo>
                  <a:cubicBezTo>
                    <a:pt x="173436" y="152542"/>
                    <a:pt x="184808" y="140239"/>
                    <a:pt x="195959" y="127722"/>
                  </a:cubicBezTo>
                  <a:cubicBezTo>
                    <a:pt x="196991" y="127494"/>
                    <a:pt x="197821" y="127313"/>
                    <a:pt x="199515" y="126885"/>
                  </a:cubicBezTo>
                  <a:cubicBezTo>
                    <a:pt x="203842" y="125793"/>
                    <a:pt x="208577" y="124554"/>
                    <a:pt x="213539" y="123536"/>
                  </a:cubicBezTo>
                  <a:cubicBezTo>
                    <a:pt x="221302" y="121942"/>
                    <a:pt x="228983" y="120783"/>
                    <a:pt x="236143" y="119980"/>
                  </a:cubicBezTo>
                  <a:cubicBezTo>
                    <a:pt x="236752" y="119913"/>
                    <a:pt x="236786" y="119832"/>
                    <a:pt x="237395" y="119765"/>
                  </a:cubicBezTo>
                  <a:cubicBezTo>
                    <a:pt x="250046" y="118426"/>
                    <a:pt x="263521" y="118151"/>
                    <a:pt x="275489" y="118513"/>
                  </a:cubicBezTo>
                  <a:cubicBezTo>
                    <a:pt x="277190" y="118567"/>
                    <a:pt x="278416" y="118687"/>
                    <a:pt x="279045" y="118721"/>
                  </a:cubicBezTo>
                  <a:cubicBezTo>
                    <a:pt x="281872" y="118875"/>
                    <a:pt x="284129" y="116732"/>
                    <a:pt x="284276" y="113912"/>
                  </a:cubicBezTo>
                  <a:cubicBezTo>
                    <a:pt x="284430" y="111086"/>
                    <a:pt x="282287" y="108614"/>
                    <a:pt x="279467" y="108467"/>
                  </a:cubicBezTo>
                  <a:cubicBezTo>
                    <a:pt x="278764" y="108427"/>
                    <a:pt x="277485" y="108313"/>
                    <a:pt x="275697" y="108259"/>
                  </a:cubicBezTo>
                  <a:cubicBezTo>
                    <a:pt x="263307" y="107878"/>
                    <a:pt x="249537" y="108112"/>
                    <a:pt x="236350" y="109512"/>
                  </a:cubicBezTo>
                  <a:cubicBezTo>
                    <a:pt x="235707" y="109586"/>
                    <a:pt x="235533" y="109653"/>
                    <a:pt x="234884" y="109720"/>
                  </a:cubicBezTo>
                  <a:cubicBezTo>
                    <a:pt x="227389" y="110563"/>
                    <a:pt x="219493" y="111836"/>
                    <a:pt x="211443" y="113490"/>
                  </a:cubicBezTo>
                  <a:cubicBezTo>
                    <a:pt x="209883" y="113812"/>
                    <a:pt x="208557" y="114200"/>
                    <a:pt x="207050" y="114535"/>
                  </a:cubicBezTo>
                  <a:cubicBezTo>
                    <a:pt x="208316" y="113209"/>
                    <a:pt x="209334" y="111662"/>
                    <a:pt x="210606" y="110349"/>
                  </a:cubicBezTo>
                  <a:cubicBezTo>
                    <a:pt x="240114" y="80024"/>
                    <a:pt x="271712" y="54561"/>
                    <a:pt x="303323" y="33960"/>
                  </a:cubicBezTo>
                  <a:cubicBezTo>
                    <a:pt x="314373" y="26754"/>
                    <a:pt x="324681" y="20753"/>
                    <a:pt x="333876" y="15750"/>
                  </a:cubicBezTo>
                  <a:cubicBezTo>
                    <a:pt x="337084" y="14009"/>
                    <a:pt x="340017" y="12576"/>
                    <a:pt x="342462" y="11357"/>
                  </a:cubicBezTo>
                  <a:cubicBezTo>
                    <a:pt x="343908" y="10633"/>
                    <a:pt x="344900" y="10125"/>
                    <a:pt x="345389" y="9890"/>
                  </a:cubicBezTo>
                  <a:cubicBezTo>
                    <a:pt x="347954" y="8705"/>
                    <a:pt x="349092" y="5550"/>
                    <a:pt x="347900" y="2985"/>
                  </a:cubicBezTo>
                  <a:cubicBezTo>
                    <a:pt x="346715" y="420"/>
                    <a:pt x="343560" y="-718"/>
                    <a:pt x="340995" y="4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 name="Google Shape;193;p4"/>
            <p:cNvSpPr/>
            <p:nvPr/>
          </p:nvSpPr>
          <p:spPr>
            <a:xfrm>
              <a:off x="2754030" y="2534754"/>
              <a:ext cx="112547" cy="56364"/>
            </a:xfrm>
            <a:custGeom>
              <a:rect b="b" l="l" r="r" t="t"/>
              <a:pathLst>
                <a:path extrusionOk="0" h="56364" w="112547">
                  <a:moveTo>
                    <a:pt x="0" y="28182"/>
                  </a:moveTo>
                  <a:cubicBezTo>
                    <a:pt x="0" y="12617"/>
                    <a:pt x="25195" y="0"/>
                    <a:pt x="56270" y="0"/>
                  </a:cubicBezTo>
                  <a:cubicBezTo>
                    <a:pt x="87352" y="0"/>
                    <a:pt x="112548" y="12617"/>
                    <a:pt x="112548" y="28182"/>
                  </a:cubicBezTo>
                  <a:cubicBezTo>
                    <a:pt x="112548" y="43746"/>
                    <a:pt x="87352" y="56364"/>
                    <a:pt x="56270" y="56364"/>
                  </a:cubicBezTo>
                  <a:cubicBezTo>
                    <a:pt x="25195" y="56364"/>
                    <a:pt x="0" y="43746"/>
                    <a:pt x="0" y="281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 name="Google Shape;194;p4"/>
            <p:cNvSpPr/>
            <p:nvPr/>
          </p:nvSpPr>
          <p:spPr>
            <a:xfrm>
              <a:off x="2711551" y="2642644"/>
              <a:ext cx="106235" cy="51882"/>
            </a:xfrm>
            <a:custGeom>
              <a:rect b="b" l="l" r="r" t="t"/>
              <a:pathLst>
                <a:path extrusionOk="0" h="51882" w="106235">
                  <a:moveTo>
                    <a:pt x="153" y="34581"/>
                  </a:moveTo>
                  <a:cubicBezTo>
                    <a:pt x="-2051" y="21072"/>
                    <a:pt x="19876" y="6258"/>
                    <a:pt x="49130" y="1490"/>
                  </a:cubicBezTo>
                  <a:cubicBezTo>
                    <a:pt x="78383" y="-3286"/>
                    <a:pt x="103880" y="3800"/>
                    <a:pt x="106083" y="17302"/>
                  </a:cubicBezTo>
                  <a:cubicBezTo>
                    <a:pt x="108287" y="30810"/>
                    <a:pt x="86360" y="45625"/>
                    <a:pt x="57106" y="50393"/>
                  </a:cubicBezTo>
                  <a:cubicBezTo>
                    <a:pt x="27852" y="55168"/>
                    <a:pt x="2356" y="48083"/>
                    <a:pt x="153" y="3458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 name="Google Shape;195;p4"/>
            <p:cNvSpPr/>
            <p:nvPr/>
          </p:nvSpPr>
          <p:spPr>
            <a:xfrm>
              <a:off x="2876305" y="2402274"/>
              <a:ext cx="150809" cy="83624"/>
            </a:xfrm>
            <a:custGeom>
              <a:rect b="b" l="l" r="r" t="t"/>
              <a:pathLst>
                <a:path extrusionOk="0" h="83624" w="150809">
                  <a:moveTo>
                    <a:pt x="593" y="23026"/>
                  </a:moveTo>
                  <a:cubicBezTo>
                    <a:pt x="5777" y="2399"/>
                    <a:pt x="43469" y="-5906"/>
                    <a:pt x="84784" y="4468"/>
                  </a:cubicBezTo>
                  <a:cubicBezTo>
                    <a:pt x="126100" y="14849"/>
                    <a:pt x="155394" y="39977"/>
                    <a:pt x="150217" y="60604"/>
                  </a:cubicBezTo>
                  <a:cubicBezTo>
                    <a:pt x="145033" y="81225"/>
                    <a:pt x="107341" y="89530"/>
                    <a:pt x="66025" y="79156"/>
                  </a:cubicBezTo>
                  <a:cubicBezTo>
                    <a:pt x="24710" y="68782"/>
                    <a:pt x="-4584" y="43647"/>
                    <a:pt x="593" y="230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 name="Google Shape;196;p4"/>
            <p:cNvSpPr/>
            <p:nvPr/>
          </p:nvSpPr>
          <p:spPr>
            <a:xfrm>
              <a:off x="2951709" y="2239852"/>
              <a:ext cx="182828" cy="103681"/>
            </a:xfrm>
            <a:custGeom>
              <a:rect b="b" l="l" r="r" t="t"/>
              <a:pathLst>
                <a:path extrusionOk="0" h="103681" w="182828">
                  <a:moveTo>
                    <a:pt x="660" y="72653"/>
                  </a:moveTo>
                  <a:cubicBezTo>
                    <a:pt x="-5354" y="46440"/>
                    <a:pt x="30403" y="15867"/>
                    <a:pt x="80525" y="4374"/>
                  </a:cubicBezTo>
                  <a:cubicBezTo>
                    <a:pt x="130647" y="-7118"/>
                    <a:pt x="176155" y="4816"/>
                    <a:pt x="182169" y="31029"/>
                  </a:cubicBezTo>
                  <a:cubicBezTo>
                    <a:pt x="188177" y="57242"/>
                    <a:pt x="152420" y="87815"/>
                    <a:pt x="102298" y="99308"/>
                  </a:cubicBezTo>
                  <a:cubicBezTo>
                    <a:pt x="52175" y="110800"/>
                    <a:pt x="6668" y="98866"/>
                    <a:pt x="660" y="7265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 name="Google Shape;197;p4"/>
            <p:cNvSpPr/>
            <p:nvPr/>
          </p:nvSpPr>
          <p:spPr>
            <a:xfrm>
              <a:off x="2754030" y="2225465"/>
              <a:ext cx="76961" cy="158166"/>
            </a:xfrm>
            <a:custGeom>
              <a:rect b="b" l="l" r="r" t="t"/>
              <a:pathLst>
                <a:path extrusionOk="0" h="158166" w="76961">
                  <a:moveTo>
                    <a:pt x="49211" y="163"/>
                  </a:moveTo>
                  <a:cubicBezTo>
                    <a:pt x="69618" y="2936"/>
                    <a:pt x="81352" y="40521"/>
                    <a:pt x="75425" y="84107"/>
                  </a:cubicBezTo>
                  <a:cubicBezTo>
                    <a:pt x="69491" y="127692"/>
                    <a:pt x="48147" y="160777"/>
                    <a:pt x="27747" y="158004"/>
                  </a:cubicBezTo>
                  <a:cubicBezTo>
                    <a:pt x="7340" y="155225"/>
                    <a:pt x="-4394" y="117640"/>
                    <a:pt x="1540" y="74054"/>
                  </a:cubicBezTo>
                  <a:cubicBezTo>
                    <a:pt x="7467" y="30468"/>
                    <a:pt x="28811" y="-2616"/>
                    <a:pt x="49211" y="16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 name="Google Shape;198;p4"/>
            <p:cNvSpPr/>
            <p:nvPr/>
          </p:nvSpPr>
          <p:spPr>
            <a:xfrm>
              <a:off x="2635074" y="2387263"/>
              <a:ext cx="60076" cy="110630"/>
            </a:xfrm>
            <a:custGeom>
              <a:rect b="b" l="l" r="r" t="t"/>
              <a:pathLst>
                <a:path extrusionOk="0" h="110630" w="60076">
                  <a:moveTo>
                    <a:pt x="18061" y="331"/>
                  </a:moveTo>
                  <a:cubicBezTo>
                    <a:pt x="33264" y="-2984"/>
                    <a:pt x="50958" y="18950"/>
                    <a:pt x="57575" y="49315"/>
                  </a:cubicBezTo>
                  <a:cubicBezTo>
                    <a:pt x="64192" y="79681"/>
                    <a:pt x="57227" y="106985"/>
                    <a:pt x="42018" y="110301"/>
                  </a:cubicBezTo>
                  <a:cubicBezTo>
                    <a:pt x="26808" y="113609"/>
                    <a:pt x="9114" y="91682"/>
                    <a:pt x="2497" y="61310"/>
                  </a:cubicBezTo>
                  <a:cubicBezTo>
                    <a:pt x="-4113" y="30945"/>
                    <a:pt x="2852" y="3640"/>
                    <a:pt x="18061" y="3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 name="Google Shape;199;p4"/>
            <p:cNvSpPr/>
            <p:nvPr/>
          </p:nvSpPr>
          <p:spPr>
            <a:xfrm>
              <a:off x="2568112" y="2539887"/>
              <a:ext cx="61576" cy="87493"/>
            </a:xfrm>
            <a:custGeom>
              <a:rect b="b" l="l" r="r" t="t"/>
              <a:pathLst>
                <a:path extrusionOk="0" h="87493" w="61576">
                  <a:moveTo>
                    <a:pt x="9438" y="1471"/>
                  </a:moveTo>
                  <a:cubicBezTo>
                    <a:pt x="21694" y="-4718"/>
                    <a:pt x="41183" y="9192"/>
                    <a:pt x="52970" y="32546"/>
                  </a:cubicBezTo>
                  <a:cubicBezTo>
                    <a:pt x="64764" y="55893"/>
                    <a:pt x="64389" y="79835"/>
                    <a:pt x="52133" y="86024"/>
                  </a:cubicBezTo>
                  <a:cubicBezTo>
                    <a:pt x="39884" y="92212"/>
                    <a:pt x="20395" y="78295"/>
                    <a:pt x="8601" y="54948"/>
                  </a:cubicBezTo>
                  <a:cubicBezTo>
                    <a:pt x="-3186" y="31595"/>
                    <a:pt x="-2811" y="7652"/>
                    <a:pt x="9438" y="14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00" name="Google Shape;200;p4"/>
          <p:cNvGrpSpPr/>
          <p:nvPr/>
        </p:nvGrpSpPr>
        <p:grpSpPr>
          <a:xfrm>
            <a:off x="10685019" y="5362282"/>
            <a:ext cx="660982" cy="1011492"/>
            <a:chOff x="9411879" y="4843164"/>
            <a:chExt cx="433829" cy="663883"/>
          </a:xfrm>
        </p:grpSpPr>
        <p:sp>
          <p:nvSpPr>
            <p:cNvPr id="201" name="Google Shape;201;p4"/>
            <p:cNvSpPr/>
            <p:nvPr/>
          </p:nvSpPr>
          <p:spPr>
            <a:xfrm>
              <a:off x="9564401" y="4958974"/>
              <a:ext cx="219549" cy="548073"/>
            </a:xfrm>
            <a:custGeom>
              <a:rect b="b" l="l" r="r" t="t"/>
              <a:pathLst>
                <a:path extrusionOk="0" h="548073" w="219549">
                  <a:moveTo>
                    <a:pt x="1585" y="1396"/>
                  </a:moveTo>
                  <a:cubicBezTo>
                    <a:pt x="-425" y="3378"/>
                    <a:pt x="-558" y="6706"/>
                    <a:pt x="1384" y="8722"/>
                  </a:cubicBezTo>
                  <a:cubicBezTo>
                    <a:pt x="1652" y="8957"/>
                    <a:pt x="5469" y="13035"/>
                    <a:pt x="7076" y="14790"/>
                  </a:cubicBezTo>
                  <a:cubicBezTo>
                    <a:pt x="11564" y="19840"/>
                    <a:pt x="16520" y="25727"/>
                    <a:pt x="21945" y="32578"/>
                  </a:cubicBezTo>
                  <a:cubicBezTo>
                    <a:pt x="37348" y="52174"/>
                    <a:pt x="52685" y="74864"/>
                    <a:pt x="67151" y="100394"/>
                  </a:cubicBezTo>
                  <a:cubicBezTo>
                    <a:pt x="77197" y="118196"/>
                    <a:pt x="86238" y="136794"/>
                    <a:pt x="94342" y="155855"/>
                  </a:cubicBezTo>
                  <a:cubicBezTo>
                    <a:pt x="89922" y="152941"/>
                    <a:pt x="85569" y="149974"/>
                    <a:pt x="80947" y="147275"/>
                  </a:cubicBezTo>
                  <a:cubicBezTo>
                    <a:pt x="77063" y="145025"/>
                    <a:pt x="73379" y="142895"/>
                    <a:pt x="69629" y="140993"/>
                  </a:cubicBezTo>
                  <a:cubicBezTo>
                    <a:pt x="68222" y="140257"/>
                    <a:pt x="66548" y="139627"/>
                    <a:pt x="65008" y="138904"/>
                  </a:cubicBezTo>
                  <a:cubicBezTo>
                    <a:pt x="56971" y="135019"/>
                    <a:pt x="48533" y="131430"/>
                    <a:pt x="39893" y="128228"/>
                  </a:cubicBezTo>
                  <a:cubicBezTo>
                    <a:pt x="36880" y="127110"/>
                    <a:pt x="28976" y="124444"/>
                    <a:pt x="28374" y="124250"/>
                  </a:cubicBezTo>
                  <a:cubicBezTo>
                    <a:pt x="25695" y="123400"/>
                    <a:pt x="22748" y="124907"/>
                    <a:pt x="21945" y="127599"/>
                  </a:cubicBezTo>
                  <a:cubicBezTo>
                    <a:pt x="21074" y="130291"/>
                    <a:pt x="22547" y="133017"/>
                    <a:pt x="25293" y="133881"/>
                  </a:cubicBezTo>
                  <a:cubicBezTo>
                    <a:pt x="25829" y="134048"/>
                    <a:pt x="33464" y="136768"/>
                    <a:pt x="36344" y="137852"/>
                  </a:cubicBezTo>
                  <a:cubicBezTo>
                    <a:pt x="44716" y="140946"/>
                    <a:pt x="52886" y="144376"/>
                    <a:pt x="60654" y="148106"/>
                  </a:cubicBezTo>
                  <a:cubicBezTo>
                    <a:pt x="62061" y="148803"/>
                    <a:pt x="63468" y="149506"/>
                    <a:pt x="64808" y="150202"/>
                  </a:cubicBezTo>
                  <a:cubicBezTo>
                    <a:pt x="68356" y="152011"/>
                    <a:pt x="71973" y="153899"/>
                    <a:pt x="75723" y="156062"/>
                  </a:cubicBezTo>
                  <a:cubicBezTo>
                    <a:pt x="81952" y="159692"/>
                    <a:pt x="88181" y="163677"/>
                    <a:pt x="93940" y="167575"/>
                  </a:cubicBezTo>
                  <a:cubicBezTo>
                    <a:pt x="95615" y="168734"/>
                    <a:pt x="98896" y="171011"/>
                    <a:pt x="100168" y="171968"/>
                  </a:cubicBezTo>
                  <a:cubicBezTo>
                    <a:pt x="100235" y="172028"/>
                    <a:pt x="112090" y="203084"/>
                    <a:pt x="116510" y="219271"/>
                  </a:cubicBezTo>
                  <a:cubicBezTo>
                    <a:pt x="123207" y="243602"/>
                    <a:pt x="128632" y="270070"/>
                    <a:pt x="132851" y="298379"/>
                  </a:cubicBezTo>
                  <a:cubicBezTo>
                    <a:pt x="134660" y="310428"/>
                    <a:pt x="134861" y="322784"/>
                    <a:pt x="136200" y="335006"/>
                  </a:cubicBezTo>
                  <a:cubicBezTo>
                    <a:pt x="132249" y="331035"/>
                    <a:pt x="128230" y="326990"/>
                    <a:pt x="124078" y="323286"/>
                  </a:cubicBezTo>
                  <a:cubicBezTo>
                    <a:pt x="121600" y="321103"/>
                    <a:pt x="119122" y="319167"/>
                    <a:pt x="116711" y="317212"/>
                  </a:cubicBezTo>
                  <a:cubicBezTo>
                    <a:pt x="114970" y="315799"/>
                    <a:pt x="113162" y="314225"/>
                    <a:pt x="111286" y="312818"/>
                  </a:cubicBezTo>
                  <a:cubicBezTo>
                    <a:pt x="104790" y="307983"/>
                    <a:pt x="97892" y="303469"/>
                    <a:pt x="90993" y="299216"/>
                  </a:cubicBezTo>
                  <a:cubicBezTo>
                    <a:pt x="88582" y="297730"/>
                    <a:pt x="82086" y="294039"/>
                    <a:pt x="81551" y="293772"/>
                  </a:cubicBezTo>
                  <a:cubicBezTo>
                    <a:pt x="79072" y="292418"/>
                    <a:pt x="75991" y="293390"/>
                    <a:pt x="74652" y="295868"/>
                  </a:cubicBezTo>
                  <a:cubicBezTo>
                    <a:pt x="73312" y="298346"/>
                    <a:pt x="74250" y="301413"/>
                    <a:pt x="76728" y="302773"/>
                  </a:cubicBezTo>
                  <a:cubicBezTo>
                    <a:pt x="77197" y="303007"/>
                    <a:pt x="83225" y="306577"/>
                    <a:pt x="85569" y="308010"/>
                  </a:cubicBezTo>
                  <a:cubicBezTo>
                    <a:pt x="92199" y="312108"/>
                    <a:pt x="98762" y="316555"/>
                    <a:pt x="104991" y="321190"/>
                  </a:cubicBezTo>
                  <a:cubicBezTo>
                    <a:pt x="106799" y="322536"/>
                    <a:pt x="108540" y="323836"/>
                    <a:pt x="110214" y="325168"/>
                  </a:cubicBezTo>
                  <a:cubicBezTo>
                    <a:pt x="112558" y="327010"/>
                    <a:pt x="114970" y="328946"/>
                    <a:pt x="117381" y="331028"/>
                  </a:cubicBezTo>
                  <a:cubicBezTo>
                    <a:pt x="122805" y="335864"/>
                    <a:pt x="128029" y="341108"/>
                    <a:pt x="133052" y="346305"/>
                  </a:cubicBezTo>
                  <a:cubicBezTo>
                    <a:pt x="134258" y="347584"/>
                    <a:pt x="137673" y="351254"/>
                    <a:pt x="137673" y="351328"/>
                  </a:cubicBezTo>
                  <a:cubicBezTo>
                    <a:pt x="140821" y="385256"/>
                    <a:pt x="142964" y="418314"/>
                    <a:pt x="143299" y="451579"/>
                  </a:cubicBezTo>
                  <a:cubicBezTo>
                    <a:pt x="137807" y="446623"/>
                    <a:pt x="132115" y="441774"/>
                    <a:pt x="126154" y="437140"/>
                  </a:cubicBezTo>
                  <a:cubicBezTo>
                    <a:pt x="123275" y="434916"/>
                    <a:pt x="120394" y="432800"/>
                    <a:pt x="117581" y="430858"/>
                  </a:cubicBezTo>
                  <a:cubicBezTo>
                    <a:pt x="115907" y="429692"/>
                    <a:pt x="114099" y="428460"/>
                    <a:pt x="112358" y="427302"/>
                  </a:cubicBezTo>
                  <a:cubicBezTo>
                    <a:pt x="105325" y="422734"/>
                    <a:pt x="97825" y="418495"/>
                    <a:pt x="90391" y="414536"/>
                  </a:cubicBezTo>
                  <a:cubicBezTo>
                    <a:pt x="87712" y="413150"/>
                    <a:pt x="80813" y="409541"/>
                    <a:pt x="80345" y="409299"/>
                  </a:cubicBezTo>
                  <a:cubicBezTo>
                    <a:pt x="77733" y="408107"/>
                    <a:pt x="74585" y="409252"/>
                    <a:pt x="73379" y="411817"/>
                  </a:cubicBezTo>
                  <a:cubicBezTo>
                    <a:pt x="72241" y="414376"/>
                    <a:pt x="73379" y="417517"/>
                    <a:pt x="75924" y="418722"/>
                  </a:cubicBezTo>
                  <a:cubicBezTo>
                    <a:pt x="76394" y="418936"/>
                    <a:pt x="83024" y="422212"/>
                    <a:pt x="85569" y="423538"/>
                  </a:cubicBezTo>
                  <a:cubicBezTo>
                    <a:pt x="92802" y="427355"/>
                    <a:pt x="99968" y="431501"/>
                    <a:pt x="106665" y="435881"/>
                  </a:cubicBezTo>
                  <a:cubicBezTo>
                    <a:pt x="108406" y="436986"/>
                    <a:pt x="110147" y="438111"/>
                    <a:pt x="111688" y="439229"/>
                  </a:cubicBezTo>
                  <a:cubicBezTo>
                    <a:pt x="114367" y="441084"/>
                    <a:pt x="117113" y="442960"/>
                    <a:pt x="119859" y="445089"/>
                  </a:cubicBezTo>
                  <a:cubicBezTo>
                    <a:pt x="125618" y="449550"/>
                    <a:pt x="131311" y="454325"/>
                    <a:pt x="136602" y="459114"/>
                  </a:cubicBezTo>
                  <a:cubicBezTo>
                    <a:pt x="138477" y="460788"/>
                    <a:pt x="142964" y="465295"/>
                    <a:pt x="143299" y="465603"/>
                  </a:cubicBezTo>
                  <a:cubicBezTo>
                    <a:pt x="143299" y="484509"/>
                    <a:pt x="143835" y="504126"/>
                    <a:pt x="143098" y="522108"/>
                  </a:cubicBezTo>
                  <a:cubicBezTo>
                    <a:pt x="142830" y="527828"/>
                    <a:pt x="142093" y="541711"/>
                    <a:pt x="142026" y="542622"/>
                  </a:cubicBezTo>
                  <a:cubicBezTo>
                    <a:pt x="141826" y="545441"/>
                    <a:pt x="144036" y="547859"/>
                    <a:pt x="146849" y="548060"/>
                  </a:cubicBezTo>
                  <a:cubicBezTo>
                    <a:pt x="149661" y="548268"/>
                    <a:pt x="152072" y="546064"/>
                    <a:pt x="152273" y="543245"/>
                  </a:cubicBezTo>
                  <a:cubicBezTo>
                    <a:pt x="152407" y="542287"/>
                    <a:pt x="153144" y="528309"/>
                    <a:pt x="153345" y="522530"/>
                  </a:cubicBezTo>
                  <a:cubicBezTo>
                    <a:pt x="154082" y="504795"/>
                    <a:pt x="153345" y="485467"/>
                    <a:pt x="153345" y="466856"/>
                  </a:cubicBezTo>
                  <a:cubicBezTo>
                    <a:pt x="153747" y="466594"/>
                    <a:pt x="159373" y="461263"/>
                    <a:pt x="161113" y="459321"/>
                  </a:cubicBezTo>
                  <a:cubicBezTo>
                    <a:pt x="166136" y="453796"/>
                    <a:pt x="171494" y="448130"/>
                    <a:pt x="176987" y="443000"/>
                  </a:cubicBezTo>
                  <a:cubicBezTo>
                    <a:pt x="179197" y="440944"/>
                    <a:pt x="181339" y="438982"/>
                    <a:pt x="183483" y="437140"/>
                  </a:cubicBezTo>
                  <a:cubicBezTo>
                    <a:pt x="185224" y="435667"/>
                    <a:pt x="187099" y="434226"/>
                    <a:pt x="188907" y="432740"/>
                  </a:cubicBezTo>
                  <a:cubicBezTo>
                    <a:pt x="195069" y="427857"/>
                    <a:pt x="201565" y="423303"/>
                    <a:pt x="208195" y="418930"/>
                  </a:cubicBezTo>
                  <a:cubicBezTo>
                    <a:pt x="210473" y="417403"/>
                    <a:pt x="216567" y="413512"/>
                    <a:pt x="216969" y="413277"/>
                  </a:cubicBezTo>
                  <a:cubicBezTo>
                    <a:pt x="219380" y="411837"/>
                    <a:pt x="220318" y="408596"/>
                    <a:pt x="218845" y="406165"/>
                  </a:cubicBezTo>
                  <a:cubicBezTo>
                    <a:pt x="217438" y="403734"/>
                    <a:pt x="214156" y="403037"/>
                    <a:pt x="211745" y="404491"/>
                  </a:cubicBezTo>
                  <a:cubicBezTo>
                    <a:pt x="211277" y="404772"/>
                    <a:pt x="204914" y="408770"/>
                    <a:pt x="202503" y="410351"/>
                  </a:cubicBezTo>
                  <a:cubicBezTo>
                    <a:pt x="195672" y="414871"/>
                    <a:pt x="189041" y="419707"/>
                    <a:pt x="182679" y="424790"/>
                  </a:cubicBezTo>
                  <a:cubicBezTo>
                    <a:pt x="180670" y="426344"/>
                    <a:pt x="178794" y="427837"/>
                    <a:pt x="176987" y="429391"/>
                  </a:cubicBezTo>
                  <a:cubicBezTo>
                    <a:pt x="174709" y="431340"/>
                    <a:pt x="172365" y="433523"/>
                    <a:pt x="170088" y="435673"/>
                  </a:cubicBezTo>
                  <a:cubicBezTo>
                    <a:pt x="164396" y="441024"/>
                    <a:pt x="153412" y="452563"/>
                    <a:pt x="153345" y="452624"/>
                  </a:cubicBezTo>
                  <a:cubicBezTo>
                    <a:pt x="153077" y="425352"/>
                    <a:pt x="151671" y="398476"/>
                    <a:pt x="149594" y="370582"/>
                  </a:cubicBezTo>
                  <a:cubicBezTo>
                    <a:pt x="149929" y="370181"/>
                    <a:pt x="155087" y="359284"/>
                    <a:pt x="156694" y="355514"/>
                  </a:cubicBezTo>
                  <a:cubicBezTo>
                    <a:pt x="161382" y="344738"/>
                    <a:pt x="166539" y="334149"/>
                    <a:pt x="171964" y="324123"/>
                  </a:cubicBezTo>
                  <a:cubicBezTo>
                    <a:pt x="172901" y="322423"/>
                    <a:pt x="173771" y="320721"/>
                    <a:pt x="174709" y="319100"/>
                  </a:cubicBezTo>
                  <a:cubicBezTo>
                    <a:pt x="176987" y="315008"/>
                    <a:pt x="179598" y="310822"/>
                    <a:pt x="182210" y="306543"/>
                  </a:cubicBezTo>
                  <a:cubicBezTo>
                    <a:pt x="187434" y="298165"/>
                    <a:pt x="192992" y="289860"/>
                    <a:pt x="198552" y="282051"/>
                  </a:cubicBezTo>
                  <a:cubicBezTo>
                    <a:pt x="200493" y="279326"/>
                    <a:pt x="205717" y="272474"/>
                    <a:pt x="206120" y="272005"/>
                  </a:cubicBezTo>
                  <a:cubicBezTo>
                    <a:pt x="207861" y="269775"/>
                    <a:pt x="207258" y="266420"/>
                    <a:pt x="205048" y="264685"/>
                  </a:cubicBezTo>
                  <a:cubicBezTo>
                    <a:pt x="202838" y="262951"/>
                    <a:pt x="199690" y="263500"/>
                    <a:pt x="197948" y="265730"/>
                  </a:cubicBezTo>
                  <a:cubicBezTo>
                    <a:pt x="197547" y="266239"/>
                    <a:pt x="192189" y="273191"/>
                    <a:pt x="190180" y="275984"/>
                  </a:cubicBezTo>
                  <a:cubicBezTo>
                    <a:pt x="184488" y="283960"/>
                    <a:pt x="178794" y="292526"/>
                    <a:pt x="173437" y="301098"/>
                  </a:cubicBezTo>
                  <a:cubicBezTo>
                    <a:pt x="170691" y="305498"/>
                    <a:pt x="168079" y="309838"/>
                    <a:pt x="165668" y="314077"/>
                  </a:cubicBezTo>
                  <a:cubicBezTo>
                    <a:pt x="164730" y="315765"/>
                    <a:pt x="163927" y="317346"/>
                    <a:pt x="162989" y="319100"/>
                  </a:cubicBezTo>
                  <a:cubicBezTo>
                    <a:pt x="157564" y="329146"/>
                    <a:pt x="147653" y="352607"/>
                    <a:pt x="147385" y="353096"/>
                  </a:cubicBezTo>
                  <a:cubicBezTo>
                    <a:pt x="147385" y="352949"/>
                    <a:pt x="145308" y="313167"/>
                    <a:pt x="142897" y="296912"/>
                  </a:cubicBezTo>
                  <a:cubicBezTo>
                    <a:pt x="138611" y="268221"/>
                    <a:pt x="125083" y="213270"/>
                    <a:pt x="124278" y="210478"/>
                  </a:cubicBezTo>
                  <a:cubicBezTo>
                    <a:pt x="124413" y="209781"/>
                    <a:pt x="124748" y="208649"/>
                    <a:pt x="125083" y="206921"/>
                  </a:cubicBezTo>
                  <a:cubicBezTo>
                    <a:pt x="125685" y="203867"/>
                    <a:pt x="126154" y="200331"/>
                    <a:pt x="126958" y="196661"/>
                  </a:cubicBezTo>
                  <a:cubicBezTo>
                    <a:pt x="129301" y="186193"/>
                    <a:pt x="132182" y="175846"/>
                    <a:pt x="135329" y="166108"/>
                  </a:cubicBezTo>
                  <a:cubicBezTo>
                    <a:pt x="135731" y="164883"/>
                    <a:pt x="136200" y="163530"/>
                    <a:pt x="136602" y="162344"/>
                  </a:cubicBezTo>
                  <a:cubicBezTo>
                    <a:pt x="138477" y="156913"/>
                    <a:pt x="140687" y="151368"/>
                    <a:pt x="143098" y="145601"/>
                  </a:cubicBezTo>
                  <a:cubicBezTo>
                    <a:pt x="146112" y="138509"/>
                    <a:pt x="149126" y="131537"/>
                    <a:pt x="152273" y="125087"/>
                  </a:cubicBezTo>
                  <a:cubicBezTo>
                    <a:pt x="153412" y="122831"/>
                    <a:pt x="156493" y="117298"/>
                    <a:pt x="156694" y="116923"/>
                  </a:cubicBezTo>
                  <a:cubicBezTo>
                    <a:pt x="158033" y="114446"/>
                    <a:pt x="157095" y="111372"/>
                    <a:pt x="154617" y="110019"/>
                  </a:cubicBezTo>
                  <a:cubicBezTo>
                    <a:pt x="152139" y="108666"/>
                    <a:pt x="149059" y="109423"/>
                    <a:pt x="147719" y="111901"/>
                  </a:cubicBezTo>
                  <a:cubicBezTo>
                    <a:pt x="147452" y="112322"/>
                    <a:pt x="144437" y="118162"/>
                    <a:pt x="143299" y="120486"/>
                  </a:cubicBezTo>
                  <a:cubicBezTo>
                    <a:pt x="140018" y="127110"/>
                    <a:pt x="136535" y="134323"/>
                    <a:pt x="133454" y="141623"/>
                  </a:cubicBezTo>
                  <a:cubicBezTo>
                    <a:pt x="130976" y="147590"/>
                    <a:pt x="128699" y="153330"/>
                    <a:pt x="126757" y="158996"/>
                  </a:cubicBezTo>
                  <a:cubicBezTo>
                    <a:pt x="126355" y="160235"/>
                    <a:pt x="125953" y="161688"/>
                    <a:pt x="125484" y="162967"/>
                  </a:cubicBezTo>
                  <a:cubicBezTo>
                    <a:pt x="122471" y="172202"/>
                    <a:pt x="119993" y="181994"/>
                    <a:pt x="117782" y="191852"/>
                  </a:cubicBezTo>
                  <a:cubicBezTo>
                    <a:pt x="106665" y="158152"/>
                    <a:pt x="93204" y="125596"/>
                    <a:pt x="76125" y="95372"/>
                  </a:cubicBezTo>
                  <a:cubicBezTo>
                    <a:pt x="61459" y="69366"/>
                    <a:pt x="45653" y="46274"/>
                    <a:pt x="29847" y="26303"/>
                  </a:cubicBezTo>
                  <a:cubicBezTo>
                    <a:pt x="24356" y="19297"/>
                    <a:pt x="19199" y="13069"/>
                    <a:pt x="14578" y="7885"/>
                  </a:cubicBezTo>
                  <a:cubicBezTo>
                    <a:pt x="12970" y="6057"/>
                    <a:pt x="9019" y="1898"/>
                    <a:pt x="8751" y="1610"/>
                  </a:cubicBezTo>
                  <a:cubicBezTo>
                    <a:pt x="6742" y="-413"/>
                    <a:pt x="3661" y="-580"/>
                    <a:pt x="1585" y="139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 name="Google Shape;202;p4"/>
            <p:cNvSpPr/>
            <p:nvPr/>
          </p:nvSpPr>
          <p:spPr>
            <a:xfrm>
              <a:off x="9562788" y="5211557"/>
              <a:ext cx="107208" cy="65988"/>
            </a:xfrm>
            <a:custGeom>
              <a:rect b="b" l="l" r="r" t="t"/>
              <a:pathLst>
                <a:path extrusionOk="0" h="65988" w="107208">
                  <a:moveTo>
                    <a:pt x="106269" y="52814"/>
                  </a:moveTo>
                  <a:cubicBezTo>
                    <a:pt x="111760" y="38241"/>
                    <a:pt x="92606" y="17560"/>
                    <a:pt x="63540" y="6617"/>
                  </a:cubicBezTo>
                  <a:cubicBezTo>
                    <a:pt x="34475" y="-4327"/>
                    <a:pt x="6413" y="-1393"/>
                    <a:pt x="921" y="13180"/>
                  </a:cubicBezTo>
                  <a:cubicBezTo>
                    <a:pt x="-4504" y="27746"/>
                    <a:pt x="14583" y="48428"/>
                    <a:pt x="43717" y="59371"/>
                  </a:cubicBezTo>
                  <a:cubicBezTo>
                    <a:pt x="72783" y="70314"/>
                    <a:pt x="100777" y="67381"/>
                    <a:pt x="106269" y="5281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 name="Google Shape;203;p4"/>
            <p:cNvSpPr/>
            <p:nvPr/>
          </p:nvSpPr>
          <p:spPr>
            <a:xfrm>
              <a:off x="9573738" y="5325204"/>
              <a:ext cx="96341" cy="68597"/>
            </a:xfrm>
            <a:custGeom>
              <a:rect b="b" l="l" r="r" t="t"/>
              <a:pathLst>
                <a:path extrusionOk="0" h="68597" w="96341">
                  <a:moveTo>
                    <a:pt x="94717" y="61038"/>
                  </a:moveTo>
                  <a:cubicBezTo>
                    <a:pt x="101548" y="49170"/>
                    <a:pt x="86211" y="27585"/>
                    <a:pt x="60494" y="12817"/>
                  </a:cubicBezTo>
                  <a:cubicBezTo>
                    <a:pt x="34843" y="-1950"/>
                    <a:pt x="8456" y="-4301"/>
                    <a:pt x="1625" y="7560"/>
                  </a:cubicBezTo>
                  <a:cubicBezTo>
                    <a:pt x="-5206" y="19427"/>
                    <a:pt x="10131" y="41013"/>
                    <a:pt x="35848" y="55780"/>
                  </a:cubicBezTo>
                  <a:cubicBezTo>
                    <a:pt x="61498" y="70548"/>
                    <a:pt x="87886" y="72898"/>
                    <a:pt x="94717" y="610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 name="Google Shape;204;p4"/>
            <p:cNvSpPr/>
            <p:nvPr/>
          </p:nvSpPr>
          <p:spPr>
            <a:xfrm>
              <a:off x="9449126" y="5044266"/>
              <a:ext cx="153553" cy="78505"/>
            </a:xfrm>
            <a:custGeom>
              <a:rect b="b" l="l" r="r" t="t"/>
              <a:pathLst>
                <a:path extrusionOk="0" h="78505" w="153553">
                  <a:moveTo>
                    <a:pt x="153427" y="48013"/>
                  </a:moveTo>
                  <a:cubicBezTo>
                    <a:pt x="155838" y="26883"/>
                    <a:pt x="123490" y="5834"/>
                    <a:pt x="81164" y="998"/>
                  </a:cubicBezTo>
                  <a:cubicBezTo>
                    <a:pt x="38837" y="-3837"/>
                    <a:pt x="2538" y="9363"/>
                    <a:pt x="126" y="30493"/>
                  </a:cubicBezTo>
                  <a:cubicBezTo>
                    <a:pt x="-2284" y="51616"/>
                    <a:pt x="30064" y="72666"/>
                    <a:pt x="72390" y="77508"/>
                  </a:cubicBezTo>
                  <a:cubicBezTo>
                    <a:pt x="114717" y="82343"/>
                    <a:pt x="151016" y="69136"/>
                    <a:pt x="153427" y="480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 name="Google Shape;205;p4"/>
            <p:cNvSpPr/>
            <p:nvPr/>
          </p:nvSpPr>
          <p:spPr>
            <a:xfrm>
              <a:off x="9411879" y="4843164"/>
              <a:ext cx="164291" cy="131059"/>
            </a:xfrm>
            <a:custGeom>
              <a:rect b="b" l="l" r="r" t="t"/>
              <a:pathLst>
                <a:path extrusionOk="0" h="131059" w="164291">
                  <a:moveTo>
                    <a:pt x="159733" y="116971"/>
                  </a:moveTo>
                  <a:cubicBezTo>
                    <a:pt x="174602" y="94549"/>
                    <a:pt x="151898" y="53347"/>
                    <a:pt x="109035" y="24938"/>
                  </a:cubicBezTo>
                  <a:cubicBezTo>
                    <a:pt x="66173" y="-3472"/>
                    <a:pt x="19359" y="-8328"/>
                    <a:pt x="4558" y="14088"/>
                  </a:cubicBezTo>
                  <a:cubicBezTo>
                    <a:pt x="-10310" y="36510"/>
                    <a:pt x="12393" y="77712"/>
                    <a:pt x="55256" y="106122"/>
                  </a:cubicBezTo>
                  <a:cubicBezTo>
                    <a:pt x="98119" y="134532"/>
                    <a:pt x="144865" y="139387"/>
                    <a:pt x="159733" y="1169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 name="Google Shape;206;p4"/>
            <p:cNvSpPr/>
            <p:nvPr/>
          </p:nvSpPr>
          <p:spPr>
            <a:xfrm>
              <a:off x="9683576" y="4930887"/>
              <a:ext cx="80931" cy="156188"/>
            </a:xfrm>
            <a:custGeom>
              <a:rect b="b" l="l" r="r" t="t"/>
              <a:pathLst>
                <a:path extrusionOk="0" h="156188" w="80931">
                  <a:moveTo>
                    <a:pt x="58214" y="450"/>
                  </a:moveTo>
                  <a:cubicBezTo>
                    <a:pt x="38122" y="-4138"/>
                    <a:pt x="13945" y="26904"/>
                    <a:pt x="4100" y="69787"/>
                  </a:cubicBezTo>
                  <a:cubicBezTo>
                    <a:pt x="-5679" y="112669"/>
                    <a:pt x="2626" y="151152"/>
                    <a:pt x="22718" y="155739"/>
                  </a:cubicBezTo>
                  <a:cubicBezTo>
                    <a:pt x="42810" y="160327"/>
                    <a:pt x="66987" y="129278"/>
                    <a:pt x="76832" y="86403"/>
                  </a:cubicBezTo>
                  <a:cubicBezTo>
                    <a:pt x="86610" y="43520"/>
                    <a:pt x="78305" y="5037"/>
                    <a:pt x="58214" y="45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 name="Google Shape;207;p4"/>
            <p:cNvSpPr/>
            <p:nvPr/>
          </p:nvSpPr>
          <p:spPr>
            <a:xfrm>
              <a:off x="9756004" y="5133357"/>
              <a:ext cx="77321" cy="99352"/>
            </a:xfrm>
            <a:custGeom>
              <a:rect b="b" l="l" r="r" t="t"/>
              <a:pathLst>
                <a:path extrusionOk="0" h="99352" w="77321">
                  <a:moveTo>
                    <a:pt x="69234" y="2434"/>
                  </a:moveTo>
                  <a:cubicBezTo>
                    <a:pt x="56174" y="-6024"/>
                    <a:pt x="31930" y="8267"/>
                    <a:pt x="14986" y="34360"/>
                  </a:cubicBezTo>
                  <a:cubicBezTo>
                    <a:pt x="-1891" y="60453"/>
                    <a:pt x="-4972" y="88460"/>
                    <a:pt x="8088" y="96919"/>
                  </a:cubicBezTo>
                  <a:cubicBezTo>
                    <a:pt x="21148" y="105378"/>
                    <a:pt x="45459" y="91079"/>
                    <a:pt x="62336" y="64987"/>
                  </a:cubicBezTo>
                  <a:cubicBezTo>
                    <a:pt x="79212" y="38894"/>
                    <a:pt x="82294" y="10886"/>
                    <a:pt x="69234" y="243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 name="Google Shape;208;p4"/>
            <p:cNvSpPr/>
            <p:nvPr/>
          </p:nvSpPr>
          <p:spPr>
            <a:xfrm>
              <a:off x="9768266" y="5301456"/>
              <a:ext cx="77442" cy="73823"/>
            </a:xfrm>
            <a:custGeom>
              <a:rect b="b" l="l" r="r" t="t"/>
              <a:pathLst>
                <a:path extrusionOk="0" h="73823" w="77442">
                  <a:moveTo>
                    <a:pt x="73581" y="4861"/>
                  </a:moveTo>
                  <a:cubicBezTo>
                    <a:pt x="64272" y="-5245"/>
                    <a:pt x="41166" y="916"/>
                    <a:pt x="21878" y="18617"/>
                  </a:cubicBezTo>
                  <a:cubicBezTo>
                    <a:pt x="2657" y="36318"/>
                    <a:pt x="-5447" y="58861"/>
                    <a:pt x="3863" y="68961"/>
                  </a:cubicBezTo>
                  <a:cubicBezTo>
                    <a:pt x="13105" y="79067"/>
                    <a:pt x="36277" y="72912"/>
                    <a:pt x="55498" y="55211"/>
                  </a:cubicBezTo>
                  <a:cubicBezTo>
                    <a:pt x="74786" y="37510"/>
                    <a:pt x="82890" y="14967"/>
                    <a:pt x="73581" y="48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cxnSp>
        <p:nvCxnSpPr>
          <p:cNvPr id="209" name="Google Shape;209;p4"/>
          <p:cNvCxnSpPr/>
          <p:nvPr/>
        </p:nvCxnSpPr>
        <p:spPr>
          <a:xfrm>
            <a:off x="7691028" y="899759"/>
            <a:ext cx="2675700" cy="0"/>
          </a:xfrm>
          <a:prstGeom prst="straightConnector1">
            <a:avLst/>
          </a:prstGeom>
          <a:noFill/>
          <a:ln cap="rnd" cmpd="sng" w="12700">
            <a:solidFill>
              <a:schemeClr val="accent3"/>
            </a:solidFill>
            <a:prstDash val="solid"/>
            <a:round/>
            <a:headEnd len="sm" w="sm" type="none"/>
            <a:tailEnd len="sm" w="sm" type="none"/>
          </a:ln>
        </p:spPr>
      </p:cxnSp>
      <p:sp>
        <p:nvSpPr>
          <p:cNvPr id="210" name="Google Shape;210;p4"/>
          <p:cNvSpPr txBox="1"/>
          <p:nvPr/>
        </p:nvSpPr>
        <p:spPr>
          <a:xfrm>
            <a:off x="7696500" y="988025"/>
            <a:ext cx="2659800" cy="2772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M      T      W      T      F   </a:t>
            </a:r>
            <a:r>
              <a:rPr b="1" lang="en">
                <a:latin typeface="Arsenal"/>
                <a:ea typeface="Arsenal"/>
                <a:cs typeface="Arsenal"/>
                <a:sym typeface="Arsenal"/>
              </a:rPr>
              <a:t> </a:t>
            </a:r>
            <a:r>
              <a:rPr b="1" lang="en">
                <a:solidFill>
                  <a:srgbClr val="000000"/>
                </a:solidFill>
                <a:latin typeface="Arsenal"/>
                <a:ea typeface="Arsenal"/>
                <a:cs typeface="Arsenal"/>
                <a:sym typeface="Arsenal"/>
              </a:rPr>
              <a:t> S      S </a:t>
            </a:r>
            <a:endParaRPr b="1">
              <a:solidFill>
                <a:srgbClr val="000000"/>
              </a:solidFill>
              <a:latin typeface="Arsenal"/>
              <a:ea typeface="Arsenal"/>
              <a:cs typeface="Arsenal"/>
              <a:sym typeface="Arsenal"/>
            </a:endParaRPr>
          </a:p>
        </p:txBody>
      </p:sp>
      <p:sp>
        <p:nvSpPr>
          <p:cNvPr id="211" name="Google Shape;211;p4"/>
          <p:cNvSpPr txBox="1"/>
          <p:nvPr/>
        </p:nvSpPr>
        <p:spPr>
          <a:xfrm>
            <a:off x="1365225" y="744000"/>
            <a:ext cx="2972400" cy="6102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3500">
                <a:solidFill>
                  <a:schemeClr val="accent2"/>
                </a:solidFill>
                <a:latin typeface="Calistoga"/>
                <a:ea typeface="Calistoga"/>
                <a:cs typeface="Calistoga"/>
                <a:sym typeface="Calistoga"/>
              </a:rPr>
              <a:t>DAILY</a:t>
            </a:r>
            <a:endParaRPr sz="3500">
              <a:solidFill>
                <a:schemeClr val="accent2"/>
              </a:solidFill>
              <a:latin typeface="Calistoga"/>
              <a:ea typeface="Calistoga"/>
              <a:cs typeface="Calistoga"/>
              <a:sym typeface="Calistoga"/>
            </a:endParaRPr>
          </a:p>
        </p:txBody>
      </p:sp>
      <p:sp>
        <p:nvSpPr>
          <p:cNvPr id="212" name="Google Shape;212;p4"/>
          <p:cNvSpPr txBox="1"/>
          <p:nvPr/>
        </p:nvSpPr>
        <p:spPr>
          <a:xfrm>
            <a:off x="1950175" y="2161025"/>
            <a:ext cx="1756800" cy="2052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TODAY’S FOCUS</a:t>
            </a:r>
            <a:endParaRPr b="1">
              <a:solidFill>
                <a:srgbClr val="000000"/>
              </a:solidFill>
              <a:latin typeface="Arsenal"/>
              <a:ea typeface="Arsenal"/>
              <a:cs typeface="Arsenal"/>
              <a:sym typeface="Arsenal"/>
            </a:endParaRPr>
          </a:p>
        </p:txBody>
      </p:sp>
      <p:sp>
        <p:nvSpPr>
          <p:cNvPr id="213" name="Google Shape;213;p4"/>
          <p:cNvSpPr txBox="1"/>
          <p:nvPr/>
        </p:nvSpPr>
        <p:spPr>
          <a:xfrm>
            <a:off x="4687650" y="4527475"/>
            <a:ext cx="1756800" cy="205200"/>
          </a:xfrm>
          <a:prstGeom prst="rect">
            <a:avLst/>
          </a:prstGeom>
          <a:noFill/>
          <a:ln>
            <a:noFill/>
          </a:ln>
        </p:spPr>
        <p:txBody>
          <a:bodyPr anchorCtr="0" anchor="ctr" bIns="121900" lIns="121900" spcFirstLastPara="1" rIns="121900" wrap="square" tIns="121900">
            <a:noAutofit/>
          </a:bodyPr>
          <a:lstStyle/>
          <a:p>
            <a:pPr indent="0" lvl="0" marL="0" rtl="0" algn="l">
              <a:spcBef>
                <a:spcPts val="0"/>
              </a:spcBef>
              <a:spcAft>
                <a:spcPts val="0"/>
              </a:spcAft>
              <a:buNone/>
            </a:pPr>
            <a:r>
              <a:rPr b="1" lang="en">
                <a:solidFill>
                  <a:srgbClr val="000000"/>
                </a:solidFill>
                <a:latin typeface="Arsenal"/>
                <a:ea typeface="Arsenal"/>
                <a:cs typeface="Arsenal"/>
                <a:sym typeface="Arsenal"/>
              </a:rPr>
              <a:t>NOTES</a:t>
            </a:r>
            <a:endParaRPr b="1">
              <a:solidFill>
                <a:srgbClr val="000000"/>
              </a:solidFill>
              <a:latin typeface="Arsenal"/>
              <a:ea typeface="Arsenal"/>
              <a:cs typeface="Arsenal"/>
              <a:sym typeface="Arsenal"/>
            </a:endParaRPr>
          </a:p>
        </p:txBody>
      </p:sp>
      <p:sp>
        <p:nvSpPr>
          <p:cNvPr id="214" name="Google Shape;214;p4"/>
          <p:cNvSpPr txBox="1"/>
          <p:nvPr/>
        </p:nvSpPr>
        <p:spPr>
          <a:xfrm>
            <a:off x="8772375" y="1818050"/>
            <a:ext cx="1481400" cy="2052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TO-DO LIST</a:t>
            </a:r>
            <a:endParaRPr b="1">
              <a:solidFill>
                <a:srgbClr val="000000"/>
              </a:solidFill>
              <a:latin typeface="Arsenal"/>
              <a:ea typeface="Arsenal"/>
              <a:cs typeface="Arsenal"/>
              <a:sym typeface="Arsenal"/>
            </a:endParaRPr>
          </a:p>
        </p:txBody>
      </p:sp>
      <p:sp>
        <p:nvSpPr>
          <p:cNvPr id="215" name="Google Shape;215;p4"/>
          <p:cNvSpPr txBox="1"/>
          <p:nvPr/>
        </p:nvSpPr>
        <p:spPr>
          <a:xfrm>
            <a:off x="6984900" y="722376"/>
            <a:ext cx="711600" cy="205200"/>
          </a:xfrm>
          <a:prstGeom prst="rect">
            <a:avLst/>
          </a:prstGeom>
          <a:noFill/>
          <a:ln>
            <a:noFill/>
          </a:ln>
        </p:spPr>
        <p:txBody>
          <a:bodyPr anchorCtr="0" anchor="ctr" bIns="121900" lIns="121900" spcFirstLastPara="1" rIns="121900" wrap="square" tIns="121900">
            <a:noAutofit/>
          </a:bodyPr>
          <a:lstStyle/>
          <a:p>
            <a:pPr indent="0" lvl="0" marL="0" rtl="0" algn="r">
              <a:spcBef>
                <a:spcPts val="0"/>
              </a:spcBef>
              <a:spcAft>
                <a:spcPts val="0"/>
              </a:spcAft>
              <a:buNone/>
            </a:pPr>
            <a:r>
              <a:rPr b="1" lang="en">
                <a:solidFill>
                  <a:srgbClr val="000000"/>
                </a:solidFill>
                <a:latin typeface="Arsenal"/>
                <a:ea typeface="Arsenal"/>
                <a:cs typeface="Arsenal"/>
                <a:sym typeface="Arsenal"/>
              </a:rPr>
              <a:t>DATE:</a:t>
            </a:r>
            <a:endParaRPr b="1">
              <a:solidFill>
                <a:srgbClr val="000000"/>
              </a:solidFill>
              <a:latin typeface="Arsenal"/>
              <a:ea typeface="Arsenal"/>
              <a:cs typeface="Arsenal"/>
              <a:sym typeface="Arsenal"/>
            </a:endParaRPr>
          </a:p>
        </p:txBody>
      </p:sp>
      <p:sp>
        <p:nvSpPr>
          <p:cNvPr id="216" name="Google Shape;216;p4"/>
          <p:cNvSpPr/>
          <p:nvPr/>
        </p:nvSpPr>
        <p:spPr>
          <a:xfrm>
            <a:off x="1911125" y="1059900"/>
            <a:ext cx="1880601" cy="579326"/>
          </a:xfrm>
          <a:prstGeom prst="rect">
            <a:avLst/>
          </a:prstGeom>
        </p:spPr>
        <p:txBody>
          <a:bodyPr>
            <a:prstTxWarp prst="textPlain"/>
          </a:bodyPr>
          <a:lstStyle/>
          <a:p>
            <a:pPr lvl="0" algn="ctr"/>
            <a:r>
              <a:rPr b="0" i="0">
                <a:ln>
                  <a:noFill/>
                </a:ln>
                <a:solidFill>
                  <a:schemeClr val="dk1"/>
                </a:solidFill>
                <a:latin typeface="Great Vibes"/>
              </a:rPr>
              <a:t>Planner</a:t>
            </a: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Month short">
  <p:cSld name="CUSTOM_2">
    <p:spTree>
      <p:nvGrpSpPr>
        <p:cNvPr id="217" name="Shape 217"/>
        <p:cNvGrpSpPr/>
        <p:nvPr/>
      </p:nvGrpSpPr>
      <p:grpSpPr>
        <a:xfrm>
          <a:off x="0" y="0"/>
          <a:ext cx="0" cy="0"/>
          <a:chOff x="0" y="0"/>
          <a:chExt cx="0" cy="0"/>
        </a:xfrm>
      </p:grpSpPr>
      <p:sp>
        <p:nvSpPr>
          <p:cNvPr id="218" name="Google Shape;218;p5"/>
          <p:cNvSpPr/>
          <p:nvPr/>
        </p:nvSpPr>
        <p:spPr>
          <a:xfrm>
            <a:off x="1333025" y="1266800"/>
            <a:ext cx="4455943" cy="3092062"/>
          </a:xfrm>
          <a:custGeom>
            <a:rect b="b" l="l" r="r" t="t"/>
            <a:pathLst>
              <a:path extrusionOk="0" h="1426557" w="1449087">
                <a:moveTo>
                  <a:pt x="0" y="0"/>
                </a:moveTo>
                <a:lnTo>
                  <a:pt x="1449087" y="0"/>
                </a:lnTo>
                <a:lnTo>
                  <a:pt x="1449087" y="1426558"/>
                </a:lnTo>
                <a:lnTo>
                  <a:pt x="0" y="1426558"/>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 name="Google Shape;219;p5"/>
          <p:cNvSpPr/>
          <p:nvPr/>
        </p:nvSpPr>
        <p:spPr>
          <a:xfrm>
            <a:off x="1158275" y="1106054"/>
            <a:ext cx="683945" cy="683923"/>
          </a:xfrm>
          <a:custGeom>
            <a:rect b="b" l="l" r="r" t="t"/>
            <a:pathLst>
              <a:path extrusionOk="0" h="412002" w="412015">
                <a:moveTo>
                  <a:pt x="0" y="298343"/>
                </a:moveTo>
                <a:lnTo>
                  <a:pt x="298363" y="0"/>
                </a:lnTo>
                <a:lnTo>
                  <a:pt x="412016" y="113653"/>
                </a:lnTo>
                <a:lnTo>
                  <a:pt x="113653" y="412002"/>
                </a:lnTo>
                <a:lnTo>
                  <a:pt x="0" y="298343"/>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 name="Google Shape;220;p5"/>
          <p:cNvSpPr/>
          <p:nvPr/>
        </p:nvSpPr>
        <p:spPr>
          <a:xfrm>
            <a:off x="5291725" y="3921454"/>
            <a:ext cx="683945" cy="683923"/>
          </a:xfrm>
          <a:custGeom>
            <a:rect b="b" l="l" r="r" t="t"/>
            <a:pathLst>
              <a:path extrusionOk="0" h="412002" w="412015">
                <a:moveTo>
                  <a:pt x="0" y="298343"/>
                </a:moveTo>
                <a:lnTo>
                  <a:pt x="298363" y="0"/>
                </a:lnTo>
                <a:lnTo>
                  <a:pt x="412016" y="113653"/>
                </a:lnTo>
                <a:lnTo>
                  <a:pt x="113653" y="412002"/>
                </a:lnTo>
                <a:lnTo>
                  <a:pt x="0" y="298343"/>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3000">
              <a:solidFill>
                <a:srgbClr val="000000"/>
              </a:solidFill>
              <a:latin typeface="Calibri"/>
              <a:ea typeface="Calibri"/>
              <a:cs typeface="Calibri"/>
              <a:sym typeface="Calibri"/>
            </a:endParaRPr>
          </a:p>
        </p:txBody>
      </p:sp>
      <p:sp>
        <p:nvSpPr>
          <p:cNvPr id="221" name="Google Shape;221;p5"/>
          <p:cNvSpPr txBox="1"/>
          <p:nvPr>
            <p:ph type="title"/>
          </p:nvPr>
        </p:nvSpPr>
        <p:spPr>
          <a:xfrm>
            <a:off x="1365225" y="542300"/>
            <a:ext cx="4423800" cy="6102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accent2"/>
              </a:buClr>
              <a:buSzPts val="5000"/>
              <a:buFont typeface="Aldrich"/>
              <a:buNone/>
              <a:defRPr>
                <a:solidFill>
                  <a:schemeClr val="accent2"/>
                </a:solidFill>
              </a:defRPr>
            </a:lvl1pPr>
            <a:lvl2pPr lvl="1"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2pPr>
            <a:lvl3pPr lvl="2"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3pPr>
            <a:lvl4pPr lvl="3"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4pPr>
            <a:lvl5pPr lvl="4"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5pPr>
            <a:lvl6pPr lvl="5"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6pPr>
            <a:lvl7pPr lvl="6"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7pPr>
            <a:lvl8pPr lvl="7"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8pPr>
            <a:lvl9pPr lvl="8"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9pPr>
          </a:lstStyle>
          <a:p/>
        </p:txBody>
      </p:sp>
      <p:sp>
        <p:nvSpPr>
          <p:cNvPr id="222" name="Google Shape;222;p5"/>
          <p:cNvSpPr txBox="1"/>
          <p:nvPr/>
        </p:nvSpPr>
        <p:spPr>
          <a:xfrm>
            <a:off x="1333025" y="1512775"/>
            <a:ext cx="4455900" cy="2772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M            T        </a:t>
            </a:r>
            <a:r>
              <a:rPr b="1" lang="en">
                <a:latin typeface="Arsenal"/>
                <a:ea typeface="Arsenal"/>
                <a:cs typeface="Arsenal"/>
                <a:sym typeface="Arsenal"/>
              </a:rPr>
              <a:t>  </a:t>
            </a:r>
            <a:r>
              <a:rPr b="1" lang="en">
                <a:solidFill>
                  <a:srgbClr val="000000"/>
                </a:solidFill>
                <a:latin typeface="Arsenal"/>
                <a:ea typeface="Arsenal"/>
                <a:cs typeface="Arsenal"/>
                <a:sym typeface="Arsenal"/>
              </a:rPr>
              <a:t> W            T            F       </a:t>
            </a:r>
            <a:r>
              <a:rPr b="1" lang="en">
                <a:latin typeface="Arsenal"/>
                <a:ea typeface="Arsenal"/>
                <a:cs typeface="Arsenal"/>
                <a:sym typeface="Arsenal"/>
              </a:rPr>
              <a:t>   </a:t>
            </a:r>
            <a:r>
              <a:rPr b="1" lang="en">
                <a:solidFill>
                  <a:srgbClr val="000000"/>
                </a:solidFill>
                <a:latin typeface="Arsenal"/>
                <a:ea typeface="Arsenal"/>
                <a:cs typeface="Arsenal"/>
                <a:sym typeface="Arsenal"/>
              </a:rPr>
              <a:t> S            S </a:t>
            </a:r>
            <a:endParaRPr b="1">
              <a:solidFill>
                <a:srgbClr val="000000"/>
              </a:solidFill>
              <a:latin typeface="Arsenal"/>
              <a:ea typeface="Arsenal"/>
              <a:cs typeface="Arsenal"/>
              <a:sym typeface="Arsenal"/>
            </a:endParaRPr>
          </a:p>
        </p:txBody>
      </p:sp>
      <p:sp>
        <p:nvSpPr>
          <p:cNvPr id="223" name="Google Shape;223;p5"/>
          <p:cNvSpPr/>
          <p:nvPr/>
        </p:nvSpPr>
        <p:spPr>
          <a:xfrm>
            <a:off x="1347050" y="4611600"/>
            <a:ext cx="4455900" cy="1614000"/>
          </a:xfrm>
          <a:prstGeom prst="roundRect">
            <a:avLst>
              <a:gd fmla="val 8172" name="adj"/>
            </a:avLst>
          </a:prstGeom>
          <a:noFill/>
          <a:ln cap="flat" cmpd="sng" w="133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24" name="Google Shape;224;p5"/>
          <p:cNvSpPr/>
          <p:nvPr/>
        </p:nvSpPr>
        <p:spPr>
          <a:xfrm>
            <a:off x="8052250" y="1266800"/>
            <a:ext cx="3341577" cy="4955745"/>
          </a:xfrm>
          <a:custGeom>
            <a:rect b="b" l="l" r="r" t="t"/>
            <a:pathLst>
              <a:path extrusionOk="0" h="3186974" w="2148924">
                <a:moveTo>
                  <a:pt x="0" y="167512"/>
                </a:moveTo>
                <a:cubicBezTo>
                  <a:pt x="0" y="74996"/>
                  <a:pt x="74996" y="0"/>
                  <a:pt x="167512" y="0"/>
                </a:cubicBezTo>
                <a:lnTo>
                  <a:pt x="1981413" y="0"/>
                </a:lnTo>
                <a:cubicBezTo>
                  <a:pt x="2073929" y="0"/>
                  <a:pt x="2148925" y="74996"/>
                  <a:pt x="2148925" y="167512"/>
                </a:cubicBezTo>
                <a:lnTo>
                  <a:pt x="2148925" y="3019462"/>
                </a:lnTo>
                <a:cubicBezTo>
                  <a:pt x="2148925" y="3111978"/>
                  <a:pt x="2073929" y="3186974"/>
                  <a:pt x="1981413" y="3186974"/>
                </a:cubicBezTo>
                <a:lnTo>
                  <a:pt x="167512" y="3186974"/>
                </a:lnTo>
                <a:cubicBezTo>
                  <a:pt x="74996" y="3186974"/>
                  <a:pt x="0" y="3111978"/>
                  <a:pt x="0" y="3019462"/>
                </a:cubicBezTo>
                <a:lnTo>
                  <a:pt x="0" y="16751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25" name="Google Shape;225;p5"/>
          <p:cNvGrpSpPr/>
          <p:nvPr/>
        </p:nvGrpSpPr>
        <p:grpSpPr>
          <a:xfrm>
            <a:off x="8272649" y="2221760"/>
            <a:ext cx="2902152" cy="3684234"/>
            <a:chOff x="2789304" y="2928714"/>
            <a:chExt cx="1865376" cy="2367912"/>
          </a:xfrm>
        </p:grpSpPr>
        <p:sp>
          <p:nvSpPr>
            <p:cNvPr id="226" name="Google Shape;226;p5"/>
            <p:cNvSpPr/>
            <p:nvPr/>
          </p:nvSpPr>
          <p:spPr>
            <a:xfrm>
              <a:off x="2789304" y="2928714"/>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 name="Google Shape;227;p5"/>
            <p:cNvSpPr/>
            <p:nvPr/>
          </p:nvSpPr>
          <p:spPr>
            <a:xfrm>
              <a:off x="2789304" y="3164846"/>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 name="Google Shape;228;p5"/>
            <p:cNvSpPr/>
            <p:nvPr/>
          </p:nvSpPr>
          <p:spPr>
            <a:xfrm>
              <a:off x="2789304" y="3400978"/>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 name="Google Shape;229;p5"/>
            <p:cNvSpPr/>
            <p:nvPr/>
          </p:nvSpPr>
          <p:spPr>
            <a:xfrm>
              <a:off x="2789304" y="3637110"/>
              <a:ext cx="1865376" cy="6584"/>
            </a:xfrm>
            <a:custGeom>
              <a:rect b="b" l="l" r="r" t="t"/>
              <a:pathLst>
                <a:path extrusionOk="0" h="11653" w="1865376">
                  <a:moveTo>
                    <a:pt x="0" y="0"/>
                  </a:moveTo>
                  <a:lnTo>
                    <a:pt x="0" y="10722"/>
                  </a:lnTo>
                  <a:lnTo>
                    <a:pt x="1865376" y="11654"/>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 name="Google Shape;230;p5"/>
            <p:cNvSpPr/>
            <p:nvPr/>
          </p:nvSpPr>
          <p:spPr>
            <a:xfrm>
              <a:off x="2789304" y="3873242"/>
              <a:ext cx="1865376" cy="6584"/>
            </a:xfrm>
            <a:custGeom>
              <a:rect b="b" l="l" r="r" t="t"/>
              <a:pathLst>
                <a:path extrusionOk="0" h="11653" w="1865376">
                  <a:moveTo>
                    <a:pt x="0" y="0"/>
                  </a:moveTo>
                  <a:lnTo>
                    <a:pt x="0" y="10722"/>
                  </a:lnTo>
                  <a:lnTo>
                    <a:pt x="1865376" y="11654"/>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 name="Google Shape;231;p5"/>
            <p:cNvSpPr/>
            <p:nvPr/>
          </p:nvSpPr>
          <p:spPr>
            <a:xfrm>
              <a:off x="2789304" y="4109375"/>
              <a:ext cx="1865376" cy="6584"/>
            </a:xfrm>
            <a:custGeom>
              <a:rect b="b" l="l" r="r" t="t"/>
              <a:pathLst>
                <a:path extrusionOk="0" h="11653" w="1865376">
                  <a:moveTo>
                    <a:pt x="0" y="0"/>
                  </a:moveTo>
                  <a:lnTo>
                    <a:pt x="0" y="10722"/>
                  </a:lnTo>
                  <a:lnTo>
                    <a:pt x="1865376" y="11653"/>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 name="Google Shape;232;p5"/>
            <p:cNvSpPr/>
            <p:nvPr/>
          </p:nvSpPr>
          <p:spPr>
            <a:xfrm>
              <a:off x="2789304" y="4345507"/>
              <a:ext cx="1865376" cy="6584"/>
            </a:xfrm>
            <a:custGeom>
              <a:rect b="b" l="l" r="r" t="t"/>
              <a:pathLst>
                <a:path extrusionOk="0" h="11653" w="1865376">
                  <a:moveTo>
                    <a:pt x="0" y="0"/>
                  </a:moveTo>
                  <a:lnTo>
                    <a:pt x="0" y="10722"/>
                  </a:lnTo>
                  <a:lnTo>
                    <a:pt x="1865376" y="11653"/>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3" name="Google Shape;233;p5"/>
            <p:cNvSpPr/>
            <p:nvPr/>
          </p:nvSpPr>
          <p:spPr>
            <a:xfrm>
              <a:off x="2789304" y="4581639"/>
              <a:ext cx="1865376" cy="6587"/>
            </a:xfrm>
            <a:custGeom>
              <a:rect b="b" l="l" r="r" t="t"/>
              <a:pathLst>
                <a:path extrusionOk="0" h="11659" w="1865376">
                  <a:moveTo>
                    <a:pt x="0" y="0"/>
                  </a:moveTo>
                  <a:lnTo>
                    <a:pt x="0" y="10722"/>
                  </a:lnTo>
                  <a:lnTo>
                    <a:pt x="1865376" y="11660"/>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4" name="Google Shape;234;p5"/>
            <p:cNvSpPr/>
            <p:nvPr/>
          </p:nvSpPr>
          <p:spPr>
            <a:xfrm>
              <a:off x="2789304" y="4817778"/>
              <a:ext cx="1865376" cy="6584"/>
            </a:xfrm>
            <a:custGeom>
              <a:rect b="b" l="l" r="r" t="t"/>
              <a:pathLst>
                <a:path extrusionOk="0" h="11653" w="1865376">
                  <a:moveTo>
                    <a:pt x="0" y="0"/>
                  </a:moveTo>
                  <a:lnTo>
                    <a:pt x="0" y="10716"/>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 name="Google Shape;235;p5"/>
            <p:cNvSpPr/>
            <p:nvPr/>
          </p:nvSpPr>
          <p:spPr>
            <a:xfrm>
              <a:off x="2789304" y="5053910"/>
              <a:ext cx="1865376" cy="6584"/>
            </a:xfrm>
            <a:custGeom>
              <a:rect b="b" l="l" r="r" t="t"/>
              <a:pathLst>
                <a:path extrusionOk="0" h="11653" w="1865376">
                  <a:moveTo>
                    <a:pt x="0" y="0"/>
                  </a:moveTo>
                  <a:lnTo>
                    <a:pt x="0" y="10716"/>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 name="Google Shape;236;p5"/>
            <p:cNvSpPr/>
            <p:nvPr/>
          </p:nvSpPr>
          <p:spPr>
            <a:xfrm>
              <a:off x="2789304" y="5290042"/>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7" name="Google Shape;237;p5"/>
          <p:cNvGrpSpPr/>
          <p:nvPr/>
        </p:nvGrpSpPr>
        <p:grpSpPr>
          <a:xfrm>
            <a:off x="7894978" y="1032081"/>
            <a:ext cx="965641" cy="937531"/>
            <a:chOff x="2568112" y="2225465"/>
            <a:chExt cx="566425" cy="549936"/>
          </a:xfrm>
        </p:grpSpPr>
        <p:sp>
          <p:nvSpPr>
            <p:cNvPr id="238" name="Google Shape;238;p5"/>
            <p:cNvSpPr/>
            <p:nvPr/>
          </p:nvSpPr>
          <p:spPr>
            <a:xfrm>
              <a:off x="2609800" y="2311757"/>
              <a:ext cx="348373" cy="463644"/>
            </a:xfrm>
            <a:custGeom>
              <a:rect b="b" l="l" r="r" t="t"/>
              <a:pathLst>
                <a:path extrusionOk="0" h="463644" w="348373">
                  <a:moveTo>
                    <a:pt x="340995" y="474"/>
                  </a:moveTo>
                  <a:cubicBezTo>
                    <a:pt x="340419" y="742"/>
                    <a:pt x="339401" y="1384"/>
                    <a:pt x="337854" y="2148"/>
                  </a:cubicBezTo>
                  <a:cubicBezTo>
                    <a:pt x="335309" y="3421"/>
                    <a:pt x="332376" y="4947"/>
                    <a:pt x="329067" y="6756"/>
                  </a:cubicBezTo>
                  <a:cubicBezTo>
                    <a:pt x="319644" y="11886"/>
                    <a:pt x="309170" y="18014"/>
                    <a:pt x="297885" y="25381"/>
                  </a:cubicBezTo>
                  <a:cubicBezTo>
                    <a:pt x="265664" y="46377"/>
                    <a:pt x="233350" y="72315"/>
                    <a:pt x="203279" y="103237"/>
                  </a:cubicBezTo>
                  <a:cubicBezTo>
                    <a:pt x="191981" y="114850"/>
                    <a:pt x="182096" y="127829"/>
                    <a:pt x="171889" y="140487"/>
                  </a:cubicBezTo>
                  <a:cubicBezTo>
                    <a:pt x="171943" y="140112"/>
                    <a:pt x="172043" y="139824"/>
                    <a:pt x="172097" y="139442"/>
                  </a:cubicBezTo>
                  <a:cubicBezTo>
                    <a:pt x="173624" y="128184"/>
                    <a:pt x="174736" y="116879"/>
                    <a:pt x="175030" y="106371"/>
                  </a:cubicBezTo>
                  <a:cubicBezTo>
                    <a:pt x="175037" y="106163"/>
                    <a:pt x="175024" y="106170"/>
                    <a:pt x="175030" y="105956"/>
                  </a:cubicBezTo>
                  <a:cubicBezTo>
                    <a:pt x="175338" y="93981"/>
                    <a:pt x="174715" y="81317"/>
                    <a:pt x="173563" y="68705"/>
                  </a:cubicBezTo>
                  <a:cubicBezTo>
                    <a:pt x="173235" y="65109"/>
                    <a:pt x="172197" y="55786"/>
                    <a:pt x="172097" y="55097"/>
                  </a:cubicBezTo>
                  <a:cubicBezTo>
                    <a:pt x="171702" y="52297"/>
                    <a:pt x="169036" y="50315"/>
                    <a:pt x="166237" y="50703"/>
                  </a:cubicBezTo>
                  <a:cubicBezTo>
                    <a:pt x="163437" y="51098"/>
                    <a:pt x="161662" y="53764"/>
                    <a:pt x="162051" y="56563"/>
                  </a:cubicBezTo>
                  <a:cubicBezTo>
                    <a:pt x="162138" y="57186"/>
                    <a:pt x="162989" y="66040"/>
                    <a:pt x="163310" y="69536"/>
                  </a:cubicBezTo>
                  <a:cubicBezTo>
                    <a:pt x="164428" y="81792"/>
                    <a:pt x="165071" y="94229"/>
                    <a:pt x="164770" y="105748"/>
                  </a:cubicBezTo>
                  <a:cubicBezTo>
                    <a:pt x="164770" y="105949"/>
                    <a:pt x="164777" y="105962"/>
                    <a:pt x="164770" y="106163"/>
                  </a:cubicBezTo>
                  <a:cubicBezTo>
                    <a:pt x="164495" y="116263"/>
                    <a:pt x="163531" y="127052"/>
                    <a:pt x="162051" y="137975"/>
                  </a:cubicBezTo>
                  <a:cubicBezTo>
                    <a:pt x="161435" y="142563"/>
                    <a:pt x="160832" y="146876"/>
                    <a:pt x="160169" y="150747"/>
                  </a:cubicBezTo>
                  <a:cubicBezTo>
                    <a:pt x="159774" y="153057"/>
                    <a:pt x="159292" y="154692"/>
                    <a:pt x="159124" y="155556"/>
                  </a:cubicBezTo>
                  <a:cubicBezTo>
                    <a:pt x="157872" y="157237"/>
                    <a:pt x="156372" y="158677"/>
                    <a:pt x="155146" y="160371"/>
                  </a:cubicBezTo>
                  <a:cubicBezTo>
                    <a:pt x="135289" y="187776"/>
                    <a:pt x="116315" y="219354"/>
                    <a:pt x="98219" y="254340"/>
                  </a:cubicBezTo>
                  <a:cubicBezTo>
                    <a:pt x="94536" y="261473"/>
                    <a:pt x="91308" y="269034"/>
                    <a:pt x="87751" y="276321"/>
                  </a:cubicBezTo>
                  <a:cubicBezTo>
                    <a:pt x="87048" y="263696"/>
                    <a:pt x="85957" y="251099"/>
                    <a:pt x="84195" y="239271"/>
                  </a:cubicBezTo>
                  <a:cubicBezTo>
                    <a:pt x="84088" y="238535"/>
                    <a:pt x="84101" y="238535"/>
                    <a:pt x="83988" y="237811"/>
                  </a:cubicBezTo>
                  <a:cubicBezTo>
                    <a:pt x="82655" y="229145"/>
                    <a:pt x="80907" y="219937"/>
                    <a:pt x="78757" y="210600"/>
                  </a:cubicBezTo>
                  <a:cubicBezTo>
                    <a:pt x="77056" y="203233"/>
                    <a:pt x="75134" y="196221"/>
                    <a:pt x="73312" y="189671"/>
                  </a:cubicBezTo>
                  <a:cubicBezTo>
                    <a:pt x="72676" y="187374"/>
                    <a:pt x="71135" y="181488"/>
                    <a:pt x="71008" y="181092"/>
                  </a:cubicBezTo>
                  <a:cubicBezTo>
                    <a:pt x="70178" y="178387"/>
                    <a:pt x="67218" y="176900"/>
                    <a:pt x="64525" y="177744"/>
                  </a:cubicBezTo>
                  <a:cubicBezTo>
                    <a:pt x="61820" y="178581"/>
                    <a:pt x="60333" y="181528"/>
                    <a:pt x="61177" y="184233"/>
                  </a:cubicBezTo>
                  <a:cubicBezTo>
                    <a:pt x="61290" y="184595"/>
                    <a:pt x="62858" y="190154"/>
                    <a:pt x="63481" y="192391"/>
                  </a:cubicBezTo>
                  <a:cubicBezTo>
                    <a:pt x="65262" y="198807"/>
                    <a:pt x="67043" y="205691"/>
                    <a:pt x="68711" y="212904"/>
                  </a:cubicBezTo>
                  <a:cubicBezTo>
                    <a:pt x="70807" y="222006"/>
                    <a:pt x="72649" y="230880"/>
                    <a:pt x="73942" y="239271"/>
                  </a:cubicBezTo>
                  <a:cubicBezTo>
                    <a:pt x="74049" y="239981"/>
                    <a:pt x="74042" y="240022"/>
                    <a:pt x="74149" y="240738"/>
                  </a:cubicBezTo>
                  <a:cubicBezTo>
                    <a:pt x="75931" y="252673"/>
                    <a:pt x="77029" y="265377"/>
                    <a:pt x="77705" y="278203"/>
                  </a:cubicBezTo>
                  <a:cubicBezTo>
                    <a:pt x="77947" y="282697"/>
                    <a:pt x="78034" y="287023"/>
                    <a:pt x="78127" y="290760"/>
                  </a:cubicBezTo>
                  <a:cubicBezTo>
                    <a:pt x="78181" y="292990"/>
                    <a:pt x="78536" y="295461"/>
                    <a:pt x="78549" y="295569"/>
                  </a:cubicBezTo>
                  <a:cubicBezTo>
                    <a:pt x="67037" y="320308"/>
                    <a:pt x="56247" y="345390"/>
                    <a:pt x="46315" y="370913"/>
                  </a:cubicBezTo>
                  <a:cubicBezTo>
                    <a:pt x="46262" y="370692"/>
                    <a:pt x="39364" y="354029"/>
                    <a:pt x="35432" y="346428"/>
                  </a:cubicBezTo>
                  <a:cubicBezTo>
                    <a:pt x="34629" y="344874"/>
                    <a:pt x="33738" y="343314"/>
                    <a:pt x="32921" y="341827"/>
                  </a:cubicBezTo>
                  <a:cubicBezTo>
                    <a:pt x="31012" y="338364"/>
                    <a:pt x="28882" y="334942"/>
                    <a:pt x="26646" y="331359"/>
                  </a:cubicBezTo>
                  <a:cubicBezTo>
                    <a:pt x="22788" y="325204"/>
                    <a:pt x="18622" y="319203"/>
                    <a:pt x="14503" y="313571"/>
                  </a:cubicBezTo>
                  <a:cubicBezTo>
                    <a:pt x="13064" y="311602"/>
                    <a:pt x="9353" y="306606"/>
                    <a:pt x="9059" y="306244"/>
                  </a:cubicBezTo>
                  <a:cubicBezTo>
                    <a:pt x="7297" y="304041"/>
                    <a:pt x="4156" y="303639"/>
                    <a:pt x="1946" y="305407"/>
                  </a:cubicBezTo>
                  <a:cubicBezTo>
                    <a:pt x="-264" y="307175"/>
                    <a:pt x="-659" y="310316"/>
                    <a:pt x="1109" y="312526"/>
                  </a:cubicBezTo>
                  <a:cubicBezTo>
                    <a:pt x="1357" y="312834"/>
                    <a:pt x="4946" y="317737"/>
                    <a:pt x="6339" y="319639"/>
                  </a:cubicBezTo>
                  <a:cubicBezTo>
                    <a:pt x="10324" y="325077"/>
                    <a:pt x="14349" y="330877"/>
                    <a:pt x="18060" y="336804"/>
                  </a:cubicBezTo>
                  <a:cubicBezTo>
                    <a:pt x="20210" y="340226"/>
                    <a:pt x="22112" y="343561"/>
                    <a:pt x="23920" y="346850"/>
                  </a:cubicBezTo>
                  <a:cubicBezTo>
                    <a:pt x="24697" y="348249"/>
                    <a:pt x="25460" y="349562"/>
                    <a:pt x="26224" y="351035"/>
                  </a:cubicBezTo>
                  <a:cubicBezTo>
                    <a:pt x="29994" y="358315"/>
                    <a:pt x="33537" y="366232"/>
                    <a:pt x="36691" y="374054"/>
                  </a:cubicBezTo>
                  <a:cubicBezTo>
                    <a:pt x="37790" y="376800"/>
                    <a:pt x="40830" y="384629"/>
                    <a:pt x="40871" y="384729"/>
                  </a:cubicBezTo>
                  <a:cubicBezTo>
                    <a:pt x="39739" y="387736"/>
                    <a:pt x="38426" y="390723"/>
                    <a:pt x="37314" y="393730"/>
                  </a:cubicBezTo>
                  <a:cubicBezTo>
                    <a:pt x="31173" y="410353"/>
                    <a:pt x="25942" y="425710"/>
                    <a:pt x="21408" y="439560"/>
                  </a:cubicBezTo>
                  <a:cubicBezTo>
                    <a:pt x="19821" y="444422"/>
                    <a:pt x="15997" y="456336"/>
                    <a:pt x="15756" y="457147"/>
                  </a:cubicBezTo>
                  <a:cubicBezTo>
                    <a:pt x="14959" y="459853"/>
                    <a:pt x="16606" y="462619"/>
                    <a:pt x="19319" y="463422"/>
                  </a:cubicBezTo>
                  <a:cubicBezTo>
                    <a:pt x="22031" y="464226"/>
                    <a:pt x="24790" y="462793"/>
                    <a:pt x="25594" y="460074"/>
                  </a:cubicBezTo>
                  <a:cubicBezTo>
                    <a:pt x="25822" y="459303"/>
                    <a:pt x="29465" y="447509"/>
                    <a:pt x="31039" y="442701"/>
                  </a:cubicBezTo>
                  <a:cubicBezTo>
                    <a:pt x="35533" y="428958"/>
                    <a:pt x="40851" y="413789"/>
                    <a:pt x="46945" y="397287"/>
                  </a:cubicBezTo>
                  <a:cubicBezTo>
                    <a:pt x="48184" y="393925"/>
                    <a:pt x="49651" y="390596"/>
                    <a:pt x="50916" y="387241"/>
                  </a:cubicBezTo>
                  <a:cubicBezTo>
                    <a:pt x="51231" y="387167"/>
                    <a:pt x="55042" y="385948"/>
                    <a:pt x="58036" y="384729"/>
                  </a:cubicBezTo>
                  <a:cubicBezTo>
                    <a:pt x="63045" y="382707"/>
                    <a:pt x="68370" y="380751"/>
                    <a:pt x="73942" y="378869"/>
                  </a:cubicBezTo>
                  <a:cubicBezTo>
                    <a:pt x="79628" y="376947"/>
                    <a:pt x="85173" y="375179"/>
                    <a:pt x="90477" y="373846"/>
                  </a:cubicBezTo>
                  <a:cubicBezTo>
                    <a:pt x="91261" y="373645"/>
                    <a:pt x="92178" y="373619"/>
                    <a:pt x="92989" y="373431"/>
                  </a:cubicBezTo>
                  <a:cubicBezTo>
                    <a:pt x="101333" y="371429"/>
                    <a:pt x="110375" y="369794"/>
                    <a:pt x="119356" y="368616"/>
                  </a:cubicBezTo>
                  <a:cubicBezTo>
                    <a:pt x="122504" y="368201"/>
                    <a:pt x="125316" y="367832"/>
                    <a:pt x="127935" y="367564"/>
                  </a:cubicBezTo>
                  <a:cubicBezTo>
                    <a:pt x="129502" y="367410"/>
                    <a:pt x="130714" y="367403"/>
                    <a:pt x="131284" y="367357"/>
                  </a:cubicBezTo>
                  <a:cubicBezTo>
                    <a:pt x="134103" y="367142"/>
                    <a:pt x="136112" y="364524"/>
                    <a:pt x="135891" y="361711"/>
                  </a:cubicBezTo>
                  <a:cubicBezTo>
                    <a:pt x="135677" y="358891"/>
                    <a:pt x="133266" y="356895"/>
                    <a:pt x="130453" y="357103"/>
                  </a:cubicBezTo>
                  <a:cubicBezTo>
                    <a:pt x="129804" y="357150"/>
                    <a:pt x="128538" y="357150"/>
                    <a:pt x="126890" y="357311"/>
                  </a:cubicBezTo>
                  <a:cubicBezTo>
                    <a:pt x="124171" y="357585"/>
                    <a:pt x="121144" y="357927"/>
                    <a:pt x="117889" y="358362"/>
                  </a:cubicBezTo>
                  <a:cubicBezTo>
                    <a:pt x="108580" y="359574"/>
                    <a:pt x="99418" y="361296"/>
                    <a:pt x="90685" y="363385"/>
                  </a:cubicBezTo>
                  <a:cubicBezTo>
                    <a:pt x="89834" y="363586"/>
                    <a:pt x="88796" y="363794"/>
                    <a:pt x="87966" y="364008"/>
                  </a:cubicBezTo>
                  <a:cubicBezTo>
                    <a:pt x="82387" y="365421"/>
                    <a:pt x="76728" y="367243"/>
                    <a:pt x="70801" y="369239"/>
                  </a:cubicBezTo>
                  <a:cubicBezTo>
                    <a:pt x="65617" y="370993"/>
                    <a:pt x="60668" y="372828"/>
                    <a:pt x="55939" y="374683"/>
                  </a:cubicBezTo>
                  <a:cubicBezTo>
                    <a:pt x="68028" y="343568"/>
                    <a:pt x="81302" y="312981"/>
                    <a:pt x="95708" y="283226"/>
                  </a:cubicBezTo>
                  <a:cubicBezTo>
                    <a:pt x="96786" y="282656"/>
                    <a:pt x="99786" y="281056"/>
                    <a:pt x="101360" y="280292"/>
                  </a:cubicBezTo>
                  <a:cubicBezTo>
                    <a:pt x="106490" y="277808"/>
                    <a:pt x="112022" y="275283"/>
                    <a:pt x="117682" y="272972"/>
                  </a:cubicBezTo>
                  <a:cubicBezTo>
                    <a:pt x="122604" y="270956"/>
                    <a:pt x="127285" y="269248"/>
                    <a:pt x="131913" y="267735"/>
                  </a:cubicBezTo>
                  <a:cubicBezTo>
                    <a:pt x="132871" y="267420"/>
                    <a:pt x="133849" y="267005"/>
                    <a:pt x="134847" y="266690"/>
                  </a:cubicBezTo>
                  <a:cubicBezTo>
                    <a:pt x="142796" y="264239"/>
                    <a:pt x="151396" y="262310"/>
                    <a:pt x="159961" y="260622"/>
                  </a:cubicBezTo>
                  <a:cubicBezTo>
                    <a:pt x="162962" y="260026"/>
                    <a:pt x="170717" y="258593"/>
                    <a:pt x="171260" y="258526"/>
                  </a:cubicBezTo>
                  <a:cubicBezTo>
                    <a:pt x="174059" y="258131"/>
                    <a:pt x="176055" y="255472"/>
                    <a:pt x="175660" y="252666"/>
                  </a:cubicBezTo>
                  <a:cubicBezTo>
                    <a:pt x="175258" y="249867"/>
                    <a:pt x="172807" y="248092"/>
                    <a:pt x="170007" y="248480"/>
                  </a:cubicBezTo>
                  <a:cubicBezTo>
                    <a:pt x="169384" y="248567"/>
                    <a:pt x="168226" y="248634"/>
                    <a:pt x="166659" y="248902"/>
                  </a:cubicBezTo>
                  <a:cubicBezTo>
                    <a:pt x="164060" y="249331"/>
                    <a:pt x="161180" y="249947"/>
                    <a:pt x="158073" y="250576"/>
                  </a:cubicBezTo>
                  <a:cubicBezTo>
                    <a:pt x="149192" y="252331"/>
                    <a:pt x="140245" y="254494"/>
                    <a:pt x="131913" y="257059"/>
                  </a:cubicBezTo>
                  <a:cubicBezTo>
                    <a:pt x="130868" y="257387"/>
                    <a:pt x="129797" y="257562"/>
                    <a:pt x="128779" y="257903"/>
                  </a:cubicBezTo>
                  <a:cubicBezTo>
                    <a:pt x="123903" y="259497"/>
                    <a:pt x="118847" y="261446"/>
                    <a:pt x="113710" y="263549"/>
                  </a:cubicBezTo>
                  <a:cubicBezTo>
                    <a:pt x="109812" y="265150"/>
                    <a:pt x="106249" y="266878"/>
                    <a:pt x="102613" y="268572"/>
                  </a:cubicBezTo>
                  <a:cubicBezTo>
                    <a:pt x="104200" y="265424"/>
                    <a:pt x="105613" y="262062"/>
                    <a:pt x="107220" y="258948"/>
                  </a:cubicBezTo>
                  <a:cubicBezTo>
                    <a:pt x="125089" y="224377"/>
                    <a:pt x="143982" y="193181"/>
                    <a:pt x="163518" y="166231"/>
                  </a:cubicBezTo>
                  <a:cubicBezTo>
                    <a:pt x="173436" y="152542"/>
                    <a:pt x="184808" y="140239"/>
                    <a:pt x="195959" y="127722"/>
                  </a:cubicBezTo>
                  <a:cubicBezTo>
                    <a:pt x="196991" y="127494"/>
                    <a:pt x="197821" y="127313"/>
                    <a:pt x="199515" y="126885"/>
                  </a:cubicBezTo>
                  <a:cubicBezTo>
                    <a:pt x="203842" y="125793"/>
                    <a:pt x="208577" y="124554"/>
                    <a:pt x="213539" y="123536"/>
                  </a:cubicBezTo>
                  <a:cubicBezTo>
                    <a:pt x="221302" y="121942"/>
                    <a:pt x="228983" y="120783"/>
                    <a:pt x="236143" y="119980"/>
                  </a:cubicBezTo>
                  <a:cubicBezTo>
                    <a:pt x="236752" y="119913"/>
                    <a:pt x="236786" y="119832"/>
                    <a:pt x="237395" y="119765"/>
                  </a:cubicBezTo>
                  <a:cubicBezTo>
                    <a:pt x="250046" y="118426"/>
                    <a:pt x="263521" y="118151"/>
                    <a:pt x="275489" y="118513"/>
                  </a:cubicBezTo>
                  <a:cubicBezTo>
                    <a:pt x="277190" y="118567"/>
                    <a:pt x="278416" y="118687"/>
                    <a:pt x="279045" y="118721"/>
                  </a:cubicBezTo>
                  <a:cubicBezTo>
                    <a:pt x="281872" y="118875"/>
                    <a:pt x="284129" y="116732"/>
                    <a:pt x="284276" y="113912"/>
                  </a:cubicBezTo>
                  <a:cubicBezTo>
                    <a:pt x="284430" y="111086"/>
                    <a:pt x="282287" y="108614"/>
                    <a:pt x="279467" y="108467"/>
                  </a:cubicBezTo>
                  <a:cubicBezTo>
                    <a:pt x="278764" y="108427"/>
                    <a:pt x="277485" y="108313"/>
                    <a:pt x="275697" y="108259"/>
                  </a:cubicBezTo>
                  <a:cubicBezTo>
                    <a:pt x="263307" y="107878"/>
                    <a:pt x="249537" y="108112"/>
                    <a:pt x="236350" y="109512"/>
                  </a:cubicBezTo>
                  <a:cubicBezTo>
                    <a:pt x="235707" y="109586"/>
                    <a:pt x="235533" y="109653"/>
                    <a:pt x="234884" y="109720"/>
                  </a:cubicBezTo>
                  <a:cubicBezTo>
                    <a:pt x="227389" y="110563"/>
                    <a:pt x="219493" y="111836"/>
                    <a:pt x="211443" y="113490"/>
                  </a:cubicBezTo>
                  <a:cubicBezTo>
                    <a:pt x="209883" y="113812"/>
                    <a:pt x="208557" y="114200"/>
                    <a:pt x="207050" y="114535"/>
                  </a:cubicBezTo>
                  <a:cubicBezTo>
                    <a:pt x="208316" y="113209"/>
                    <a:pt x="209334" y="111662"/>
                    <a:pt x="210606" y="110349"/>
                  </a:cubicBezTo>
                  <a:cubicBezTo>
                    <a:pt x="240114" y="80024"/>
                    <a:pt x="271712" y="54561"/>
                    <a:pt x="303323" y="33960"/>
                  </a:cubicBezTo>
                  <a:cubicBezTo>
                    <a:pt x="314373" y="26754"/>
                    <a:pt x="324681" y="20753"/>
                    <a:pt x="333876" y="15750"/>
                  </a:cubicBezTo>
                  <a:cubicBezTo>
                    <a:pt x="337084" y="14009"/>
                    <a:pt x="340017" y="12576"/>
                    <a:pt x="342462" y="11357"/>
                  </a:cubicBezTo>
                  <a:cubicBezTo>
                    <a:pt x="343908" y="10633"/>
                    <a:pt x="344900" y="10125"/>
                    <a:pt x="345389" y="9890"/>
                  </a:cubicBezTo>
                  <a:cubicBezTo>
                    <a:pt x="347954" y="8705"/>
                    <a:pt x="349092" y="5550"/>
                    <a:pt x="347900" y="2985"/>
                  </a:cubicBezTo>
                  <a:cubicBezTo>
                    <a:pt x="346715" y="420"/>
                    <a:pt x="343560" y="-718"/>
                    <a:pt x="340995" y="4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 name="Google Shape;239;p5"/>
            <p:cNvSpPr/>
            <p:nvPr/>
          </p:nvSpPr>
          <p:spPr>
            <a:xfrm>
              <a:off x="2754030" y="2534754"/>
              <a:ext cx="112547" cy="56364"/>
            </a:xfrm>
            <a:custGeom>
              <a:rect b="b" l="l" r="r" t="t"/>
              <a:pathLst>
                <a:path extrusionOk="0" h="56364" w="112547">
                  <a:moveTo>
                    <a:pt x="0" y="28182"/>
                  </a:moveTo>
                  <a:cubicBezTo>
                    <a:pt x="0" y="12617"/>
                    <a:pt x="25195" y="0"/>
                    <a:pt x="56270" y="0"/>
                  </a:cubicBezTo>
                  <a:cubicBezTo>
                    <a:pt x="87352" y="0"/>
                    <a:pt x="112548" y="12617"/>
                    <a:pt x="112548" y="28182"/>
                  </a:cubicBezTo>
                  <a:cubicBezTo>
                    <a:pt x="112548" y="43746"/>
                    <a:pt x="87352" y="56364"/>
                    <a:pt x="56270" y="56364"/>
                  </a:cubicBezTo>
                  <a:cubicBezTo>
                    <a:pt x="25195" y="56364"/>
                    <a:pt x="0" y="43746"/>
                    <a:pt x="0" y="281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 name="Google Shape;240;p5"/>
            <p:cNvSpPr/>
            <p:nvPr/>
          </p:nvSpPr>
          <p:spPr>
            <a:xfrm>
              <a:off x="2711551" y="2642644"/>
              <a:ext cx="106235" cy="51882"/>
            </a:xfrm>
            <a:custGeom>
              <a:rect b="b" l="l" r="r" t="t"/>
              <a:pathLst>
                <a:path extrusionOk="0" h="51882" w="106235">
                  <a:moveTo>
                    <a:pt x="153" y="34581"/>
                  </a:moveTo>
                  <a:cubicBezTo>
                    <a:pt x="-2051" y="21072"/>
                    <a:pt x="19876" y="6258"/>
                    <a:pt x="49130" y="1490"/>
                  </a:cubicBezTo>
                  <a:cubicBezTo>
                    <a:pt x="78383" y="-3286"/>
                    <a:pt x="103880" y="3800"/>
                    <a:pt x="106083" y="17302"/>
                  </a:cubicBezTo>
                  <a:cubicBezTo>
                    <a:pt x="108287" y="30810"/>
                    <a:pt x="86360" y="45625"/>
                    <a:pt x="57106" y="50393"/>
                  </a:cubicBezTo>
                  <a:cubicBezTo>
                    <a:pt x="27852" y="55168"/>
                    <a:pt x="2356" y="48083"/>
                    <a:pt x="153" y="3458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 name="Google Shape;241;p5"/>
            <p:cNvSpPr/>
            <p:nvPr/>
          </p:nvSpPr>
          <p:spPr>
            <a:xfrm>
              <a:off x="2876305" y="2402274"/>
              <a:ext cx="150809" cy="83624"/>
            </a:xfrm>
            <a:custGeom>
              <a:rect b="b" l="l" r="r" t="t"/>
              <a:pathLst>
                <a:path extrusionOk="0" h="83624" w="150809">
                  <a:moveTo>
                    <a:pt x="593" y="23026"/>
                  </a:moveTo>
                  <a:cubicBezTo>
                    <a:pt x="5777" y="2399"/>
                    <a:pt x="43469" y="-5906"/>
                    <a:pt x="84784" y="4468"/>
                  </a:cubicBezTo>
                  <a:cubicBezTo>
                    <a:pt x="126100" y="14849"/>
                    <a:pt x="155394" y="39977"/>
                    <a:pt x="150217" y="60604"/>
                  </a:cubicBezTo>
                  <a:cubicBezTo>
                    <a:pt x="145033" y="81225"/>
                    <a:pt x="107341" y="89530"/>
                    <a:pt x="66025" y="79156"/>
                  </a:cubicBezTo>
                  <a:cubicBezTo>
                    <a:pt x="24710" y="68782"/>
                    <a:pt x="-4584" y="43647"/>
                    <a:pt x="593" y="230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 name="Google Shape;242;p5"/>
            <p:cNvSpPr/>
            <p:nvPr/>
          </p:nvSpPr>
          <p:spPr>
            <a:xfrm>
              <a:off x="2951709" y="2239852"/>
              <a:ext cx="182828" cy="103681"/>
            </a:xfrm>
            <a:custGeom>
              <a:rect b="b" l="l" r="r" t="t"/>
              <a:pathLst>
                <a:path extrusionOk="0" h="103681" w="182828">
                  <a:moveTo>
                    <a:pt x="660" y="72653"/>
                  </a:moveTo>
                  <a:cubicBezTo>
                    <a:pt x="-5354" y="46440"/>
                    <a:pt x="30403" y="15867"/>
                    <a:pt x="80525" y="4374"/>
                  </a:cubicBezTo>
                  <a:cubicBezTo>
                    <a:pt x="130647" y="-7118"/>
                    <a:pt x="176155" y="4816"/>
                    <a:pt x="182169" y="31029"/>
                  </a:cubicBezTo>
                  <a:cubicBezTo>
                    <a:pt x="188177" y="57242"/>
                    <a:pt x="152420" y="87815"/>
                    <a:pt x="102298" y="99308"/>
                  </a:cubicBezTo>
                  <a:cubicBezTo>
                    <a:pt x="52175" y="110800"/>
                    <a:pt x="6668" y="98866"/>
                    <a:pt x="660" y="7265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 name="Google Shape;243;p5"/>
            <p:cNvSpPr/>
            <p:nvPr/>
          </p:nvSpPr>
          <p:spPr>
            <a:xfrm>
              <a:off x="2754030" y="2225465"/>
              <a:ext cx="76961" cy="158166"/>
            </a:xfrm>
            <a:custGeom>
              <a:rect b="b" l="l" r="r" t="t"/>
              <a:pathLst>
                <a:path extrusionOk="0" h="158166" w="76961">
                  <a:moveTo>
                    <a:pt x="49211" y="163"/>
                  </a:moveTo>
                  <a:cubicBezTo>
                    <a:pt x="69618" y="2936"/>
                    <a:pt x="81352" y="40521"/>
                    <a:pt x="75425" y="84107"/>
                  </a:cubicBezTo>
                  <a:cubicBezTo>
                    <a:pt x="69491" y="127692"/>
                    <a:pt x="48147" y="160777"/>
                    <a:pt x="27747" y="158004"/>
                  </a:cubicBezTo>
                  <a:cubicBezTo>
                    <a:pt x="7340" y="155225"/>
                    <a:pt x="-4394" y="117640"/>
                    <a:pt x="1540" y="74054"/>
                  </a:cubicBezTo>
                  <a:cubicBezTo>
                    <a:pt x="7467" y="30468"/>
                    <a:pt x="28811" y="-2616"/>
                    <a:pt x="49211" y="16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4" name="Google Shape;244;p5"/>
            <p:cNvSpPr/>
            <p:nvPr/>
          </p:nvSpPr>
          <p:spPr>
            <a:xfrm>
              <a:off x="2635074" y="2387263"/>
              <a:ext cx="60076" cy="110630"/>
            </a:xfrm>
            <a:custGeom>
              <a:rect b="b" l="l" r="r" t="t"/>
              <a:pathLst>
                <a:path extrusionOk="0" h="110630" w="60076">
                  <a:moveTo>
                    <a:pt x="18061" y="331"/>
                  </a:moveTo>
                  <a:cubicBezTo>
                    <a:pt x="33264" y="-2984"/>
                    <a:pt x="50958" y="18950"/>
                    <a:pt x="57575" y="49315"/>
                  </a:cubicBezTo>
                  <a:cubicBezTo>
                    <a:pt x="64192" y="79681"/>
                    <a:pt x="57227" y="106985"/>
                    <a:pt x="42018" y="110301"/>
                  </a:cubicBezTo>
                  <a:cubicBezTo>
                    <a:pt x="26808" y="113609"/>
                    <a:pt x="9114" y="91682"/>
                    <a:pt x="2497" y="61310"/>
                  </a:cubicBezTo>
                  <a:cubicBezTo>
                    <a:pt x="-4113" y="30945"/>
                    <a:pt x="2852" y="3640"/>
                    <a:pt x="18061" y="3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 name="Google Shape;245;p5"/>
            <p:cNvSpPr/>
            <p:nvPr/>
          </p:nvSpPr>
          <p:spPr>
            <a:xfrm>
              <a:off x="2568112" y="2539887"/>
              <a:ext cx="61576" cy="87493"/>
            </a:xfrm>
            <a:custGeom>
              <a:rect b="b" l="l" r="r" t="t"/>
              <a:pathLst>
                <a:path extrusionOk="0" h="87493" w="61576">
                  <a:moveTo>
                    <a:pt x="9438" y="1471"/>
                  </a:moveTo>
                  <a:cubicBezTo>
                    <a:pt x="21694" y="-4718"/>
                    <a:pt x="41183" y="9192"/>
                    <a:pt x="52970" y="32546"/>
                  </a:cubicBezTo>
                  <a:cubicBezTo>
                    <a:pt x="64764" y="55893"/>
                    <a:pt x="64389" y="79835"/>
                    <a:pt x="52133" y="86024"/>
                  </a:cubicBezTo>
                  <a:cubicBezTo>
                    <a:pt x="39884" y="92212"/>
                    <a:pt x="20395" y="78295"/>
                    <a:pt x="8601" y="54948"/>
                  </a:cubicBezTo>
                  <a:cubicBezTo>
                    <a:pt x="-3186" y="31595"/>
                    <a:pt x="-2811" y="7652"/>
                    <a:pt x="9438" y="14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46" name="Google Shape;246;p5"/>
          <p:cNvSpPr/>
          <p:nvPr/>
        </p:nvSpPr>
        <p:spPr>
          <a:xfrm>
            <a:off x="6013050" y="1283775"/>
            <a:ext cx="1829400" cy="4921800"/>
          </a:xfrm>
          <a:prstGeom prst="roundRect">
            <a:avLst>
              <a:gd fmla="val 8172" name="adj"/>
            </a:avLst>
          </a:prstGeom>
          <a:noFill/>
          <a:ln cap="flat" cmpd="sng" w="133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247" name="Google Shape;247;p5"/>
          <p:cNvGrpSpPr/>
          <p:nvPr/>
        </p:nvGrpSpPr>
        <p:grpSpPr>
          <a:xfrm>
            <a:off x="6421864" y="2110091"/>
            <a:ext cx="1310962" cy="2319976"/>
            <a:chOff x="7760966" y="2839660"/>
            <a:chExt cx="1734765" cy="2462035"/>
          </a:xfrm>
        </p:grpSpPr>
        <p:sp>
          <p:nvSpPr>
            <p:cNvPr id="248" name="Google Shape;248;p5"/>
            <p:cNvSpPr/>
            <p:nvPr/>
          </p:nvSpPr>
          <p:spPr>
            <a:xfrm>
              <a:off x="7760966" y="2839660"/>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 name="Google Shape;249;p5"/>
            <p:cNvSpPr/>
            <p:nvPr/>
          </p:nvSpPr>
          <p:spPr>
            <a:xfrm>
              <a:off x="7760966" y="3145263"/>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 name="Google Shape;250;p5"/>
            <p:cNvSpPr/>
            <p:nvPr/>
          </p:nvSpPr>
          <p:spPr>
            <a:xfrm>
              <a:off x="7760966" y="3450866"/>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 name="Google Shape;251;p5"/>
            <p:cNvSpPr/>
            <p:nvPr/>
          </p:nvSpPr>
          <p:spPr>
            <a:xfrm>
              <a:off x="7760966" y="3756469"/>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 name="Google Shape;252;p5"/>
            <p:cNvSpPr/>
            <p:nvPr/>
          </p:nvSpPr>
          <p:spPr>
            <a:xfrm>
              <a:off x="7760966" y="4062065"/>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 name="Google Shape;253;p5"/>
            <p:cNvSpPr/>
            <p:nvPr/>
          </p:nvSpPr>
          <p:spPr>
            <a:xfrm>
              <a:off x="7760966" y="4367668"/>
              <a:ext cx="1734765" cy="7943"/>
            </a:xfrm>
            <a:custGeom>
              <a:rect b="b" l="l" r="r" t="t"/>
              <a:pathLst>
                <a:path extrusionOk="0" h="7943"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 name="Google Shape;254;p5"/>
            <p:cNvSpPr/>
            <p:nvPr/>
          </p:nvSpPr>
          <p:spPr>
            <a:xfrm>
              <a:off x="7760966" y="4988150"/>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 name="Google Shape;255;p5"/>
            <p:cNvSpPr/>
            <p:nvPr/>
          </p:nvSpPr>
          <p:spPr>
            <a:xfrm>
              <a:off x="7760966" y="4673271"/>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 name="Google Shape;256;p5"/>
            <p:cNvSpPr/>
            <p:nvPr/>
          </p:nvSpPr>
          <p:spPr>
            <a:xfrm>
              <a:off x="7760966" y="5293753"/>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7" name="Google Shape;257;p5"/>
          <p:cNvGrpSpPr/>
          <p:nvPr/>
        </p:nvGrpSpPr>
        <p:grpSpPr>
          <a:xfrm>
            <a:off x="6152633" y="1969627"/>
            <a:ext cx="141273" cy="2460429"/>
            <a:chOff x="7555842" y="2690606"/>
            <a:chExt cx="149924" cy="2611089"/>
          </a:xfrm>
        </p:grpSpPr>
        <p:sp>
          <p:nvSpPr>
            <p:cNvPr id="258" name="Google Shape;258;p5"/>
            <p:cNvSpPr/>
            <p:nvPr/>
          </p:nvSpPr>
          <p:spPr>
            <a:xfrm>
              <a:off x="7555842" y="2690606"/>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 name="Google Shape;259;p5"/>
            <p:cNvSpPr/>
            <p:nvPr/>
          </p:nvSpPr>
          <p:spPr>
            <a:xfrm>
              <a:off x="7555842" y="299659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 name="Google Shape;260;p5"/>
            <p:cNvSpPr/>
            <p:nvPr/>
          </p:nvSpPr>
          <p:spPr>
            <a:xfrm>
              <a:off x="7555842" y="330259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 name="Google Shape;261;p5"/>
            <p:cNvSpPr/>
            <p:nvPr/>
          </p:nvSpPr>
          <p:spPr>
            <a:xfrm>
              <a:off x="7555842" y="360858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 name="Google Shape;262;p5"/>
            <p:cNvSpPr/>
            <p:nvPr/>
          </p:nvSpPr>
          <p:spPr>
            <a:xfrm>
              <a:off x="7555842" y="391458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 name="Google Shape;263;p5"/>
            <p:cNvSpPr/>
            <p:nvPr/>
          </p:nvSpPr>
          <p:spPr>
            <a:xfrm>
              <a:off x="7555842" y="4220576"/>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 name="Google Shape;264;p5"/>
            <p:cNvSpPr/>
            <p:nvPr/>
          </p:nvSpPr>
          <p:spPr>
            <a:xfrm>
              <a:off x="7555842" y="4841058"/>
              <a:ext cx="149924" cy="154640"/>
            </a:xfrm>
            <a:custGeom>
              <a:rect b="b" l="l" r="r" t="t"/>
              <a:pathLst>
                <a:path extrusionOk="0" h="154640"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 name="Google Shape;265;p5"/>
            <p:cNvSpPr/>
            <p:nvPr/>
          </p:nvSpPr>
          <p:spPr>
            <a:xfrm>
              <a:off x="7555842" y="452656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 name="Google Shape;266;p5"/>
            <p:cNvSpPr/>
            <p:nvPr/>
          </p:nvSpPr>
          <p:spPr>
            <a:xfrm>
              <a:off x="7555842" y="5147049"/>
              <a:ext cx="149924" cy="154646"/>
            </a:xfrm>
            <a:custGeom>
              <a:rect b="b" l="l" r="r" t="t"/>
              <a:pathLst>
                <a:path extrusionOk="0" h="154646" w="149924">
                  <a:moveTo>
                    <a:pt x="0" y="0"/>
                  </a:moveTo>
                  <a:lnTo>
                    <a:pt x="149925" y="0"/>
                  </a:lnTo>
                  <a:lnTo>
                    <a:pt x="149925" y="154646"/>
                  </a:lnTo>
                  <a:lnTo>
                    <a:pt x="0" y="154646"/>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67" name="Google Shape;267;p5"/>
          <p:cNvGrpSpPr/>
          <p:nvPr/>
        </p:nvGrpSpPr>
        <p:grpSpPr>
          <a:xfrm>
            <a:off x="6421853" y="4701550"/>
            <a:ext cx="1310962" cy="1159363"/>
            <a:chOff x="7760966" y="2839660"/>
            <a:chExt cx="1734765" cy="1230354"/>
          </a:xfrm>
        </p:grpSpPr>
        <p:sp>
          <p:nvSpPr>
            <p:cNvPr id="268" name="Google Shape;268;p5"/>
            <p:cNvSpPr/>
            <p:nvPr/>
          </p:nvSpPr>
          <p:spPr>
            <a:xfrm>
              <a:off x="7760966" y="2839660"/>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 name="Google Shape;269;p5"/>
            <p:cNvSpPr/>
            <p:nvPr/>
          </p:nvSpPr>
          <p:spPr>
            <a:xfrm>
              <a:off x="7760966" y="3145263"/>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 name="Google Shape;270;p5"/>
            <p:cNvSpPr/>
            <p:nvPr/>
          </p:nvSpPr>
          <p:spPr>
            <a:xfrm>
              <a:off x="7760966" y="3450866"/>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 name="Google Shape;271;p5"/>
            <p:cNvSpPr/>
            <p:nvPr/>
          </p:nvSpPr>
          <p:spPr>
            <a:xfrm>
              <a:off x="7760966" y="3756469"/>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 name="Google Shape;272;p5"/>
            <p:cNvSpPr/>
            <p:nvPr/>
          </p:nvSpPr>
          <p:spPr>
            <a:xfrm>
              <a:off x="7760966" y="4062065"/>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73" name="Google Shape;273;p5"/>
          <p:cNvGrpSpPr/>
          <p:nvPr/>
        </p:nvGrpSpPr>
        <p:grpSpPr>
          <a:xfrm>
            <a:off x="6152620" y="4561077"/>
            <a:ext cx="141273" cy="1299072"/>
            <a:chOff x="7555842" y="2690606"/>
            <a:chExt cx="149924" cy="1378618"/>
          </a:xfrm>
        </p:grpSpPr>
        <p:sp>
          <p:nvSpPr>
            <p:cNvPr id="274" name="Google Shape;274;p5"/>
            <p:cNvSpPr/>
            <p:nvPr/>
          </p:nvSpPr>
          <p:spPr>
            <a:xfrm>
              <a:off x="7555842" y="2690606"/>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 name="Google Shape;275;p5"/>
            <p:cNvSpPr/>
            <p:nvPr/>
          </p:nvSpPr>
          <p:spPr>
            <a:xfrm>
              <a:off x="7555842" y="299659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 name="Google Shape;276;p5"/>
            <p:cNvSpPr/>
            <p:nvPr/>
          </p:nvSpPr>
          <p:spPr>
            <a:xfrm>
              <a:off x="7555842" y="330259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 name="Google Shape;277;p5"/>
            <p:cNvSpPr/>
            <p:nvPr/>
          </p:nvSpPr>
          <p:spPr>
            <a:xfrm>
              <a:off x="7555842" y="360858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 name="Google Shape;278;p5"/>
            <p:cNvSpPr/>
            <p:nvPr/>
          </p:nvSpPr>
          <p:spPr>
            <a:xfrm>
              <a:off x="7555842" y="391458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79" name="Google Shape;279;p5"/>
          <p:cNvGrpSpPr/>
          <p:nvPr/>
        </p:nvGrpSpPr>
        <p:grpSpPr>
          <a:xfrm rot="-4397048">
            <a:off x="1051539" y="5520269"/>
            <a:ext cx="897416" cy="871291"/>
            <a:chOff x="2568112" y="2225465"/>
            <a:chExt cx="566425" cy="549936"/>
          </a:xfrm>
        </p:grpSpPr>
        <p:sp>
          <p:nvSpPr>
            <p:cNvPr id="280" name="Google Shape;280;p5"/>
            <p:cNvSpPr/>
            <p:nvPr/>
          </p:nvSpPr>
          <p:spPr>
            <a:xfrm>
              <a:off x="2609800" y="2311757"/>
              <a:ext cx="348373" cy="463644"/>
            </a:xfrm>
            <a:custGeom>
              <a:rect b="b" l="l" r="r" t="t"/>
              <a:pathLst>
                <a:path extrusionOk="0" h="463644" w="348373">
                  <a:moveTo>
                    <a:pt x="340995" y="474"/>
                  </a:moveTo>
                  <a:cubicBezTo>
                    <a:pt x="340419" y="742"/>
                    <a:pt x="339401" y="1384"/>
                    <a:pt x="337854" y="2148"/>
                  </a:cubicBezTo>
                  <a:cubicBezTo>
                    <a:pt x="335309" y="3421"/>
                    <a:pt x="332376" y="4947"/>
                    <a:pt x="329067" y="6756"/>
                  </a:cubicBezTo>
                  <a:cubicBezTo>
                    <a:pt x="319644" y="11886"/>
                    <a:pt x="309170" y="18014"/>
                    <a:pt x="297885" y="25381"/>
                  </a:cubicBezTo>
                  <a:cubicBezTo>
                    <a:pt x="265664" y="46377"/>
                    <a:pt x="233350" y="72315"/>
                    <a:pt x="203279" y="103237"/>
                  </a:cubicBezTo>
                  <a:cubicBezTo>
                    <a:pt x="191981" y="114850"/>
                    <a:pt x="182096" y="127829"/>
                    <a:pt x="171889" y="140487"/>
                  </a:cubicBezTo>
                  <a:cubicBezTo>
                    <a:pt x="171943" y="140112"/>
                    <a:pt x="172043" y="139824"/>
                    <a:pt x="172097" y="139442"/>
                  </a:cubicBezTo>
                  <a:cubicBezTo>
                    <a:pt x="173624" y="128184"/>
                    <a:pt x="174736" y="116879"/>
                    <a:pt x="175030" y="106371"/>
                  </a:cubicBezTo>
                  <a:cubicBezTo>
                    <a:pt x="175037" y="106163"/>
                    <a:pt x="175024" y="106170"/>
                    <a:pt x="175030" y="105956"/>
                  </a:cubicBezTo>
                  <a:cubicBezTo>
                    <a:pt x="175338" y="93981"/>
                    <a:pt x="174715" y="81317"/>
                    <a:pt x="173563" y="68705"/>
                  </a:cubicBezTo>
                  <a:cubicBezTo>
                    <a:pt x="173235" y="65109"/>
                    <a:pt x="172197" y="55786"/>
                    <a:pt x="172097" y="55097"/>
                  </a:cubicBezTo>
                  <a:cubicBezTo>
                    <a:pt x="171702" y="52297"/>
                    <a:pt x="169036" y="50315"/>
                    <a:pt x="166237" y="50703"/>
                  </a:cubicBezTo>
                  <a:cubicBezTo>
                    <a:pt x="163437" y="51098"/>
                    <a:pt x="161662" y="53764"/>
                    <a:pt x="162051" y="56563"/>
                  </a:cubicBezTo>
                  <a:cubicBezTo>
                    <a:pt x="162138" y="57186"/>
                    <a:pt x="162989" y="66040"/>
                    <a:pt x="163310" y="69536"/>
                  </a:cubicBezTo>
                  <a:cubicBezTo>
                    <a:pt x="164428" y="81792"/>
                    <a:pt x="165071" y="94229"/>
                    <a:pt x="164770" y="105748"/>
                  </a:cubicBezTo>
                  <a:cubicBezTo>
                    <a:pt x="164770" y="105949"/>
                    <a:pt x="164777" y="105962"/>
                    <a:pt x="164770" y="106163"/>
                  </a:cubicBezTo>
                  <a:cubicBezTo>
                    <a:pt x="164495" y="116263"/>
                    <a:pt x="163531" y="127052"/>
                    <a:pt x="162051" y="137975"/>
                  </a:cubicBezTo>
                  <a:cubicBezTo>
                    <a:pt x="161435" y="142563"/>
                    <a:pt x="160832" y="146876"/>
                    <a:pt x="160169" y="150747"/>
                  </a:cubicBezTo>
                  <a:cubicBezTo>
                    <a:pt x="159774" y="153057"/>
                    <a:pt x="159292" y="154692"/>
                    <a:pt x="159124" y="155556"/>
                  </a:cubicBezTo>
                  <a:cubicBezTo>
                    <a:pt x="157872" y="157237"/>
                    <a:pt x="156372" y="158677"/>
                    <a:pt x="155146" y="160371"/>
                  </a:cubicBezTo>
                  <a:cubicBezTo>
                    <a:pt x="135289" y="187776"/>
                    <a:pt x="116315" y="219354"/>
                    <a:pt x="98219" y="254340"/>
                  </a:cubicBezTo>
                  <a:cubicBezTo>
                    <a:pt x="94536" y="261473"/>
                    <a:pt x="91308" y="269034"/>
                    <a:pt x="87751" y="276321"/>
                  </a:cubicBezTo>
                  <a:cubicBezTo>
                    <a:pt x="87048" y="263696"/>
                    <a:pt x="85957" y="251099"/>
                    <a:pt x="84195" y="239271"/>
                  </a:cubicBezTo>
                  <a:cubicBezTo>
                    <a:pt x="84088" y="238535"/>
                    <a:pt x="84101" y="238535"/>
                    <a:pt x="83988" y="237811"/>
                  </a:cubicBezTo>
                  <a:cubicBezTo>
                    <a:pt x="82655" y="229145"/>
                    <a:pt x="80907" y="219937"/>
                    <a:pt x="78757" y="210600"/>
                  </a:cubicBezTo>
                  <a:cubicBezTo>
                    <a:pt x="77056" y="203233"/>
                    <a:pt x="75134" y="196221"/>
                    <a:pt x="73312" y="189671"/>
                  </a:cubicBezTo>
                  <a:cubicBezTo>
                    <a:pt x="72676" y="187374"/>
                    <a:pt x="71135" y="181488"/>
                    <a:pt x="71008" y="181092"/>
                  </a:cubicBezTo>
                  <a:cubicBezTo>
                    <a:pt x="70178" y="178387"/>
                    <a:pt x="67218" y="176900"/>
                    <a:pt x="64525" y="177744"/>
                  </a:cubicBezTo>
                  <a:cubicBezTo>
                    <a:pt x="61820" y="178581"/>
                    <a:pt x="60333" y="181528"/>
                    <a:pt x="61177" y="184233"/>
                  </a:cubicBezTo>
                  <a:cubicBezTo>
                    <a:pt x="61290" y="184595"/>
                    <a:pt x="62858" y="190154"/>
                    <a:pt x="63481" y="192391"/>
                  </a:cubicBezTo>
                  <a:cubicBezTo>
                    <a:pt x="65262" y="198807"/>
                    <a:pt x="67043" y="205691"/>
                    <a:pt x="68711" y="212904"/>
                  </a:cubicBezTo>
                  <a:cubicBezTo>
                    <a:pt x="70807" y="222006"/>
                    <a:pt x="72649" y="230880"/>
                    <a:pt x="73942" y="239271"/>
                  </a:cubicBezTo>
                  <a:cubicBezTo>
                    <a:pt x="74049" y="239981"/>
                    <a:pt x="74042" y="240022"/>
                    <a:pt x="74149" y="240738"/>
                  </a:cubicBezTo>
                  <a:cubicBezTo>
                    <a:pt x="75931" y="252673"/>
                    <a:pt x="77029" y="265377"/>
                    <a:pt x="77705" y="278203"/>
                  </a:cubicBezTo>
                  <a:cubicBezTo>
                    <a:pt x="77947" y="282697"/>
                    <a:pt x="78034" y="287023"/>
                    <a:pt x="78127" y="290760"/>
                  </a:cubicBezTo>
                  <a:cubicBezTo>
                    <a:pt x="78181" y="292990"/>
                    <a:pt x="78536" y="295461"/>
                    <a:pt x="78549" y="295569"/>
                  </a:cubicBezTo>
                  <a:cubicBezTo>
                    <a:pt x="67037" y="320308"/>
                    <a:pt x="56247" y="345390"/>
                    <a:pt x="46315" y="370913"/>
                  </a:cubicBezTo>
                  <a:cubicBezTo>
                    <a:pt x="46262" y="370692"/>
                    <a:pt x="39364" y="354029"/>
                    <a:pt x="35432" y="346428"/>
                  </a:cubicBezTo>
                  <a:cubicBezTo>
                    <a:pt x="34629" y="344874"/>
                    <a:pt x="33738" y="343314"/>
                    <a:pt x="32921" y="341827"/>
                  </a:cubicBezTo>
                  <a:cubicBezTo>
                    <a:pt x="31012" y="338364"/>
                    <a:pt x="28882" y="334942"/>
                    <a:pt x="26646" y="331359"/>
                  </a:cubicBezTo>
                  <a:cubicBezTo>
                    <a:pt x="22788" y="325204"/>
                    <a:pt x="18622" y="319203"/>
                    <a:pt x="14503" y="313571"/>
                  </a:cubicBezTo>
                  <a:cubicBezTo>
                    <a:pt x="13064" y="311602"/>
                    <a:pt x="9353" y="306606"/>
                    <a:pt x="9059" y="306244"/>
                  </a:cubicBezTo>
                  <a:cubicBezTo>
                    <a:pt x="7297" y="304041"/>
                    <a:pt x="4156" y="303639"/>
                    <a:pt x="1946" y="305407"/>
                  </a:cubicBezTo>
                  <a:cubicBezTo>
                    <a:pt x="-264" y="307175"/>
                    <a:pt x="-659" y="310316"/>
                    <a:pt x="1109" y="312526"/>
                  </a:cubicBezTo>
                  <a:cubicBezTo>
                    <a:pt x="1357" y="312834"/>
                    <a:pt x="4946" y="317737"/>
                    <a:pt x="6339" y="319639"/>
                  </a:cubicBezTo>
                  <a:cubicBezTo>
                    <a:pt x="10324" y="325077"/>
                    <a:pt x="14349" y="330877"/>
                    <a:pt x="18060" y="336804"/>
                  </a:cubicBezTo>
                  <a:cubicBezTo>
                    <a:pt x="20210" y="340226"/>
                    <a:pt x="22112" y="343561"/>
                    <a:pt x="23920" y="346850"/>
                  </a:cubicBezTo>
                  <a:cubicBezTo>
                    <a:pt x="24697" y="348249"/>
                    <a:pt x="25460" y="349562"/>
                    <a:pt x="26224" y="351035"/>
                  </a:cubicBezTo>
                  <a:cubicBezTo>
                    <a:pt x="29994" y="358315"/>
                    <a:pt x="33537" y="366232"/>
                    <a:pt x="36691" y="374054"/>
                  </a:cubicBezTo>
                  <a:cubicBezTo>
                    <a:pt x="37790" y="376800"/>
                    <a:pt x="40830" y="384629"/>
                    <a:pt x="40871" y="384729"/>
                  </a:cubicBezTo>
                  <a:cubicBezTo>
                    <a:pt x="39739" y="387736"/>
                    <a:pt x="38426" y="390723"/>
                    <a:pt x="37314" y="393730"/>
                  </a:cubicBezTo>
                  <a:cubicBezTo>
                    <a:pt x="31173" y="410353"/>
                    <a:pt x="25942" y="425710"/>
                    <a:pt x="21408" y="439560"/>
                  </a:cubicBezTo>
                  <a:cubicBezTo>
                    <a:pt x="19821" y="444422"/>
                    <a:pt x="15997" y="456336"/>
                    <a:pt x="15756" y="457147"/>
                  </a:cubicBezTo>
                  <a:cubicBezTo>
                    <a:pt x="14959" y="459853"/>
                    <a:pt x="16606" y="462619"/>
                    <a:pt x="19319" y="463422"/>
                  </a:cubicBezTo>
                  <a:cubicBezTo>
                    <a:pt x="22031" y="464226"/>
                    <a:pt x="24790" y="462793"/>
                    <a:pt x="25594" y="460074"/>
                  </a:cubicBezTo>
                  <a:cubicBezTo>
                    <a:pt x="25822" y="459303"/>
                    <a:pt x="29465" y="447509"/>
                    <a:pt x="31039" y="442701"/>
                  </a:cubicBezTo>
                  <a:cubicBezTo>
                    <a:pt x="35533" y="428958"/>
                    <a:pt x="40851" y="413789"/>
                    <a:pt x="46945" y="397287"/>
                  </a:cubicBezTo>
                  <a:cubicBezTo>
                    <a:pt x="48184" y="393925"/>
                    <a:pt x="49651" y="390596"/>
                    <a:pt x="50916" y="387241"/>
                  </a:cubicBezTo>
                  <a:cubicBezTo>
                    <a:pt x="51231" y="387167"/>
                    <a:pt x="55042" y="385948"/>
                    <a:pt x="58036" y="384729"/>
                  </a:cubicBezTo>
                  <a:cubicBezTo>
                    <a:pt x="63045" y="382707"/>
                    <a:pt x="68370" y="380751"/>
                    <a:pt x="73942" y="378869"/>
                  </a:cubicBezTo>
                  <a:cubicBezTo>
                    <a:pt x="79628" y="376947"/>
                    <a:pt x="85173" y="375179"/>
                    <a:pt x="90477" y="373846"/>
                  </a:cubicBezTo>
                  <a:cubicBezTo>
                    <a:pt x="91261" y="373645"/>
                    <a:pt x="92178" y="373619"/>
                    <a:pt x="92989" y="373431"/>
                  </a:cubicBezTo>
                  <a:cubicBezTo>
                    <a:pt x="101333" y="371429"/>
                    <a:pt x="110375" y="369794"/>
                    <a:pt x="119356" y="368616"/>
                  </a:cubicBezTo>
                  <a:cubicBezTo>
                    <a:pt x="122504" y="368201"/>
                    <a:pt x="125316" y="367832"/>
                    <a:pt x="127935" y="367564"/>
                  </a:cubicBezTo>
                  <a:cubicBezTo>
                    <a:pt x="129502" y="367410"/>
                    <a:pt x="130714" y="367403"/>
                    <a:pt x="131284" y="367357"/>
                  </a:cubicBezTo>
                  <a:cubicBezTo>
                    <a:pt x="134103" y="367142"/>
                    <a:pt x="136112" y="364524"/>
                    <a:pt x="135891" y="361711"/>
                  </a:cubicBezTo>
                  <a:cubicBezTo>
                    <a:pt x="135677" y="358891"/>
                    <a:pt x="133266" y="356895"/>
                    <a:pt x="130453" y="357103"/>
                  </a:cubicBezTo>
                  <a:cubicBezTo>
                    <a:pt x="129804" y="357150"/>
                    <a:pt x="128538" y="357150"/>
                    <a:pt x="126890" y="357311"/>
                  </a:cubicBezTo>
                  <a:cubicBezTo>
                    <a:pt x="124171" y="357585"/>
                    <a:pt x="121144" y="357927"/>
                    <a:pt x="117889" y="358362"/>
                  </a:cubicBezTo>
                  <a:cubicBezTo>
                    <a:pt x="108580" y="359574"/>
                    <a:pt x="99418" y="361296"/>
                    <a:pt x="90685" y="363385"/>
                  </a:cubicBezTo>
                  <a:cubicBezTo>
                    <a:pt x="89834" y="363586"/>
                    <a:pt x="88796" y="363794"/>
                    <a:pt x="87966" y="364008"/>
                  </a:cubicBezTo>
                  <a:cubicBezTo>
                    <a:pt x="82387" y="365421"/>
                    <a:pt x="76728" y="367243"/>
                    <a:pt x="70801" y="369239"/>
                  </a:cubicBezTo>
                  <a:cubicBezTo>
                    <a:pt x="65617" y="370993"/>
                    <a:pt x="60668" y="372828"/>
                    <a:pt x="55939" y="374683"/>
                  </a:cubicBezTo>
                  <a:cubicBezTo>
                    <a:pt x="68028" y="343568"/>
                    <a:pt x="81302" y="312981"/>
                    <a:pt x="95708" y="283226"/>
                  </a:cubicBezTo>
                  <a:cubicBezTo>
                    <a:pt x="96786" y="282656"/>
                    <a:pt x="99786" y="281056"/>
                    <a:pt x="101360" y="280292"/>
                  </a:cubicBezTo>
                  <a:cubicBezTo>
                    <a:pt x="106490" y="277808"/>
                    <a:pt x="112022" y="275283"/>
                    <a:pt x="117682" y="272972"/>
                  </a:cubicBezTo>
                  <a:cubicBezTo>
                    <a:pt x="122604" y="270956"/>
                    <a:pt x="127285" y="269248"/>
                    <a:pt x="131913" y="267735"/>
                  </a:cubicBezTo>
                  <a:cubicBezTo>
                    <a:pt x="132871" y="267420"/>
                    <a:pt x="133849" y="267005"/>
                    <a:pt x="134847" y="266690"/>
                  </a:cubicBezTo>
                  <a:cubicBezTo>
                    <a:pt x="142796" y="264239"/>
                    <a:pt x="151396" y="262310"/>
                    <a:pt x="159961" y="260622"/>
                  </a:cubicBezTo>
                  <a:cubicBezTo>
                    <a:pt x="162962" y="260026"/>
                    <a:pt x="170717" y="258593"/>
                    <a:pt x="171260" y="258526"/>
                  </a:cubicBezTo>
                  <a:cubicBezTo>
                    <a:pt x="174059" y="258131"/>
                    <a:pt x="176055" y="255472"/>
                    <a:pt x="175660" y="252666"/>
                  </a:cubicBezTo>
                  <a:cubicBezTo>
                    <a:pt x="175258" y="249867"/>
                    <a:pt x="172807" y="248092"/>
                    <a:pt x="170007" y="248480"/>
                  </a:cubicBezTo>
                  <a:cubicBezTo>
                    <a:pt x="169384" y="248567"/>
                    <a:pt x="168226" y="248634"/>
                    <a:pt x="166659" y="248902"/>
                  </a:cubicBezTo>
                  <a:cubicBezTo>
                    <a:pt x="164060" y="249331"/>
                    <a:pt x="161180" y="249947"/>
                    <a:pt x="158073" y="250576"/>
                  </a:cubicBezTo>
                  <a:cubicBezTo>
                    <a:pt x="149192" y="252331"/>
                    <a:pt x="140245" y="254494"/>
                    <a:pt x="131913" y="257059"/>
                  </a:cubicBezTo>
                  <a:cubicBezTo>
                    <a:pt x="130868" y="257387"/>
                    <a:pt x="129797" y="257562"/>
                    <a:pt x="128779" y="257903"/>
                  </a:cubicBezTo>
                  <a:cubicBezTo>
                    <a:pt x="123903" y="259497"/>
                    <a:pt x="118847" y="261446"/>
                    <a:pt x="113710" y="263549"/>
                  </a:cubicBezTo>
                  <a:cubicBezTo>
                    <a:pt x="109812" y="265150"/>
                    <a:pt x="106249" y="266878"/>
                    <a:pt x="102613" y="268572"/>
                  </a:cubicBezTo>
                  <a:cubicBezTo>
                    <a:pt x="104200" y="265424"/>
                    <a:pt x="105613" y="262062"/>
                    <a:pt x="107220" y="258948"/>
                  </a:cubicBezTo>
                  <a:cubicBezTo>
                    <a:pt x="125089" y="224377"/>
                    <a:pt x="143982" y="193181"/>
                    <a:pt x="163518" y="166231"/>
                  </a:cubicBezTo>
                  <a:cubicBezTo>
                    <a:pt x="173436" y="152542"/>
                    <a:pt x="184808" y="140239"/>
                    <a:pt x="195959" y="127722"/>
                  </a:cubicBezTo>
                  <a:cubicBezTo>
                    <a:pt x="196991" y="127494"/>
                    <a:pt x="197821" y="127313"/>
                    <a:pt x="199515" y="126885"/>
                  </a:cubicBezTo>
                  <a:cubicBezTo>
                    <a:pt x="203842" y="125793"/>
                    <a:pt x="208577" y="124554"/>
                    <a:pt x="213539" y="123536"/>
                  </a:cubicBezTo>
                  <a:cubicBezTo>
                    <a:pt x="221302" y="121942"/>
                    <a:pt x="228983" y="120783"/>
                    <a:pt x="236143" y="119980"/>
                  </a:cubicBezTo>
                  <a:cubicBezTo>
                    <a:pt x="236752" y="119913"/>
                    <a:pt x="236786" y="119832"/>
                    <a:pt x="237395" y="119765"/>
                  </a:cubicBezTo>
                  <a:cubicBezTo>
                    <a:pt x="250046" y="118426"/>
                    <a:pt x="263521" y="118151"/>
                    <a:pt x="275489" y="118513"/>
                  </a:cubicBezTo>
                  <a:cubicBezTo>
                    <a:pt x="277190" y="118567"/>
                    <a:pt x="278416" y="118687"/>
                    <a:pt x="279045" y="118721"/>
                  </a:cubicBezTo>
                  <a:cubicBezTo>
                    <a:pt x="281872" y="118875"/>
                    <a:pt x="284129" y="116732"/>
                    <a:pt x="284276" y="113912"/>
                  </a:cubicBezTo>
                  <a:cubicBezTo>
                    <a:pt x="284430" y="111086"/>
                    <a:pt x="282287" y="108614"/>
                    <a:pt x="279467" y="108467"/>
                  </a:cubicBezTo>
                  <a:cubicBezTo>
                    <a:pt x="278764" y="108427"/>
                    <a:pt x="277485" y="108313"/>
                    <a:pt x="275697" y="108259"/>
                  </a:cubicBezTo>
                  <a:cubicBezTo>
                    <a:pt x="263307" y="107878"/>
                    <a:pt x="249537" y="108112"/>
                    <a:pt x="236350" y="109512"/>
                  </a:cubicBezTo>
                  <a:cubicBezTo>
                    <a:pt x="235707" y="109586"/>
                    <a:pt x="235533" y="109653"/>
                    <a:pt x="234884" y="109720"/>
                  </a:cubicBezTo>
                  <a:cubicBezTo>
                    <a:pt x="227389" y="110563"/>
                    <a:pt x="219493" y="111836"/>
                    <a:pt x="211443" y="113490"/>
                  </a:cubicBezTo>
                  <a:cubicBezTo>
                    <a:pt x="209883" y="113812"/>
                    <a:pt x="208557" y="114200"/>
                    <a:pt x="207050" y="114535"/>
                  </a:cubicBezTo>
                  <a:cubicBezTo>
                    <a:pt x="208316" y="113209"/>
                    <a:pt x="209334" y="111662"/>
                    <a:pt x="210606" y="110349"/>
                  </a:cubicBezTo>
                  <a:cubicBezTo>
                    <a:pt x="240114" y="80024"/>
                    <a:pt x="271712" y="54561"/>
                    <a:pt x="303323" y="33960"/>
                  </a:cubicBezTo>
                  <a:cubicBezTo>
                    <a:pt x="314373" y="26754"/>
                    <a:pt x="324681" y="20753"/>
                    <a:pt x="333876" y="15750"/>
                  </a:cubicBezTo>
                  <a:cubicBezTo>
                    <a:pt x="337084" y="14009"/>
                    <a:pt x="340017" y="12576"/>
                    <a:pt x="342462" y="11357"/>
                  </a:cubicBezTo>
                  <a:cubicBezTo>
                    <a:pt x="343908" y="10633"/>
                    <a:pt x="344900" y="10125"/>
                    <a:pt x="345389" y="9890"/>
                  </a:cubicBezTo>
                  <a:cubicBezTo>
                    <a:pt x="347954" y="8705"/>
                    <a:pt x="349092" y="5550"/>
                    <a:pt x="347900" y="2985"/>
                  </a:cubicBezTo>
                  <a:cubicBezTo>
                    <a:pt x="346715" y="420"/>
                    <a:pt x="343560" y="-718"/>
                    <a:pt x="340995" y="4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 name="Google Shape;281;p5"/>
            <p:cNvSpPr/>
            <p:nvPr/>
          </p:nvSpPr>
          <p:spPr>
            <a:xfrm>
              <a:off x="2754030" y="2534754"/>
              <a:ext cx="112547" cy="56364"/>
            </a:xfrm>
            <a:custGeom>
              <a:rect b="b" l="l" r="r" t="t"/>
              <a:pathLst>
                <a:path extrusionOk="0" h="56364" w="112547">
                  <a:moveTo>
                    <a:pt x="0" y="28182"/>
                  </a:moveTo>
                  <a:cubicBezTo>
                    <a:pt x="0" y="12617"/>
                    <a:pt x="25195" y="0"/>
                    <a:pt x="56270" y="0"/>
                  </a:cubicBezTo>
                  <a:cubicBezTo>
                    <a:pt x="87352" y="0"/>
                    <a:pt x="112548" y="12617"/>
                    <a:pt x="112548" y="28182"/>
                  </a:cubicBezTo>
                  <a:cubicBezTo>
                    <a:pt x="112548" y="43746"/>
                    <a:pt x="87352" y="56364"/>
                    <a:pt x="56270" y="56364"/>
                  </a:cubicBezTo>
                  <a:cubicBezTo>
                    <a:pt x="25195" y="56364"/>
                    <a:pt x="0" y="43746"/>
                    <a:pt x="0" y="281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 name="Google Shape;282;p5"/>
            <p:cNvSpPr/>
            <p:nvPr/>
          </p:nvSpPr>
          <p:spPr>
            <a:xfrm>
              <a:off x="2711551" y="2642644"/>
              <a:ext cx="106235" cy="51882"/>
            </a:xfrm>
            <a:custGeom>
              <a:rect b="b" l="l" r="r" t="t"/>
              <a:pathLst>
                <a:path extrusionOk="0" h="51882" w="106235">
                  <a:moveTo>
                    <a:pt x="153" y="34581"/>
                  </a:moveTo>
                  <a:cubicBezTo>
                    <a:pt x="-2051" y="21072"/>
                    <a:pt x="19876" y="6258"/>
                    <a:pt x="49130" y="1490"/>
                  </a:cubicBezTo>
                  <a:cubicBezTo>
                    <a:pt x="78383" y="-3286"/>
                    <a:pt x="103880" y="3800"/>
                    <a:pt x="106083" y="17302"/>
                  </a:cubicBezTo>
                  <a:cubicBezTo>
                    <a:pt x="108287" y="30810"/>
                    <a:pt x="86360" y="45625"/>
                    <a:pt x="57106" y="50393"/>
                  </a:cubicBezTo>
                  <a:cubicBezTo>
                    <a:pt x="27852" y="55168"/>
                    <a:pt x="2356" y="48083"/>
                    <a:pt x="153" y="3458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 name="Google Shape;283;p5"/>
            <p:cNvSpPr/>
            <p:nvPr/>
          </p:nvSpPr>
          <p:spPr>
            <a:xfrm>
              <a:off x="2876305" y="2402274"/>
              <a:ext cx="150809" cy="83624"/>
            </a:xfrm>
            <a:custGeom>
              <a:rect b="b" l="l" r="r" t="t"/>
              <a:pathLst>
                <a:path extrusionOk="0" h="83624" w="150809">
                  <a:moveTo>
                    <a:pt x="593" y="23026"/>
                  </a:moveTo>
                  <a:cubicBezTo>
                    <a:pt x="5777" y="2399"/>
                    <a:pt x="43469" y="-5906"/>
                    <a:pt x="84784" y="4468"/>
                  </a:cubicBezTo>
                  <a:cubicBezTo>
                    <a:pt x="126100" y="14849"/>
                    <a:pt x="155394" y="39977"/>
                    <a:pt x="150217" y="60604"/>
                  </a:cubicBezTo>
                  <a:cubicBezTo>
                    <a:pt x="145033" y="81225"/>
                    <a:pt x="107341" y="89530"/>
                    <a:pt x="66025" y="79156"/>
                  </a:cubicBezTo>
                  <a:cubicBezTo>
                    <a:pt x="24710" y="68782"/>
                    <a:pt x="-4584" y="43647"/>
                    <a:pt x="593" y="230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 name="Google Shape;284;p5"/>
            <p:cNvSpPr/>
            <p:nvPr/>
          </p:nvSpPr>
          <p:spPr>
            <a:xfrm>
              <a:off x="2951709" y="2239852"/>
              <a:ext cx="182828" cy="103681"/>
            </a:xfrm>
            <a:custGeom>
              <a:rect b="b" l="l" r="r" t="t"/>
              <a:pathLst>
                <a:path extrusionOk="0" h="103681" w="182828">
                  <a:moveTo>
                    <a:pt x="660" y="72653"/>
                  </a:moveTo>
                  <a:cubicBezTo>
                    <a:pt x="-5354" y="46440"/>
                    <a:pt x="30403" y="15867"/>
                    <a:pt x="80525" y="4374"/>
                  </a:cubicBezTo>
                  <a:cubicBezTo>
                    <a:pt x="130647" y="-7118"/>
                    <a:pt x="176155" y="4816"/>
                    <a:pt x="182169" y="31029"/>
                  </a:cubicBezTo>
                  <a:cubicBezTo>
                    <a:pt x="188177" y="57242"/>
                    <a:pt x="152420" y="87815"/>
                    <a:pt x="102298" y="99308"/>
                  </a:cubicBezTo>
                  <a:cubicBezTo>
                    <a:pt x="52175" y="110800"/>
                    <a:pt x="6668" y="98866"/>
                    <a:pt x="660" y="7265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 name="Google Shape;285;p5"/>
            <p:cNvSpPr/>
            <p:nvPr/>
          </p:nvSpPr>
          <p:spPr>
            <a:xfrm>
              <a:off x="2754030" y="2225465"/>
              <a:ext cx="76961" cy="158166"/>
            </a:xfrm>
            <a:custGeom>
              <a:rect b="b" l="l" r="r" t="t"/>
              <a:pathLst>
                <a:path extrusionOk="0" h="158166" w="76961">
                  <a:moveTo>
                    <a:pt x="49211" y="163"/>
                  </a:moveTo>
                  <a:cubicBezTo>
                    <a:pt x="69618" y="2936"/>
                    <a:pt x="81352" y="40521"/>
                    <a:pt x="75425" y="84107"/>
                  </a:cubicBezTo>
                  <a:cubicBezTo>
                    <a:pt x="69491" y="127692"/>
                    <a:pt x="48147" y="160777"/>
                    <a:pt x="27747" y="158004"/>
                  </a:cubicBezTo>
                  <a:cubicBezTo>
                    <a:pt x="7340" y="155225"/>
                    <a:pt x="-4394" y="117640"/>
                    <a:pt x="1540" y="74054"/>
                  </a:cubicBezTo>
                  <a:cubicBezTo>
                    <a:pt x="7467" y="30468"/>
                    <a:pt x="28811" y="-2616"/>
                    <a:pt x="49211" y="16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 name="Google Shape;286;p5"/>
            <p:cNvSpPr/>
            <p:nvPr/>
          </p:nvSpPr>
          <p:spPr>
            <a:xfrm>
              <a:off x="2635074" y="2387263"/>
              <a:ext cx="60076" cy="110630"/>
            </a:xfrm>
            <a:custGeom>
              <a:rect b="b" l="l" r="r" t="t"/>
              <a:pathLst>
                <a:path extrusionOk="0" h="110630" w="60076">
                  <a:moveTo>
                    <a:pt x="18061" y="331"/>
                  </a:moveTo>
                  <a:cubicBezTo>
                    <a:pt x="33264" y="-2984"/>
                    <a:pt x="50958" y="18950"/>
                    <a:pt x="57575" y="49315"/>
                  </a:cubicBezTo>
                  <a:cubicBezTo>
                    <a:pt x="64192" y="79681"/>
                    <a:pt x="57227" y="106985"/>
                    <a:pt x="42018" y="110301"/>
                  </a:cubicBezTo>
                  <a:cubicBezTo>
                    <a:pt x="26808" y="113609"/>
                    <a:pt x="9114" y="91682"/>
                    <a:pt x="2497" y="61310"/>
                  </a:cubicBezTo>
                  <a:cubicBezTo>
                    <a:pt x="-4113" y="30945"/>
                    <a:pt x="2852" y="3640"/>
                    <a:pt x="18061" y="3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7" name="Google Shape;287;p5"/>
            <p:cNvSpPr/>
            <p:nvPr/>
          </p:nvSpPr>
          <p:spPr>
            <a:xfrm>
              <a:off x="2568112" y="2539887"/>
              <a:ext cx="61576" cy="87493"/>
            </a:xfrm>
            <a:custGeom>
              <a:rect b="b" l="l" r="r" t="t"/>
              <a:pathLst>
                <a:path extrusionOk="0" h="87493" w="61576">
                  <a:moveTo>
                    <a:pt x="9438" y="1471"/>
                  </a:moveTo>
                  <a:cubicBezTo>
                    <a:pt x="21694" y="-4718"/>
                    <a:pt x="41183" y="9192"/>
                    <a:pt x="52970" y="32546"/>
                  </a:cubicBezTo>
                  <a:cubicBezTo>
                    <a:pt x="64764" y="55893"/>
                    <a:pt x="64389" y="79835"/>
                    <a:pt x="52133" y="86024"/>
                  </a:cubicBezTo>
                  <a:cubicBezTo>
                    <a:pt x="39884" y="92212"/>
                    <a:pt x="20395" y="78295"/>
                    <a:pt x="8601" y="54948"/>
                  </a:cubicBezTo>
                  <a:cubicBezTo>
                    <a:pt x="-3186" y="31595"/>
                    <a:pt x="-2811" y="7652"/>
                    <a:pt x="9438" y="14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88" name="Google Shape;288;p5"/>
          <p:cNvGrpSpPr/>
          <p:nvPr/>
        </p:nvGrpSpPr>
        <p:grpSpPr>
          <a:xfrm>
            <a:off x="10835591" y="1170432"/>
            <a:ext cx="316338" cy="821553"/>
            <a:chOff x="10719041" y="1152501"/>
            <a:chExt cx="316338" cy="821553"/>
          </a:xfrm>
        </p:grpSpPr>
        <p:sp>
          <p:nvSpPr>
            <p:cNvPr id="289" name="Google Shape;289;p5"/>
            <p:cNvSpPr/>
            <p:nvPr/>
          </p:nvSpPr>
          <p:spPr>
            <a:xfrm>
              <a:off x="10786623" y="1152501"/>
              <a:ext cx="248756" cy="821553"/>
            </a:xfrm>
            <a:custGeom>
              <a:rect b="b" l="l" r="r" t="t"/>
              <a:pathLst>
                <a:path extrusionOk="0" h="821553" w="248756">
                  <a:moveTo>
                    <a:pt x="0" y="0"/>
                  </a:moveTo>
                  <a:lnTo>
                    <a:pt x="248757" y="0"/>
                  </a:lnTo>
                  <a:lnTo>
                    <a:pt x="248757" y="821554"/>
                  </a:lnTo>
                  <a:lnTo>
                    <a:pt x="126485" y="632557"/>
                  </a:lnTo>
                  <a:lnTo>
                    <a:pt x="0" y="821554"/>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 name="Google Shape;290;p5"/>
            <p:cNvSpPr/>
            <p:nvPr/>
          </p:nvSpPr>
          <p:spPr>
            <a:xfrm>
              <a:off x="10719041" y="1153104"/>
              <a:ext cx="67582" cy="97405"/>
            </a:xfrm>
            <a:custGeom>
              <a:rect b="b" l="l" r="r" t="t"/>
              <a:pathLst>
                <a:path extrusionOk="0" h="97405" w="67582">
                  <a:moveTo>
                    <a:pt x="67582" y="0"/>
                  </a:moveTo>
                  <a:lnTo>
                    <a:pt x="0" y="97010"/>
                  </a:lnTo>
                  <a:lnTo>
                    <a:pt x="67582" y="97405"/>
                  </a:lnTo>
                  <a:lnTo>
                    <a:pt x="67582"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1" name="Google Shape;291;p5"/>
          <p:cNvGrpSpPr/>
          <p:nvPr/>
        </p:nvGrpSpPr>
        <p:grpSpPr>
          <a:xfrm rot="2700000">
            <a:off x="10874733" y="5375984"/>
            <a:ext cx="661014" cy="1011541"/>
            <a:chOff x="9411879" y="4843164"/>
            <a:chExt cx="433829" cy="663883"/>
          </a:xfrm>
        </p:grpSpPr>
        <p:sp>
          <p:nvSpPr>
            <p:cNvPr id="292" name="Google Shape;292;p5"/>
            <p:cNvSpPr/>
            <p:nvPr/>
          </p:nvSpPr>
          <p:spPr>
            <a:xfrm>
              <a:off x="9564401" y="4958974"/>
              <a:ext cx="219549" cy="548073"/>
            </a:xfrm>
            <a:custGeom>
              <a:rect b="b" l="l" r="r" t="t"/>
              <a:pathLst>
                <a:path extrusionOk="0" h="548073" w="219549">
                  <a:moveTo>
                    <a:pt x="1585" y="1396"/>
                  </a:moveTo>
                  <a:cubicBezTo>
                    <a:pt x="-425" y="3378"/>
                    <a:pt x="-558" y="6706"/>
                    <a:pt x="1384" y="8722"/>
                  </a:cubicBezTo>
                  <a:cubicBezTo>
                    <a:pt x="1652" y="8957"/>
                    <a:pt x="5469" y="13035"/>
                    <a:pt x="7076" y="14790"/>
                  </a:cubicBezTo>
                  <a:cubicBezTo>
                    <a:pt x="11564" y="19840"/>
                    <a:pt x="16520" y="25727"/>
                    <a:pt x="21945" y="32578"/>
                  </a:cubicBezTo>
                  <a:cubicBezTo>
                    <a:pt x="37348" y="52174"/>
                    <a:pt x="52685" y="74864"/>
                    <a:pt x="67151" y="100394"/>
                  </a:cubicBezTo>
                  <a:cubicBezTo>
                    <a:pt x="77197" y="118196"/>
                    <a:pt x="86238" y="136794"/>
                    <a:pt x="94342" y="155855"/>
                  </a:cubicBezTo>
                  <a:cubicBezTo>
                    <a:pt x="89922" y="152941"/>
                    <a:pt x="85569" y="149974"/>
                    <a:pt x="80947" y="147275"/>
                  </a:cubicBezTo>
                  <a:cubicBezTo>
                    <a:pt x="77063" y="145025"/>
                    <a:pt x="73379" y="142895"/>
                    <a:pt x="69629" y="140993"/>
                  </a:cubicBezTo>
                  <a:cubicBezTo>
                    <a:pt x="68222" y="140257"/>
                    <a:pt x="66548" y="139627"/>
                    <a:pt x="65008" y="138904"/>
                  </a:cubicBezTo>
                  <a:cubicBezTo>
                    <a:pt x="56971" y="135019"/>
                    <a:pt x="48533" y="131430"/>
                    <a:pt x="39893" y="128228"/>
                  </a:cubicBezTo>
                  <a:cubicBezTo>
                    <a:pt x="36880" y="127110"/>
                    <a:pt x="28976" y="124444"/>
                    <a:pt x="28374" y="124250"/>
                  </a:cubicBezTo>
                  <a:cubicBezTo>
                    <a:pt x="25695" y="123400"/>
                    <a:pt x="22748" y="124907"/>
                    <a:pt x="21945" y="127599"/>
                  </a:cubicBezTo>
                  <a:cubicBezTo>
                    <a:pt x="21074" y="130291"/>
                    <a:pt x="22547" y="133017"/>
                    <a:pt x="25293" y="133881"/>
                  </a:cubicBezTo>
                  <a:cubicBezTo>
                    <a:pt x="25829" y="134048"/>
                    <a:pt x="33464" y="136768"/>
                    <a:pt x="36344" y="137852"/>
                  </a:cubicBezTo>
                  <a:cubicBezTo>
                    <a:pt x="44716" y="140946"/>
                    <a:pt x="52886" y="144376"/>
                    <a:pt x="60654" y="148106"/>
                  </a:cubicBezTo>
                  <a:cubicBezTo>
                    <a:pt x="62061" y="148803"/>
                    <a:pt x="63468" y="149506"/>
                    <a:pt x="64808" y="150202"/>
                  </a:cubicBezTo>
                  <a:cubicBezTo>
                    <a:pt x="68356" y="152011"/>
                    <a:pt x="71973" y="153899"/>
                    <a:pt x="75723" y="156062"/>
                  </a:cubicBezTo>
                  <a:cubicBezTo>
                    <a:pt x="81952" y="159692"/>
                    <a:pt x="88181" y="163677"/>
                    <a:pt x="93940" y="167575"/>
                  </a:cubicBezTo>
                  <a:cubicBezTo>
                    <a:pt x="95615" y="168734"/>
                    <a:pt x="98896" y="171011"/>
                    <a:pt x="100168" y="171968"/>
                  </a:cubicBezTo>
                  <a:cubicBezTo>
                    <a:pt x="100235" y="172028"/>
                    <a:pt x="112090" y="203084"/>
                    <a:pt x="116510" y="219271"/>
                  </a:cubicBezTo>
                  <a:cubicBezTo>
                    <a:pt x="123207" y="243602"/>
                    <a:pt x="128632" y="270070"/>
                    <a:pt x="132851" y="298379"/>
                  </a:cubicBezTo>
                  <a:cubicBezTo>
                    <a:pt x="134660" y="310428"/>
                    <a:pt x="134861" y="322784"/>
                    <a:pt x="136200" y="335006"/>
                  </a:cubicBezTo>
                  <a:cubicBezTo>
                    <a:pt x="132249" y="331035"/>
                    <a:pt x="128230" y="326990"/>
                    <a:pt x="124078" y="323286"/>
                  </a:cubicBezTo>
                  <a:cubicBezTo>
                    <a:pt x="121600" y="321103"/>
                    <a:pt x="119122" y="319167"/>
                    <a:pt x="116711" y="317212"/>
                  </a:cubicBezTo>
                  <a:cubicBezTo>
                    <a:pt x="114970" y="315799"/>
                    <a:pt x="113162" y="314225"/>
                    <a:pt x="111286" y="312818"/>
                  </a:cubicBezTo>
                  <a:cubicBezTo>
                    <a:pt x="104790" y="307983"/>
                    <a:pt x="97892" y="303469"/>
                    <a:pt x="90993" y="299216"/>
                  </a:cubicBezTo>
                  <a:cubicBezTo>
                    <a:pt x="88582" y="297730"/>
                    <a:pt x="82086" y="294039"/>
                    <a:pt x="81551" y="293772"/>
                  </a:cubicBezTo>
                  <a:cubicBezTo>
                    <a:pt x="79072" y="292418"/>
                    <a:pt x="75991" y="293390"/>
                    <a:pt x="74652" y="295868"/>
                  </a:cubicBezTo>
                  <a:cubicBezTo>
                    <a:pt x="73312" y="298346"/>
                    <a:pt x="74250" y="301413"/>
                    <a:pt x="76728" y="302773"/>
                  </a:cubicBezTo>
                  <a:cubicBezTo>
                    <a:pt x="77197" y="303007"/>
                    <a:pt x="83225" y="306577"/>
                    <a:pt x="85569" y="308010"/>
                  </a:cubicBezTo>
                  <a:cubicBezTo>
                    <a:pt x="92199" y="312108"/>
                    <a:pt x="98762" y="316555"/>
                    <a:pt x="104991" y="321190"/>
                  </a:cubicBezTo>
                  <a:cubicBezTo>
                    <a:pt x="106799" y="322536"/>
                    <a:pt x="108540" y="323836"/>
                    <a:pt x="110214" y="325168"/>
                  </a:cubicBezTo>
                  <a:cubicBezTo>
                    <a:pt x="112558" y="327010"/>
                    <a:pt x="114970" y="328946"/>
                    <a:pt x="117381" y="331028"/>
                  </a:cubicBezTo>
                  <a:cubicBezTo>
                    <a:pt x="122805" y="335864"/>
                    <a:pt x="128029" y="341108"/>
                    <a:pt x="133052" y="346305"/>
                  </a:cubicBezTo>
                  <a:cubicBezTo>
                    <a:pt x="134258" y="347584"/>
                    <a:pt x="137673" y="351254"/>
                    <a:pt x="137673" y="351328"/>
                  </a:cubicBezTo>
                  <a:cubicBezTo>
                    <a:pt x="140821" y="385256"/>
                    <a:pt x="142964" y="418314"/>
                    <a:pt x="143299" y="451579"/>
                  </a:cubicBezTo>
                  <a:cubicBezTo>
                    <a:pt x="137807" y="446623"/>
                    <a:pt x="132115" y="441774"/>
                    <a:pt x="126154" y="437140"/>
                  </a:cubicBezTo>
                  <a:cubicBezTo>
                    <a:pt x="123275" y="434916"/>
                    <a:pt x="120394" y="432800"/>
                    <a:pt x="117581" y="430858"/>
                  </a:cubicBezTo>
                  <a:cubicBezTo>
                    <a:pt x="115907" y="429692"/>
                    <a:pt x="114099" y="428460"/>
                    <a:pt x="112358" y="427302"/>
                  </a:cubicBezTo>
                  <a:cubicBezTo>
                    <a:pt x="105325" y="422734"/>
                    <a:pt x="97825" y="418495"/>
                    <a:pt x="90391" y="414536"/>
                  </a:cubicBezTo>
                  <a:cubicBezTo>
                    <a:pt x="87712" y="413150"/>
                    <a:pt x="80813" y="409541"/>
                    <a:pt x="80345" y="409299"/>
                  </a:cubicBezTo>
                  <a:cubicBezTo>
                    <a:pt x="77733" y="408107"/>
                    <a:pt x="74585" y="409252"/>
                    <a:pt x="73379" y="411817"/>
                  </a:cubicBezTo>
                  <a:cubicBezTo>
                    <a:pt x="72241" y="414376"/>
                    <a:pt x="73379" y="417517"/>
                    <a:pt x="75924" y="418722"/>
                  </a:cubicBezTo>
                  <a:cubicBezTo>
                    <a:pt x="76394" y="418936"/>
                    <a:pt x="83024" y="422212"/>
                    <a:pt x="85569" y="423538"/>
                  </a:cubicBezTo>
                  <a:cubicBezTo>
                    <a:pt x="92802" y="427355"/>
                    <a:pt x="99968" y="431501"/>
                    <a:pt x="106665" y="435881"/>
                  </a:cubicBezTo>
                  <a:cubicBezTo>
                    <a:pt x="108406" y="436986"/>
                    <a:pt x="110147" y="438111"/>
                    <a:pt x="111688" y="439229"/>
                  </a:cubicBezTo>
                  <a:cubicBezTo>
                    <a:pt x="114367" y="441084"/>
                    <a:pt x="117113" y="442960"/>
                    <a:pt x="119859" y="445089"/>
                  </a:cubicBezTo>
                  <a:cubicBezTo>
                    <a:pt x="125618" y="449550"/>
                    <a:pt x="131311" y="454325"/>
                    <a:pt x="136602" y="459114"/>
                  </a:cubicBezTo>
                  <a:cubicBezTo>
                    <a:pt x="138477" y="460788"/>
                    <a:pt x="142964" y="465295"/>
                    <a:pt x="143299" y="465603"/>
                  </a:cubicBezTo>
                  <a:cubicBezTo>
                    <a:pt x="143299" y="484509"/>
                    <a:pt x="143835" y="504126"/>
                    <a:pt x="143098" y="522108"/>
                  </a:cubicBezTo>
                  <a:cubicBezTo>
                    <a:pt x="142830" y="527828"/>
                    <a:pt x="142093" y="541711"/>
                    <a:pt x="142026" y="542622"/>
                  </a:cubicBezTo>
                  <a:cubicBezTo>
                    <a:pt x="141826" y="545441"/>
                    <a:pt x="144036" y="547859"/>
                    <a:pt x="146849" y="548060"/>
                  </a:cubicBezTo>
                  <a:cubicBezTo>
                    <a:pt x="149661" y="548268"/>
                    <a:pt x="152072" y="546064"/>
                    <a:pt x="152273" y="543245"/>
                  </a:cubicBezTo>
                  <a:cubicBezTo>
                    <a:pt x="152407" y="542287"/>
                    <a:pt x="153144" y="528309"/>
                    <a:pt x="153345" y="522530"/>
                  </a:cubicBezTo>
                  <a:cubicBezTo>
                    <a:pt x="154082" y="504795"/>
                    <a:pt x="153345" y="485467"/>
                    <a:pt x="153345" y="466856"/>
                  </a:cubicBezTo>
                  <a:cubicBezTo>
                    <a:pt x="153747" y="466594"/>
                    <a:pt x="159373" y="461263"/>
                    <a:pt x="161113" y="459321"/>
                  </a:cubicBezTo>
                  <a:cubicBezTo>
                    <a:pt x="166136" y="453796"/>
                    <a:pt x="171494" y="448130"/>
                    <a:pt x="176987" y="443000"/>
                  </a:cubicBezTo>
                  <a:cubicBezTo>
                    <a:pt x="179197" y="440944"/>
                    <a:pt x="181339" y="438982"/>
                    <a:pt x="183483" y="437140"/>
                  </a:cubicBezTo>
                  <a:cubicBezTo>
                    <a:pt x="185224" y="435667"/>
                    <a:pt x="187099" y="434226"/>
                    <a:pt x="188907" y="432740"/>
                  </a:cubicBezTo>
                  <a:cubicBezTo>
                    <a:pt x="195069" y="427857"/>
                    <a:pt x="201565" y="423303"/>
                    <a:pt x="208195" y="418930"/>
                  </a:cubicBezTo>
                  <a:cubicBezTo>
                    <a:pt x="210473" y="417403"/>
                    <a:pt x="216567" y="413512"/>
                    <a:pt x="216969" y="413277"/>
                  </a:cubicBezTo>
                  <a:cubicBezTo>
                    <a:pt x="219380" y="411837"/>
                    <a:pt x="220318" y="408596"/>
                    <a:pt x="218845" y="406165"/>
                  </a:cubicBezTo>
                  <a:cubicBezTo>
                    <a:pt x="217438" y="403734"/>
                    <a:pt x="214156" y="403037"/>
                    <a:pt x="211745" y="404491"/>
                  </a:cubicBezTo>
                  <a:cubicBezTo>
                    <a:pt x="211277" y="404772"/>
                    <a:pt x="204914" y="408770"/>
                    <a:pt x="202503" y="410351"/>
                  </a:cubicBezTo>
                  <a:cubicBezTo>
                    <a:pt x="195672" y="414871"/>
                    <a:pt x="189041" y="419707"/>
                    <a:pt x="182679" y="424790"/>
                  </a:cubicBezTo>
                  <a:cubicBezTo>
                    <a:pt x="180670" y="426344"/>
                    <a:pt x="178794" y="427837"/>
                    <a:pt x="176987" y="429391"/>
                  </a:cubicBezTo>
                  <a:cubicBezTo>
                    <a:pt x="174709" y="431340"/>
                    <a:pt x="172365" y="433523"/>
                    <a:pt x="170088" y="435673"/>
                  </a:cubicBezTo>
                  <a:cubicBezTo>
                    <a:pt x="164396" y="441024"/>
                    <a:pt x="153412" y="452563"/>
                    <a:pt x="153345" y="452624"/>
                  </a:cubicBezTo>
                  <a:cubicBezTo>
                    <a:pt x="153077" y="425352"/>
                    <a:pt x="151671" y="398476"/>
                    <a:pt x="149594" y="370582"/>
                  </a:cubicBezTo>
                  <a:cubicBezTo>
                    <a:pt x="149929" y="370181"/>
                    <a:pt x="155087" y="359284"/>
                    <a:pt x="156694" y="355514"/>
                  </a:cubicBezTo>
                  <a:cubicBezTo>
                    <a:pt x="161382" y="344738"/>
                    <a:pt x="166539" y="334149"/>
                    <a:pt x="171964" y="324123"/>
                  </a:cubicBezTo>
                  <a:cubicBezTo>
                    <a:pt x="172901" y="322423"/>
                    <a:pt x="173771" y="320721"/>
                    <a:pt x="174709" y="319100"/>
                  </a:cubicBezTo>
                  <a:cubicBezTo>
                    <a:pt x="176987" y="315008"/>
                    <a:pt x="179598" y="310822"/>
                    <a:pt x="182210" y="306543"/>
                  </a:cubicBezTo>
                  <a:cubicBezTo>
                    <a:pt x="187434" y="298165"/>
                    <a:pt x="192992" y="289860"/>
                    <a:pt x="198552" y="282051"/>
                  </a:cubicBezTo>
                  <a:cubicBezTo>
                    <a:pt x="200493" y="279326"/>
                    <a:pt x="205717" y="272474"/>
                    <a:pt x="206120" y="272005"/>
                  </a:cubicBezTo>
                  <a:cubicBezTo>
                    <a:pt x="207861" y="269775"/>
                    <a:pt x="207258" y="266420"/>
                    <a:pt x="205048" y="264685"/>
                  </a:cubicBezTo>
                  <a:cubicBezTo>
                    <a:pt x="202838" y="262951"/>
                    <a:pt x="199690" y="263500"/>
                    <a:pt x="197948" y="265730"/>
                  </a:cubicBezTo>
                  <a:cubicBezTo>
                    <a:pt x="197547" y="266239"/>
                    <a:pt x="192189" y="273191"/>
                    <a:pt x="190180" y="275984"/>
                  </a:cubicBezTo>
                  <a:cubicBezTo>
                    <a:pt x="184488" y="283960"/>
                    <a:pt x="178794" y="292526"/>
                    <a:pt x="173437" y="301098"/>
                  </a:cubicBezTo>
                  <a:cubicBezTo>
                    <a:pt x="170691" y="305498"/>
                    <a:pt x="168079" y="309838"/>
                    <a:pt x="165668" y="314077"/>
                  </a:cubicBezTo>
                  <a:cubicBezTo>
                    <a:pt x="164730" y="315765"/>
                    <a:pt x="163927" y="317346"/>
                    <a:pt x="162989" y="319100"/>
                  </a:cubicBezTo>
                  <a:cubicBezTo>
                    <a:pt x="157564" y="329146"/>
                    <a:pt x="147653" y="352607"/>
                    <a:pt x="147385" y="353096"/>
                  </a:cubicBezTo>
                  <a:cubicBezTo>
                    <a:pt x="147385" y="352949"/>
                    <a:pt x="145308" y="313167"/>
                    <a:pt x="142897" y="296912"/>
                  </a:cubicBezTo>
                  <a:cubicBezTo>
                    <a:pt x="138611" y="268221"/>
                    <a:pt x="125083" y="213270"/>
                    <a:pt x="124278" y="210478"/>
                  </a:cubicBezTo>
                  <a:cubicBezTo>
                    <a:pt x="124413" y="209781"/>
                    <a:pt x="124748" y="208649"/>
                    <a:pt x="125083" y="206921"/>
                  </a:cubicBezTo>
                  <a:cubicBezTo>
                    <a:pt x="125685" y="203867"/>
                    <a:pt x="126154" y="200331"/>
                    <a:pt x="126958" y="196661"/>
                  </a:cubicBezTo>
                  <a:cubicBezTo>
                    <a:pt x="129301" y="186193"/>
                    <a:pt x="132182" y="175846"/>
                    <a:pt x="135329" y="166108"/>
                  </a:cubicBezTo>
                  <a:cubicBezTo>
                    <a:pt x="135731" y="164883"/>
                    <a:pt x="136200" y="163530"/>
                    <a:pt x="136602" y="162344"/>
                  </a:cubicBezTo>
                  <a:cubicBezTo>
                    <a:pt x="138477" y="156913"/>
                    <a:pt x="140687" y="151368"/>
                    <a:pt x="143098" y="145601"/>
                  </a:cubicBezTo>
                  <a:cubicBezTo>
                    <a:pt x="146112" y="138509"/>
                    <a:pt x="149126" y="131537"/>
                    <a:pt x="152273" y="125087"/>
                  </a:cubicBezTo>
                  <a:cubicBezTo>
                    <a:pt x="153412" y="122831"/>
                    <a:pt x="156493" y="117298"/>
                    <a:pt x="156694" y="116923"/>
                  </a:cubicBezTo>
                  <a:cubicBezTo>
                    <a:pt x="158033" y="114446"/>
                    <a:pt x="157095" y="111372"/>
                    <a:pt x="154617" y="110019"/>
                  </a:cubicBezTo>
                  <a:cubicBezTo>
                    <a:pt x="152139" y="108666"/>
                    <a:pt x="149059" y="109423"/>
                    <a:pt x="147719" y="111901"/>
                  </a:cubicBezTo>
                  <a:cubicBezTo>
                    <a:pt x="147452" y="112322"/>
                    <a:pt x="144437" y="118162"/>
                    <a:pt x="143299" y="120486"/>
                  </a:cubicBezTo>
                  <a:cubicBezTo>
                    <a:pt x="140018" y="127110"/>
                    <a:pt x="136535" y="134323"/>
                    <a:pt x="133454" y="141623"/>
                  </a:cubicBezTo>
                  <a:cubicBezTo>
                    <a:pt x="130976" y="147590"/>
                    <a:pt x="128699" y="153330"/>
                    <a:pt x="126757" y="158996"/>
                  </a:cubicBezTo>
                  <a:cubicBezTo>
                    <a:pt x="126355" y="160235"/>
                    <a:pt x="125953" y="161688"/>
                    <a:pt x="125484" y="162967"/>
                  </a:cubicBezTo>
                  <a:cubicBezTo>
                    <a:pt x="122471" y="172202"/>
                    <a:pt x="119993" y="181994"/>
                    <a:pt x="117782" y="191852"/>
                  </a:cubicBezTo>
                  <a:cubicBezTo>
                    <a:pt x="106665" y="158152"/>
                    <a:pt x="93204" y="125596"/>
                    <a:pt x="76125" y="95372"/>
                  </a:cubicBezTo>
                  <a:cubicBezTo>
                    <a:pt x="61459" y="69366"/>
                    <a:pt x="45653" y="46274"/>
                    <a:pt x="29847" y="26303"/>
                  </a:cubicBezTo>
                  <a:cubicBezTo>
                    <a:pt x="24356" y="19297"/>
                    <a:pt x="19199" y="13069"/>
                    <a:pt x="14578" y="7885"/>
                  </a:cubicBezTo>
                  <a:cubicBezTo>
                    <a:pt x="12970" y="6057"/>
                    <a:pt x="9019" y="1898"/>
                    <a:pt x="8751" y="1610"/>
                  </a:cubicBezTo>
                  <a:cubicBezTo>
                    <a:pt x="6742" y="-413"/>
                    <a:pt x="3661" y="-580"/>
                    <a:pt x="1585" y="139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 name="Google Shape;293;p5"/>
            <p:cNvSpPr/>
            <p:nvPr/>
          </p:nvSpPr>
          <p:spPr>
            <a:xfrm>
              <a:off x="9562788" y="5211557"/>
              <a:ext cx="107208" cy="65988"/>
            </a:xfrm>
            <a:custGeom>
              <a:rect b="b" l="l" r="r" t="t"/>
              <a:pathLst>
                <a:path extrusionOk="0" h="65988" w="107208">
                  <a:moveTo>
                    <a:pt x="106269" y="52814"/>
                  </a:moveTo>
                  <a:cubicBezTo>
                    <a:pt x="111760" y="38241"/>
                    <a:pt x="92606" y="17560"/>
                    <a:pt x="63540" y="6617"/>
                  </a:cubicBezTo>
                  <a:cubicBezTo>
                    <a:pt x="34475" y="-4327"/>
                    <a:pt x="6413" y="-1393"/>
                    <a:pt x="921" y="13180"/>
                  </a:cubicBezTo>
                  <a:cubicBezTo>
                    <a:pt x="-4504" y="27746"/>
                    <a:pt x="14583" y="48428"/>
                    <a:pt x="43717" y="59371"/>
                  </a:cubicBezTo>
                  <a:cubicBezTo>
                    <a:pt x="72783" y="70314"/>
                    <a:pt x="100777" y="67381"/>
                    <a:pt x="106269" y="5281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 name="Google Shape;294;p5"/>
            <p:cNvSpPr/>
            <p:nvPr/>
          </p:nvSpPr>
          <p:spPr>
            <a:xfrm>
              <a:off x="9573738" y="5325204"/>
              <a:ext cx="96341" cy="68597"/>
            </a:xfrm>
            <a:custGeom>
              <a:rect b="b" l="l" r="r" t="t"/>
              <a:pathLst>
                <a:path extrusionOk="0" h="68597" w="96341">
                  <a:moveTo>
                    <a:pt x="94717" y="61038"/>
                  </a:moveTo>
                  <a:cubicBezTo>
                    <a:pt x="101548" y="49170"/>
                    <a:pt x="86211" y="27585"/>
                    <a:pt x="60494" y="12817"/>
                  </a:cubicBezTo>
                  <a:cubicBezTo>
                    <a:pt x="34843" y="-1950"/>
                    <a:pt x="8456" y="-4301"/>
                    <a:pt x="1625" y="7560"/>
                  </a:cubicBezTo>
                  <a:cubicBezTo>
                    <a:pt x="-5206" y="19427"/>
                    <a:pt x="10131" y="41013"/>
                    <a:pt x="35848" y="55780"/>
                  </a:cubicBezTo>
                  <a:cubicBezTo>
                    <a:pt x="61498" y="70548"/>
                    <a:pt x="87886" y="72898"/>
                    <a:pt x="94717" y="610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 name="Google Shape;295;p5"/>
            <p:cNvSpPr/>
            <p:nvPr/>
          </p:nvSpPr>
          <p:spPr>
            <a:xfrm>
              <a:off x="9449126" y="5044266"/>
              <a:ext cx="153553" cy="78505"/>
            </a:xfrm>
            <a:custGeom>
              <a:rect b="b" l="l" r="r" t="t"/>
              <a:pathLst>
                <a:path extrusionOk="0" h="78505" w="153553">
                  <a:moveTo>
                    <a:pt x="153427" y="48013"/>
                  </a:moveTo>
                  <a:cubicBezTo>
                    <a:pt x="155838" y="26883"/>
                    <a:pt x="123490" y="5834"/>
                    <a:pt x="81164" y="998"/>
                  </a:cubicBezTo>
                  <a:cubicBezTo>
                    <a:pt x="38837" y="-3837"/>
                    <a:pt x="2538" y="9363"/>
                    <a:pt x="126" y="30493"/>
                  </a:cubicBezTo>
                  <a:cubicBezTo>
                    <a:pt x="-2284" y="51616"/>
                    <a:pt x="30064" y="72666"/>
                    <a:pt x="72390" y="77508"/>
                  </a:cubicBezTo>
                  <a:cubicBezTo>
                    <a:pt x="114717" y="82343"/>
                    <a:pt x="151016" y="69136"/>
                    <a:pt x="153427" y="480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 name="Google Shape;296;p5"/>
            <p:cNvSpPr/>
            <p:nvPr/>
          </p:nvSpPr>
          <p:spPr>
            <a:xfrm>
              <a:off x="9411879" y="4843164"/>
              <a:ext cx="164291" cy="131059"/>
            </a:xfrm>
            <a:custGeom>
              <a:rect b="b" l="l" r="r" t="t"/>
              <a:pathLst>
                <a:path extrusionOk="0" h="131059" w="164291">
                  <a:moveTo>
                    <a:pt x="159733" y="116971"/>
                  </a:moveTo>
                  <a:cubicBezTo>
                    <a:pt x="174602" y="94549"/>
                    <a:pt x="151898" y="53347"/>
                    <a:pt x="109035" y="24938"/>
                  </a:cubicBezTo>
                  <a:cubicBezTo>
                    <a:pt x="66173" y="-3472"/>
                    <a:pt x="19359" y="-8328"/>
                    <a:pt x="4558" y="14088"/>
                  </a:cubicBezTo>
                  <a:cubicBezTo>
                    <a:pt x="-10310" y="36510"/>
                    <a:pt x="12393" y="77712"/>
                    <a:pt x="55256" y="106122"/>
                  </a:cubicBezTo>
                  <a:cubicBezTo>
                    <a:pt x="98119" y="134532"/>
                    <a:pt x="144865" y="139387"/>
                    <a:pt x="159733" y="1169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 name="Google Shape;297;p5"/>
            <p:cNvSpPr/>
            <p:nvPr/>
          </p:nvSpPr>
          <p:spPr>
            <a:xfrm>
              <a:off x="9683576" y="4930887"/>
              <a:ext cx="80931" cy="156188"/>
            </a:xfrm>
            <a:custGeom>
              <a:rect b="b" l="l" r="r" t="t"/>
              <a:pathLst>
                <a:path extrusionOk="0" h="156188" w="80931">
                  <a:moveTo>
                    <a:pt x="58214" y="450"/>
                  </a:moveTo>
                  <a:cubicBezTo>
                    <a:pt x="38122" y="-4138"/>
                    <a:pt x="13945" y="26904"/>
                    <a:pt x="4100" y="69787"/>
                  </a:cubicBezTo>
                  <a:cubicBezTo>
                    <a:pt x="-5679" y="112669"/>
                    <a:pt x="2626" y="151152"/>
                    <a:pt x="22718" y="155739"/>
                  </a:cubicBezTo>
                  <a:cubicBezTo>
                    <a:pt x="42810" y="160327"/>
                    <a:pt x="66987" y="129278"/>
                    <a:pt x="76832" y="86403"/>
                  </a:cubicBezTo>
                  <a:cubicBezTo>
                    <a:pt x="86610" y="43520"/>
                    <a:pt x="78305" y="5037"/>
                    <a:pt x="58214" y="45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 name="Google Shape;298;p5"/>
            <p:cNvSpPr/>
            <p:nvPr/>
          </p:nvSpPr>
          <p:spPr>
            <a:xfrm>
              <a:off x="9756004" y="5133357"/>
              <a:ext cx="77321" cy="99352"/>
            </a:xfrm>
            <a:custGeom>
              <a:rect b="b" l="l" r="r" t="t"/>
              <a:pathLst>
                <a:path extrusionOk="0" h="99352" w="77321">
                  <a:moveTo>
                    <a:pt x="69234" y="2434"/>
                  </a:moveTo>
                  <a:cubicBezTo>
                    <a:pt x="56174" y="-6024"/>
                    <a:pt x="31930" y="8267"/>
                    <a:pt x="14986" y="34360"/>
                  </a:cubicBezTo>
                  <a:cubicBezTo>
                    <a:pt x="-1891" y="60453"/>
                    <a:pt x="-4972" y="88460"/>
                    <a:pt x="8088" y="96919"/>
                  </a:cubicBezTo>
                  <a:cubicBezTo>
                    <a:pt x="21148" y="105378"/>
                    <a:pt x="45459" y="91079"/>
                    <a:pt x="62336" y="64987"/>
                  </a:cubicBezTo>
                  <a:cubicBezTo>
                    <a:pt x="79212" y="38894"/>
                    <a:pt x="82294" y="10886"/>
                    <a:pt x="69234" y="243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9" name="Google Shape;299;p5"/>
            <p:cNvSpPr/>
            <p:nvPr/>
          </p:nvSpPr>
          <p:spPr>
            <a:xfrm>
              <a:off x="9768266" y="5301456"/>
              <a:ext cx="77442" cy="73823"/>
            </a:xfrm>
            <a:custGeom>
              <a:rect b="b" l="l" r="r" t="t"/>
              <a:pathLst>
                <a:path extrusionOk="0" h="73823" w="77442">
                  <a:moveTo>
                    <a:pt x="73581" y="4861"/>
                  </a:moveTo>
                  <a:cubicBezTo>
                    <a:pt x="64272" y="-5245"/>
                    <a:pt x="41166" y="916"/>
                    <a:pt x="21878" y="18617"/>
                  </a:cubicBezTo>
                  <a:cubicBezTo>
                    <a:pt x="2657" y="36318"/>
                    <a:pt x="-5447" y="58861"/>
                    <a:pt x="3863" y="68961"/>
                  </a:cubicBezTo>
                  <a:cubicBezTo>
                    <a:pt x="13105" y="79067"/>
                    <a:pt x="36277" y="72912"/>
                    <a:pt x="55498" y="55211"/>
                  </a:cubicBezTo>
                  <a:cubicBezTo>
                    <a:pt x="74786" y="37510"/>
                    <a:pt x="82890" y="14967"/>
                    <a:pt x="73581" y="48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00" name="Google Shape;300;p5"/>
          <p:cNvSpPr txBox="1"/>
          <p:nvPr/>
        </p:nvSpPr>
        <p:spPr>
          <a:xfrm>
            <a:off x="1365225" y="4655225"/>
            <a:ext cx="1756800" cy="205200"/>
          </a:xfrm>
          <a:prstGeom prst="rect">
            <a:avLst/>
          </a:prstGeom>
          <a:noFill/>
          <a:ln>
            <a:noFill/>
          </a:ln>
        </p:spPr>
        <p:txBody>
          <a:bodyPr anchorCtr="0" anchor="ctr" bIns="121900" lIns="121900" spcFirstLastPara="1" rIns="121900" wrap="square" tIns="121900">
            <a:noAutofit/>
          </a:bodyPr>
          <a:lstStyle/>
          <a:p>
            <a:pPr indent="0" lvl="0" marL="0" rtl="0" algn="l">
              <a:spcBef>
                <a:spcPts val="0"/>
              </a:spcBef>
              <a:spcAft>
                <a:spcPts val="0"/>
              </a:spcAft>
              <a:buNone/>
            </a:pPr>
            <a:r>
              <a:rPr b="1" lang="en">
                <a:solidFill>
                  <a:srgbClr val="000000"/>
                </a:solidFill>
                <a:latin typeface="Arsenal"/>
                <a:ea typeface="Arsenal"/>
                <a:cs typeface="Arsenal"/>
                <a:sym typeface="Arsenal"/>
              </a:rPr>
              <a:t>NOTES</a:t>
            </a:r>
            <a:endParaRPr b="1">
              <a:solidFill>
                <a:srgbClr val="000000"/>
              </a:solidFill>
              <a:latin typeface="Arsenal"/>
              <a:ea typeface="Arsenal"/>
              <a:cs typeface="Arsenal"/>
              <a:sym typeface="Arsenal"/>
            </a:endParaRPr>
          </a:p>
        </p:txBody>
      </p:sp>
      <p:sp>
        <p:nvSpPr>
          <p:cNvPr id="301" name="Google Shape;301;p5"/>
          <p:cNvSpPr txBox="1"/>
          <p:nvPr/>
        </p:nvSpPr>
        <p:spPr>
          <a:xfrm>
            <a:off x="8719402" y="1507550"/>
            <a:ext cx="1970700" cy="2301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MONTH OVERVIEW</a:t>
            </a:r>
            <a:endParaRPr b="1">
              <a:solidFill>
                <a:srgbClr val="000000"/>
              </a:solidFill>
              <a:latin typeface="Arsenal"/>
              <a:ea typeface="Arsenal"/>
              <a:cs typeface="Arsenal"/>
              <a:sym typeface="Arsenal"/>
            </a:endParaRPr>
          </a:p>
        </p:txBody>
      </p:sp>
      <p:sp>
        <p:nvSpPr>
          <p:cNvPr id="302" name="Google Shape;302;p5"/>
          <p:cNvSpPr txBox="1"/>
          <p:nvPr/>
        </p:nvSpPr>
        <p:spPr>
          <a:xfrm>
            <a:off x="6092000" y="1507550"/>
            <a:ext cx="1679400" cy="2301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TO-DO LIST</a:t>
            </a:r>
            <a:endParaRPr b="1">
              <a:solidFill>
                <a:srgbClr val="000000"/>
              </a:solidFill>
              <a:latin typeface="Arsenal"/>
              <a:ea typeface="Arsenal"/>
              <a:cs typeface="Arsenal"/>
              <a:sym typeface="Arsenal"/>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Month short with placeholders">
  <p:cSld name="CUSTOM_2_4">
    <p:spTree>
      <p:nvGrpSpPr>
        <p:cNvPr id="303" name="Shape 303"/>
        <p:cNvGrpSpPr/>
        <p:nvPr/>
      </p:nvGrpSpPr>
      <p:grpSpPr>
        <a:xfrm>
          <a:off x="0" y="0"/>
          <a:ext cx="0" cy="0"/>
          <a:chOff x="0" y="0"/>
          <a:chExt cx="0" cy="0"/>
        </a:xfrm>
      </p:grpSpPr>
      <p:sp>
        <p:nvSpPr>
          <p:cNvPr id="304" name="Google Shape;304;p6"/>
          <p:cNvSpPr/>
          <p:nvPr/>
        </p:nvSpPr>
        <p:spPr>
          <a:xfrm>
            <a:off x="1333025" y="1266800"/>
            <a:ext cx="4455943" cy="3092062"/>
          </a:xfrm>
          <a:custGeom>
            <a:rect b="b" l="l" r="r" t="t"/>
            <a:pathLst>
              <a:path extrusionOk="0" h="1426557" w="1449087">
                <a:moveTo>
                  <a:pt x="0" y="0"/>
                </a:moveTo>
                <a:lnTo>
                  <a:pt x="1449087" y="0"/>
                </a:lnTo>
                <a:lnTo>
                  <a:pt x="1449087" y="1426558"/>
                </a:lnTo>
                <a:lnTo>
                  <a:pt x="0" y="1426558"/>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5" name="Google Shape;305;p6"/>
          <p:cNvSpPr/>
          <p:nvPr/>
        </p:nvSpPr>
        <p:spPr>
          <a:xfrm>
            <a:off x="1158275" y="1106054"/>
            <a:ext cx="683945" cy="683923"/>
          </a:xfrm>
          <a:custGeom>
            <a:rect b="b" l="l" r="r" t="t"/>
            <a:pathLst>
              <a:path extrusionOk="0" h="412002" w="412015">
                <a:moveTo>
                  <a:pt x="0" y="298343"/>
                </a:moveTo>
                <a:lnTo>
                  <a:pt x="298363" y="0"/>
                </a:lnTo>
                <a:lnTo>
                  <a:pt x="412016" y="113653"/>
                </a:lnTo>
                <a:lnTo>
                  <a:pt x="113653" y="412002"/>
                </a:lnTo>
                <a:lnTo>
                  <a:pt x="0" y="298343"/>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 name="Google Shape;306;p6"/>
          <p:cNvSpPr/>
          <p:nvPr/>
        </p:nvSpPr>
        <p:spPr>
          <a:xfrm>
            <a:off x="5291725" y="3921454"/>
            <a:ext cx="683945" cy="683923"/>
          </a:xfrm>
          <a:custGeom>
            <a:rect b="b" l="l" r="r" t="t"/>
            <a:pathLst>
              <a:path extrusionOk="0" h="412002" w="412015">
                <a:moveTo>
                  <a:pt x="0" y="298343"/>
                </a:moveTo>
                <a:lnTo>
                  <a:pt x="298363" y="0"/>
                </a:lnTo>
                <a:lnTo>
                  <a:pt x="412016" y="113653"/>
                </a:lnTo>
                <a:lnTo>
                  <a:pt x="113653" y="412002"/>
                </a:lnTo>
                <a:lnTo>
                  <a:pt x="0" y="298343"/>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3000">
              <a:solidFill>
                <a:srgbClr val="000000"/>
              </a:solidFill>
              <a:latin typeface="Calibri"/>
              <a:ea typeface="Calibri"/>
              <a:cs typeface="Calibri"/>
              <a:sym typeface="Calibri"/>
            </a:endParaRPr>
          </a:p>
        </p:txBody>
      </p:sp>
      <p:sp>
        <p:nvSpPr>
          <p:cNvPr id="307" name="Google Shape;307;p6"/>
          <p:cNvSpPr txBox="1"/>
          <p:nvPr>
            <p:ph type="title"/>
          </p:nvPr>
        </p:nvSpPr>
        <p:spPr>
          <a:xfrm>
            <a:off x="1365225" y="542300"/>
            <a:ext cx="4423800" cy="6102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accent2"/>
              </a:buClr>
              <a:buSzPts val="5000"/>
              <a:buFont typeface="Aldrich"/>
              <a:buNone/>
              <a:defRPr>
                <a:solidFill>
                  <a:schemeClr val="accent2"/>
                </a:solidFill>
              </a:defRPr>
            </a:lvl1pPr>
            <a:lvl2pPr lvl="1"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2pPr>
            <a:lvl3pPr lvl="2"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3pPr>
            <a:lvl4pPr lvl="3"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4pPr>
            <a:lvl5pPr lvl="4"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5pPr>
            <a:lvl6pPr lvl="5"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6pPr>
            <a:lvl7pPr lvl="6"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7pPr>
            <a:lvl8pPr lvl="7"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8pPr>
            <a:lvl9pPr lvl="8"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9pPr>
          </a:lstStyle>
          <a:p/>
        </p:txBody>
      </p:sp>
      <p:sp>
        <p:nvSpPr>
          <p:cNvPr id="308" name="Google Shape;308;p6"/>
          <p:cNvSpPr txBox="1"/>
          <p:nvPr/>
        </p:nvSpPr>
        <p:spPr>
          <a:xfrm>
            <a:off x="1333025" y="1512775"/>
            <a:ext cx="4455900" cy="2772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M            T        </a:t>
            </a:r>
            <a:r>
              <a:rPr b="1" lang="en">
                <a:latin typeface="Arsenal"/>
                <a:ea typeface="Arsenal"/>
                <a:cs typeface="Arsenal"/>
                <a:sym typeface="Arsenal"/>
              </a:rPr>
              <a:t>  </a:t>
            </a:r>
            <a:r>
              <a:rPr b="1" lang="en">
                <a:solidFill>
                  <a:srgbClr val="000000"/>
                </a:solidFill>
                <a:latin typeface="Arsenal"/>
                <a:ea typeface="Arsenal"/>
                <a:cs typeface="Arsenal"/>
                <a:sym typeface="Arsenal"/>
              </a:rPr>
              <a:t> W            T            F       </a:t>
            </a:r>
            <a:r>
              <a:rPr b="1" lang="en">
                <a:latin typeface="Arsenal"/>
                <a:ea typeface="Arsenal"/>
                <a:cs typeface="Arsenal"/>
                <a:sym typeface="Arsenal"/>
              </a:rPr>
              <a:t>   </a:t>
            </a:r>
            <a:r>
              <a:rPr b="1" lang="en">
                <a:solidFill>
                  <a:srgbClr val="000000"/>
                </a:solidFill>
                <a:latin typeface="Arsenal"/>
                <a:ea typeface="Arsenal"/>
                <a:cs typeface="Arsenal"/>
                <a:sym typeface="Arsenal"/>
              </a:rPr>
              <a:t> S            S </a:t>
            </a:r>
            <a:endParaRPr b="1">
              <a:solidFill>
                <a:srgbClr val="000000"/>
              </a:solidFill>
              <a:latin typeface="Arsenal"/>
              <a:ea typeface="Arsenal"/>
              <a:cs typeface="Arsenal"/>
              <a:sym typeface="Arsenal"/>
            </a:endParaRPr>
          </a:p>
        </p:txBody>
      </p:sp>
      <p:sp>
        <p:nvSpPr>
          <p:cNvPr id="309" name="Google Shape;309;p6"/>
          <p:cNvSpPr/>
          <p:nvPr/>
        </p:nvSpPr>
        <p:spPr>
          <a:xfrm>
            <a:off x="1347050" y="4611600"/>
            <a:ext cx="4455900" cy="1614000"/>
          </a:xfrm>
          <a:prstGeom prst="roundRect">
            <a:avLst>
              <a:gd fmla="val 8172" name="adj"/>
            </a:avLst>
          </a:prstGeom>
          <a:noFill/>
          <a:ln cap="flat" cmpd="sng" w="133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10" name="Google Shape;310;p6"/>
          <p:cNvSpPr/>
          <p:nvPr/>
        </p:nvSpPr>
        <p:spPr>
          <a:xfrm>
            <a:off x="8052250" y="1266800"/>
            <a:ext cx="3341577" cy="4955745"/>
          </a:xfrm>
          <a:custGeom>
            <a:rect b="b" l="l" r="r" t="t"/>
            <a:pathLst>
              <a:path extrusionOk="0" h="3186974" w="2148924">
                <a:moveTo>
                  <a:pt x="0" y="167512"/>
                </a:moveTo>
                <a:cubicBezTo>
                  <a:pt x="0" y="74996"/>
                  <a:pt x="74996" y="0"/>
                  <a:pt x="167512" y="0"/>
                </a:cubicBezTo>
                <a:lnTo>
                  <a:pt x="1981413" y="0"/>
                </a:lnTo>
                <a:cubicBezTo>
                  <a:pt x="2073929" y="0"/>
                  <a:pt x="2148925" y="74996"/>
                  <a:pt x="2148925" y="167512"/>
                </a:cubicBezTo>
                <a:lnTo>
                  <a:pt x="2148925" y="3019462"/>
                </a:lnTo>
                <a:cubicBezTo>
                  <a:pt x="2148925" y="3111978"/>
                  <a:pt x="2073929" y="3186974"/>
                  <a:pt x="1981413" y="3186974"/>
                </a:cubicBezTo>
                <a:lnTo>
                  <a:pt x="167512" y="3186974"/>
                </a:lnTo>
                <a:cubicBezTo>
                  <a:pt x="74996" y="3186974"/>
                  <a:pt x="0" y="3111978"/>
                  <a:pt x="0" y="3019462"/>
                </a:cubicBezTo>
                <a:lnTo>
                  <a:pt x="0" y="16751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11" name="Google Shape;311;p6"/>
          <p:cNvGrpSpPr/>
          <p:nvPr/>
        </p:nvGrpSpPr>
        <p:grpSpPr>
          <a:xfrm>
            <a:off x="8272649" y="2221760"/>
            <a:ext cx="2902152" cy="3684234"/>
            <a:chOff x="2789304" y="2928714"/>
            <a:chExt cx="1865376" cy="2367912"/>
          </a:xfrm>
        </p:grpSpPr>
        <p:sp>
          <p:nvSpPr>
            <p:cNvPr id="312" name="Google Shape;312;p6"/>
            <p:cNvSpPr/>
            <p:nvPr/>
          </p:nvSpPr>
          <p:spPr>
            <a:xfrm>
              <a:off x="2789304" y="2928714"/>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 name="Google Shape;313;p6"/>
            <p:cNvSpPr/>
            <p:nvPr/>
          </p:nvSpPr>
          <p:spPr>
            <a:xfrm>
              <a:off x="2789304" y="3164846"/>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 name="Google Shape;314;p6"/>
            <p:cNvSpPr/>
            <p:nvPr/>
          </p:nvSpPr>
          <p:spPr>
            <a:xfrm>
              <a:off x="2789304" y="3400978"/>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 name="Google Shape;315;p6"/>
            <p:cNvSpPr/>
            <p:nvPr/>
          </p:nvSpPr>
          <p:spPr>
            <a:xfrm>
              <a:off x="2789304" y="3637110"/>
              <a:ext cx="1865376" cy="6584"/>
            </a:xfrm>
            <a:custGeom>
              <a:rect b="b" l="l" r="r" t="t"/>
              <a:pathLst>
                <a:path extrusionOk="0" h="11653" w="1865376">
                  <a:moveTo>
                    <a:pt x="0" y="0"/>
                  </a:moveTo>
                  <a:lnTo>
                    <a:pt x="0" y="10722"/>
                  </a:lnTo>
                  <a:lnTo>
                    <a:pt x="1865376" y="11654"/>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 name="Google Shape;316;p6"/>
            <p:cNvSpPr/>
            <p:nvPr/>
          </p:nvSpPr>
          <p:spPr>
            <a:xfrm>
              <a:off x="2789304" y="3873242"/>
              <a:ext cx="1865376" cy="6584"/>
            </a:xfrm>
            <a:custGeom>
              <a:rect b="b" l="l" r="r" t="t"/>
              <a:pathLst>
                <a:path extrusionOk="0" h="11653" w="1865376">
                  <a:moveTo>
                    <a:pt x="0" y="0"/>
                  </a:moveTo>
                  <a:lnTo>
                    <a:pt x="0" y="10722"/>
                  </a:lnTo>
                  <a:lnTo>
                    <a:pt x="1865376" y="11654"/>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 name="Google Shape;317;p6"/>
            <p:cNvSpPr/>
            <p:nvPr/>
          </p:nvSpPr>
          <p:spPr>
            <a:xfrm>
              <a:off x="2789304" y="4109375"/>
              <a:ext cx="1865376" cy="6584"/>
            </a:xfrm>
            <a:custGeom>
              <a:rect b="b" l="l" r="r" t="t"/>
              <a:pathLst>
                <a:path extrusionOk="0" h="11653" w="1865376">
                  <a:moveTo>
                    <a:pt x="0" y="0"/>
                  </a:moveTo>
                  <a:lnTo>
                    <a:pt x="0" y="10722"/>
                  </a:lnTo>
                  <a:lnTo>
                    <a:pt x="1865376" y="11653"/>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 name="Google Shape;318;p6"/>
            <p:cNvSpPr/>
            <p:nvPr/>
          </p:nvSpPr>
          <p:spPr>
            <a:xfrm>
              <a:off x="2789304" y="4345507"/>
              <a:ext cx="1865376" cy="6584"/>
            </a:xfrm>
            <a:custGeom>
              <a:rect b="b" l="l" r="r" t="t"/>
              <a:pathLst>
                <a:path extrusionOk="0" h="11653" w="1865376">
                  <a:moveTo>
                    <a:pt x="0" y="0"/>
                  </a:moveTo>
                  <a:lnTo>
                    <a:pt x="0" y="10722"/>
                  </a:lnTo>
                  <a:lnTo>
                    <a:pt x="1865376" y="11653"/>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 name="Google Shape;319;p6"/>
            <p:cNvSpPr/>
            <p:nvPr/>
          </p:nvSpPr>
          <p:spPr>
            <a:xfrm>
              <a:off x="2789304" y="4581639"/>
              <a:ext cx="1865376" cy="6587"/>
            </a:xfrm>
            <a:custGeom>
              <a:rect b="b" l="l" r="r" t="t"/>
              <a:pathLst>
                <a:path extrusionOk="0" h="11659" w="1865376">
                  <a:moveTo>
                    <a:pt x="0" y="0"/>
                  </a:moveTo>
                  <a:lnTo>
                    <a:pt x="0" y="10722"/>
                  </a:lnTo>
                  <a:lnTo>
                    <a:pt x="1865376" y="11660"/>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 name="Google Shape;320;p6"/>
            <p:cNvSpPr/>
            <p:nvPr/>
          </p:nvSpPr>
          <p:spPr>
            <a:xfrm>
              <a:off x="2789304" y="4817778"/>
              <a:ext cx="1865376" cy="6584"/>
            </a:xfrm>
            <a:custGeom>
              <a:rect b="b" l="l" r="r" t="t"/>
              <a:pathLst>
                <a:path extrusionOk="0" h="11653" w="1865376">
                  <a:moveTo>
                    <a:pt x="0" y="0"/>
                  </a:moveTo>
                  <a:lnTo>
                    <a:pt x="0" y="10716"/>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 name="Google Shape;321;p6"/>
            <p:cNvSpPr/>
            <p:nvPr/>
          </p:nvSpPr>
          <p:spPr>
            <a:xfrm>
              <a:off x="2789304" y="5053910"/>
              <a:ext cx="1865376" cy="6584"/>
            </a:xfrm>
            <a:custGeom>
              <a:rect b="b" l="l" r="r" t="t"/>
              <a:pathLst>
                <a:path extrusionOk="0" h="11653" w="1865376">
                  <a:moveTo>
                    <a:pt x="0" y="0"/>
                  </a:moveTo>
                  <a:lnTo>
                    <a:pt x="0" y="10716"/>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 name="Google Shape;322;p6"/>
            <p:cNvSpPr/>
            <p:nvPr/>
          </p:nvSpPr>
          <p:spPr>
            <a:xfrm>
              <a:off x="2789304" y="5290042"/>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3" name="Google Shape;323;p6"/>
          <p:cNvGrpSpPr/>
          <p:nvPr/>
        </p:nvGrpSpPr>
        <p:grpSpPr>
          <a:xfrm>
            <a:off x="7894978" y="1032081"/>
            <a:ext cx="965641" cy="937531"/>
            <a:chOff x="2568112" y="2225465"/>
            <a:chExt cx="566425" cy="549936"/>
          </a:xfrm>
        </p:grpSpPr>
        <p:sp>
          <p:nvSpPr>
            <p:cNvPr id="324" name="Google Shape;324;p6"/>
            <p:cNvSpPr/>
            <p:nvPr/>
          </p:nvSpPr>
          <p:spPr>
            <a:xfrm>
              <a:off x="2609800" y="2311757"/>
              <a:ext cx="348373" cy="463644"/>
            </a:xfrm>
            <a:custGeom>
              <a:rect b="b" l="l" r="r" t="t"/>
              <a:pathLst>
                <a:path extrusionOk="0" h="463644" w="348373">
                  <a:moveTo>
                    <a:pt x="340995" y="474"/>
                  </a:moveTo>
                  <a:cubicBezTo>
                    <a:pt x="340419" y="742"/>
                    <a:pt x="339401" y="1384"/>
                    <a:pt x="337854" y="2148"/>
                  </a:cubicBezTo>
                  <a:cubicBezTo>
                    <a:pt x="335309" y="3421"/>
                    <a:pt x="332376" y="4947"/>
                    <a:pt x="329067" y="6756"/>
                  </a:cubicBezTo>
                  <a:cubicBezTo>
                    <a:pt x="319644" y="11886"/>
                    <a:pt x="309170" y="18014"/>
                    <a:pt x="297885" y="25381"/>
                  </a:cubicBezTo>
                  <a:cubicBezTo>
                    <a:pt x="265664" y="46377"/>
                    <a:pt x="233350" y="72315"/>
                    <a:pt x="203279" y="103237"/>
                  </a:cubicBezTo>
                  <a:cubicBezTo>
                    <a:pt x="191981" y="114850"/>
                    <a:pt x="182096" y="127829"/>
                    <a:pt x="171889" y="140487"/>
                  </a:cubicBezTo>
                  <a:cubicBezTo>
                    <a:pt x="171943" y="140112"/>
                    <a:pt x="172043" y="139824"/>
                    <a:pt x="172097" y="139442"/>
                  </a:cubicBezTo>
                  <a:cubicBezTo>
                    <a:pt x="173624" y="128184"/>
                    <a:pt x="174736" y="116879"/>
                    <a:pt x="175030" y="106371"/>
                  </a:cubicBezTo>
                  <a:cubicBezTo>
                    <a:pt x="175037" y="106163"/>
                    <a:pt x="175024" y="106170"/>
                    <a:pt x="175030" y="105956"/>
                  </a:cubicBezTo>
                  <a:cubicBezTo>
                    <a:pt x="175338" y="93981"/>
                    <a:pt x="174715" y="81317"/>
                    <a:pt x="173563" y="68705"/>
                  </a:cubicBezTo>
                  <a:cubicBezTo>
                    <a:pt x="173235" y="65109"/>
                    <a:pt x="172197" y="55786"/>
                    <a:pt x="172097" y="55097"/>
                  </a:cubicBezTo>
                  <a:cubicBezTo>
                    <a:pt x="171702" y="52297"/>
                    <a:pt x="169036" y="50315"/>
                    <a:pt x="166237" y="50703"/>
                  </a:cubicBezTo>
                  <a:cubicBezTo>
                    <a:pt x="163437" y="51098"/>
                    <a:pt x="161662" y="53764"/>
                    <a:pt x="162051" y="56563"/>
                  </a:cubicBezTo>
                  <a:cubicBezTo>
                    <a:pt x="162138" y="57186"/>
                    <a:pt x="162989" y="66040"/>
                    <a:pt x="163310" y="69536"/>
                  </a:cubicBezTo>
                  <a:cubicBezTo>
                    <a:pt x="164428" y="81792"/>
                    <a:pt x="165071" y="94229"/>
                    <a:pt x="164770" y="105748"/>
                  </a:cubicBezTo>
                  <a:cubicBezTo>
                    <a:pt x="164770" y="105949"/>
                    <a:pt x="164777" y="105962"/>
                    <a:pt x="164770" y="106163"/>
                  </a:cubicBezTo>
                  <a:cubicBezTo>
                    <a:pt x="164495" y="116263"/>
                    <a:pt x="163531" y="127052"/>
                    <a:pt x="162051" y="137975"/>
                  </a:cubicBezTo>
                  <a:cubicBezTo>
                    <a:pt x="161435" y="142563"/>
                    <a:pt x="160832" y="146876"/>
                    <a:pt x="160169" y="150747"/>
                  </a:cubicBezTo>
                  <a:cubicBezTo>
                    <a:pt x="159774" y="153057"/>
                    <a:pt x="159292" y="154692"/>
                    <a:pt x="159124" y="155556"/>
                  </a:cubicBezTo>
                  <a:cubicBezTo>
                    <a:pt x="157872" y="157237"/>
                    <a:pt x="156372" y="158677"/>
                    <a:pt x="155146" y="160371"/>
                  </a:cubicBezTo>
                  <a:cubicBezTo>
                    <a:pt x="135289" y="187776"/>
                    <a:pt x="116315" y="219354"/>
                    <a:pt x="98219" y="254340"/>
                  </a:cubicBezTo>
                  <a:cubicBezTo>
                    <a:pt x="94536" y="261473"/>
                    <a:pt x="91308" y="269034"/>
                    <a:pt x="87751" y="276321"/>
                  </a:cubicBezTo>
                  <a:cubicBezTo>
                    <a:pt x="87048" y="263696"/>
                    <a:pt x="85957" y="251099"/>
                    <a:pt x="84195" y="239271"/>
                  </a:cubicBezTo>
                  <a:cubicBezTo>
                    <a:pt x="84088" y="238535"/>
                    <a:pt x="84101" y="238535"/>
                    <a:pt x="83988" y="237811"/>
                  </a:cubicBezTo>
                  <a:cubicBezTo>
                    <a:pt x="82655" y="229145"/>
                    <a:pt x="80907" y="219937"/>
                    <a:pt x="78757" y="210600"/>
                  </a:cubicBezTo>
                  <a:cubicBezTo>
                    <a:pt x="77056" y="203233"/>
                    <a:pt x="75134" y="196221"/>
                    <a:pt x="73312" y="189671"/>
                  </a:cubicBezTo>
                  <a:cubicBezTo>
                    <a:pt x="72676" y="187374"/>
                    <a:pt x="71135" y="181488"/>
                    <a:pt x="71008" y="181092"/>
                  </a:cubicBezTo>
                  <a:cubicBezTo>
                    <a:pt x="70178" y="178387"/>
                    <a:pt x="67218" y="176900"/>
                    <a:pt x="64525" y="177744"/>
                  </a:cubicBezTo>
                  <a:cubicBezTo>
                    <a:pt x="61820" y="178581"/>
                    <a:pt x="60333" y="181528"/>
                    <a:pt x="61177" y="184233"/>
                  </a:cubicBezTo>
                  <a:cubicBezTo>
                    <a:pt x="61290" y="184595"/>
                    <a:pt x="62858" y="190154"/>
                    <a:pt x="63481" y="192391"/>
                  </a:cubicBezTo>
                  <a:cubicBezTo>
                    <a:pt x="65262" y="198807"/>
                    <a:pt x="67043" y="205691"/>
                    <a:pt x="68711" y="212904"/>
                  </a:cubicBezTo>
                  <a:cubicBezTo>
                    <a:pt x="70807" y="222006"/>
                    <a:pt x="72649" y="230880"/>
                    <a:pt x="73942" y="239271"/>
                  </a:cubicBezTo>
                  <a:cubicBezTo>
                    <a:pt x="74049" y="239981"/>
                    <a:pt x="74042" y="240022"/>
                    <a:pt x="74149" y="240738"/>
                  </a:cubicBezTo>
                  <a:cubicBezTo>
                    <a:pt x="75931" y="252673"/>
                    <a:pt x="77029" y="265377"/>
                    <a:pt x="77705" y="278203"/>
                  </a:cubicBezTo>
                  <a:cubicBezTo>
                    <a:pt x="77947" y="282697"/>
                    <a:pt x="78034" y="287023"/>
                    <a:pt x="78127" y="290760"/>
                  </a:cubicBezTo>
                  <a:cubicBezTo>
                    <a:pt x="78181" y="292990"/>
                    <a:pt x="78536" y="295461"/>
                    <a:pt x="78549" y="295569"/>
                  </a:cubicBezTo>
                  <a:cubicBezTo>
                    <a:pt x="67037" y="320308"/>
                    <a:pt x="56247" y="345390"/>
                    <a:pt x="46315" y="370913"/>
                  </a:cubicBezTo>
                  <a:cubicBezTo>
                    <a:pt x="46262" y="370692"/>
                    <a:pt x="39364" y="354029"/>
                    <a:pt x="35432" y="346428"/>
                  </a:cubicBezTo>
                  <a:cubicBezTo>
                    <a:pt x="34629" y="344874"/>
                    <a:pt x="33738" y="343314"/>
                    <a:pt x="32921" y="341827"/>
                  </a:cubicBezTo>
                  <a:cubicBezTo>
                    <a:pt x="31012" y="338364"/>
                    <a:pt x="28882" y="334942"/>
                    <a:pt x="26646" y="331359"/>
                  </a:cubicBezTo>
                  <a:cubicBezTo>
                    <a:pt x="22788" y="325204"/>
                    <a:pt x="18622" y="319203"/>
                    <a:pt x="14503" y="313571"/>
                  </a:cubicBezTo>
                  <a:cubicBezTo>
                    <a:pt x="13064" y="311602"/>
                    <a:pt x="9353" y="306606"/>
                    <a:pt x="9059" y="306244"/>
                  </a:cubicBezTo>
                  <a:cubicBezTo>
                    <a:pt x="7297" y="304041"/>
                    <a:pt x="4156" y="303639"/>
                    <a:pt x="1946" y="305407"/>
                  </a:cubicBezTo>
                  <a:cubicBezTo>
                    <a:pt x="-264" y="307175"/>
                    <a:pt x="-659" y="310316"/>
                    <a:pt x="1109" y="312526"/>
                  </a:cubicBezTo>
                  <a:cubicBezTo>
                    <a:pt x="1357" y="312834"/>
                    <a:pt x="4946" y="317737"/>
                    <a:pt x="6339" y="319639"/>
                  </a:cubicBezTo>
                  <a:cubicBezTo>
                    <a:pt x="10324" y="325077"/>
                    <a:pt x="14349" y="330877"/>
                    <a:pt x="18060" y="336804"/>
                  </a:cubicBezTo>
                  <a:cubicBezTo>
                    <a:pt x="20210" y="340226"/>
                    <a:pt x="22112" y="343561"/>
                    <a:pt x="23920" y="346850"/>
                  </a:cubicBezTo>
                  <a:cubicBezTo>
                    <a:pt x="24697" y="348249"/>
                    <a:pt x="25460" y="349562"/>
                    <a:pt x="26224" y="351035"/>
                  </a:cubicBezTo>
                  <a:cubicBezTo>
                    <a:pt x="29994" y="358315"/>
                    <a:pt x="33537" y="366232"/>
                    <a:pt x="36691" y="374054"/>
                  </a:cubicBezTo>
                  <a:cubicBezTo>
                    <a:pt x="37790" y="376800"/>
                    <a:pt x="40830" y="384629"/>
                    <a:pt x="40871" y="384729"/>
                  </a:cubicBezTo>
                  <a:cubicBezTo>
                    <a:pt x="39739" y="387736"/>
                    <a:pt x="38426" y="390723"/>
                    <a:pt x="37314" y="393730"/>
                  </a:cubicBezTo>
                  <a:cubicBezTo>
                    <a:pt x="31173" y="410353"/>
                    <a:pt x="25942" y="425710"/>
                    <a:pt x="21408" y="439560"/>
                  </a:cubicBezTo>
                  <a:cubicBezTo>
                    <a:pt x="19821" y="444422"/>
                    <a:pt x="15997" y="456336"/>
                    <a:pt x="15756" y="457147"/>
                  </a:cubicBezTo>
                  <a:cubicBezTo>
                    <a:pt x="14959" y="459853"/>
                    <a:pt x="16606" y="462619"/>
                    <a:pt x="19319" y="463422"/>
                  </a:cubicBezTo>
                  <a:cubicBezTo>
                    <a:pt x="22031" y="464226"/>
                    <a:pt x="24790" y="462793"/>
                    <a:pt x="25594" y="460074"/>
                  </a:cubicBezTo>
                  <a:cubicBezTo>
                    <a:pt x="25822" y="459303"/>
                    <a:pt x="29465" y="447509"/>
                    <a:pt x="31039" y="442701"/>
                  </a:cubicBezTo>
                  <a:cubicBezTo>
                    <a:pt x="35533" y="428958"/>
                    <a:pt x="40851" y="413789"/>
                    <a:pt x="46945" y="397287"/>
                  </a:cubicBezTo>
                  <a:cubicBezTo>
                    <a:pt x="48184" y="393925"/>
                    <a:pt x="49651" y="390596"/>
                    <a:pt x="50916" y="387241"/>
                  </a:cubicBezTo>
                  <a:cubicBezTo>
                    <a:pt x="51231" y="387167"/>
                    <a:pt x="55042" y="385948"/>
                    <a:pt x="58036" y="384729"/>
                  </a:cubicBezTo>
                  <a:cubicBezTo>
                    <a:pt x="63045" y="382707"/>
                    <a:pt x="68370" y="380751"/>
                    <a:pt x="73942" y="378869"/>
                  </a:cubicBezTo>
                  <a:cubicBezTo>
                    <a:pt x="79628" y="376947"/>
                    <a:pt x="85173" y="375179"/>
                    <a:pt x="90477" y="373846"/>
                  </a:cubicBezTo>
                  <a:cubicBezTo>
                    <a:pt x="91261" y="373645"/>
                    <a:pt x="92178" y="373619"/>
                    <a:pt x="92989" y="373431"/>
                  </a:cubicBezTo>
                  <a:cubicBezTo>
                    <a:pt x="101333" y="371429"/>
                    <a:pt x="110375" y="369794"/>
                    <a:pt x="119356" y="368616"/>
                  </a:cubicBezTo>
                  <a:cubicBezTo>
                    <a:pt x="122504" y="368201"/>
                    <a:pt x="125316" y="367832"/>
                    <a:pt x="127935" y="367564"/>
                  </a:cubicBezTo>
                  <a:cubicBezTo>
                    <a:pt x="129502" y="367410"/>
                    <a:pt x="130714" y="367403"/>
                    <a:pt x="131284" y="367357"/>
                  </a:cubicBezTo>
                  <a:cubicBezTo>
                    <a:pt x="134103" y="367142"/>
                    <a:pt x="136112" y="364524"/>
                    <a:pt x="135891" y="361711"/>
                  </a:cubicBezTo>
                  <a:cubicBezTo>
                    <a:pt x="135677" y="358891"/>
                    <a:pt x="133266" y="356895"/>
                    <a:pt x="130453" y="357103"/>
                  </a:cubicBezTo>
                  <a:cubicBezTo>
                    <a:pt x="129804" y="357150"/>
                    <a:pt x="128538" y="357150"/>
                    <a:pt x="126890" y="357311"/>
                  </a:cubicBezTo>
                  <a:cubicBezTo>
                    <a:pt x="124171" y="357585"/>
                    <a:pt x="121144" y="357927"/>
                    <a:pt x="117889" y="358362"/>
                  </a:cubicBezTo>
                  <a:cubicBezTo>
                    <a:pt x="108580" y="359574"/>
                    <a:pt x="99418" y="361296"/>
                    <a:pt x="90685" y="363385"/>
                  </a:cubicBezTo>
                  <a:cubicBezTo>
                    <a:pt x="89834" y="363586"/>
                    <a:pt x="88796" y="363794"/>
                    <a:pt x="87966" y="364008"/>
                  </a:cubicBezTo>
                  <a:cubicBezTo>
                    <a:pt x="82387" y="365421"/>
                    <a:pt x="76728" y="367243"/>
                    <a:pt x="70801" y="369239"/>
                  </a:cubicBezTo>
                  <a:cubicBezTo>
                    <a:pt x="65617" y="370993"/>
                    <a:pt x="60668" y="372828"/>
                    <a:pt x="55939" y="374683"/>
                  </a:cubicBezTo>
                  <a:cubicBezTo>
                    <a:pt x="68028" y="343568"/>
                    <a:pt x="81302" y="312981"/>
                    <a:pt x="95708" y="283226"/>
                  </a:cubicBezTo>
                  <a:cubicBezTo>
                    <a:pt x="96786" y="282656"/>
                    <a:pt x="99786" y="281056"/>
                    <a:pt x="101360" y="280292"/>
                  </a:cubicBezTo>
                  <a:cubicBezTo>
                    <a:pt x="106490" y="277808"/>
                    <a:pt x="112022" y="275283"/>
                    <a:pt x="117682" y="272972"/>
                  </a:cubicBezTo>
                  <a:cubicBezTo>
                    <a:pt x="122604" y="270956"/>
                    <a:pt x="127285" y="269248"/>
                    <a:pt x="131913" y="267735"/>
                  </a:cubicBezTo>
                  <a:cubicBezTo>
                    <a:pt x="132871" y="267420"/>
                    <a:pt x="133849" y="267005"/>
                    <a:pt x="134847" y="266690"/>
                  </a:cubicBezTo>
                  <a:cubicBezTo>
                    <a:pt x="142796" y="264239"/>
                    <a:pt x="151396" y="262310"/>
                    <a:pt x="159961" y="260622"/>
                  </a:cubicBezTo>
                  <a:cubicBezTo>
                    <a:pt x="162962" y="260026"/>
                    <a:pt x="170717" y="258593"/>
                    <a:pt x="171260" y="258526"/>
                  </a:cubicBezTo>
                  <a:cubicBezTo>
                    <a:pt x="174059" y="258131"/>
                    <a:pt x="176055" y="255472"/>
                    <a:pt x="175660" y="252666"/>
                  </a:cubicBezTo>
                  <a:cubicBezTo>
                    <a:pt x="175258" y="249867"/>
                    <a:pt x="172807" y="248092"/>
                    <a:pt x="170007" y="248480"/>
                  </a:cubicBezTo>
                  <a:cubicBezTo>
                    <a:pt x="169384" y="248567"/>
                    <a:pt x="168226" y="248634"/>
                    <a:pt x="166659" y="248902"/>
                  </a:cubicBezTo>
                  <a:cubicBezTo>
                    <a:pt x="164060" y="249331"/>
                    <a:pt x="161180" y="249947"/>
                    <a:pt x="158073" y="250576"/>
                  </a:cubicBezTo>
                  <a:cubicBezTo>
                    <a:pt x="149192" y="252331"/>
                    <a:pt x="140245" y="254494"/>
                    <a:pt x="131913" y="257059"/>
                  </a:cubicBezTo>
                  <a:cubicBezTo>
                    <a:pt x="130868" y="257387"/>
                    <a:pt x="129797" y="257562"/>
                    <a:pt x="128779" y="257903"/>
                  </a:cubicBezTo>
                  <a:cubicBezTo>
                    <a:pt x="123903" y="259497"/>
                    <a:pt x="118847" y="261446"/>
                    <a:pt x="113710" y="263549"/>
                  </a:cubicBezTo>
                  <a:cubicBezTo>
                    <a:pt x="109812" y="265150"/>
                    <a:pt x="106249" y="266878"/>
                    <a:pt x="102613" y="268572"/>
                  </a:cubicBezTo>
                  <a:cubicBezTo>
                    <a:pt x="104200" y="265424"/>
                    <a:pt x="105613" y="262062"/>
                    <a:pt x="107220" y="258948"/>
                  </a:cubicBezTo>
                  <a:cubicBezTo>
                    <a:pt x="125089" y="224377"/>
                    <a:pt x="143982" y="193181"/>
                    <a:pt x="163518" y="166231"/>
                  </a:cubicBezTo>
                  <a:cubicBezTo>
                    <a:pt x="173436" y="152542"/>
                    <a:pt x="184808" y="140239"/>
                    <a:pt x="195959" y="127722"/>
                  </a:cubicBezTo>
                  <a:cubicBezTo>
                    <a:pt x="196991" y="127494"/>
                    <a:pt x="197821" y="127313"/>
                    <a:pt x="199515" y="126885"/>
                  </a:cubicBezTo>
                  <a:cubicBezTo>
                    <a:pt x="203842" y="125793"/>
                    <a:pt x="208577" y="124554"/>
                    <a:pt x="213539" y="123536"/>
                  </a:cubicBezTo>
                  <a:cubicBezTo>
                    <a:pt x="221302" y="121942"/>
                    <a:pt x="228983" y="120783"/>
                    <a:pt x="236143" y="119980"/>
                  </a:cubicBezTo>
                  <a:cubicBezTo>
                    <a:pt x="236752" y="119913"/>
                    <a:pt x="236786" y="119832"/>
                    <a:pt x="237395" y="119765"/>
                  </a:cubicBezTo>
                  <a:cubicBezTo>
                    <a:pt x="250046" y="118426"/>
                    <a:pt x="263521" y="118151"/>
                    <a:pt x="275489" y="118513"/>
                  </a:cubicBezTo>
                  <a:cubicBezTo>
                    <a:pt x="277190" y="118567"/>
                    <a:pt x="278416" y="118687"/>
                    <a:pt x="279045" y="118721"/>
                  </a:cubicBezTo>
                  <a:cubicBezTo>
                    <a:pt x="281872" y="118875"/>
                    <a:pt x="284129" y="116732"/>
                    <a:pt x="284276" y="113912"/>
                  </a:cubicBezTo>
                  <a:cubicBezTo>
                    <a:pt x="284430" y="111086"/>
                    <a:pt x="282287" y="108614"/>
                    <a:pt x="279467" y="108467"/>
                  </a:cubicBezTo>
                  <a:cubicBezTo>
                    <a:pt x="278764" y="108427"/>
                    <a:pt x="277485" y="108313"/>
                    <a:pt x="275697" y="108259"/>
                  </a:cubicBezTo>
                  <a:cubicBezTo>
                    <a:pt x="263307" y="107878"/>
                    <a:pt x="249537" y="108112"/>
                    <a:pt x="236350" y="109512"/>
                  </a:cubicBezTo>
                  <a:cubicBezTo>
                    <a:pt x="235707" y="109586"/>
                    <a:pt x="235533" y="109653"/>
                    <a:pt x="234884" y="109720"/>
                  </a:cubicBezTo>
                  <a:cubicBezTo>
                    <a:pt x="227389" y="110563"/>
                    <a:pt x="219493" y="111836"/>
                    <a:pt x="211443" y="113490"/>
                  </a:cubicBezTo>
                  <a:cubicBezTo>
                    <a:pt x="209883" y="113812"/>
                    <a:pt x="208557" y="114200"/>
                    <a:pt x="207050" y="114535"/>
                  </a:cubicBezTo>
                  <a:cubicBezTo>
                    <a:pt x="208316" y="113209"/>
                    <a:pt x="209334" y="111662"/>
                    <a:pt x="210606" y="110349"/>
                  </a:cubicBezTo>
                  <a:cubicBezTo>
                    <a:pt x="240114" y="80024"/>
                    <a:pt x="271712" y="54561"/>
                    <a:pt x="303323" y="33960"/>
                  </a:cubicBezTo>
                  <a:cubicBezTo>
                    <a:pt x="314373" y="26754"/>
                    <a:pt x="324681" y="20753"/>
                    <a:pt x="333876" y="15750"/>
                  </a:cubicBezTo>
                  <a:cubicBezTo>
                    <a:pt x="337084" y="14009"/>
                    <a:pt x="340017" y="12576"/>
                    <a:pt x="342462" y="11357"/>
                  </a:cubicBezTo>
                  <a:cubicBezTo>
                    <a:pt x="343908" y="10633"/>
                    <a:pt x="344900" y="10125"/>
                    <a:pt x="345389" y="9890"/>
                  </a:cubicBezTo>
                  <a:cubicBezTo>
                    <a:pt x="347954" y="8705"/>
                    <a:pt x="349092" y="5550"/>
                    <a:pt x="347900" y="2985"/>
                  </a:cubicBezTo>
                  <a:cubicBezTo>
                    <a:pt x="346715" y="420"/>
                    <a:pt x="343560" y="-718"/>
                    <a:pt x="340995" y="4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 name="Google Shape;325;p6"/>
            <p:cNvSpPr/>
            <p:nvPr/>
          </p:nvSpPr>
          <p:spPr>
            <a:xfrm>
              <a:off x="2754030" y="2534754"/>
              <a:ext cx="112547" cy="56364"/>
            </a:xfrm>
            <a:custGeom>
              <a:rect b="b" l="l" r="r" t="t"/>
              <a:pathLst>
                <a:path extrusionOk="0" h="56364" w="112547">
                  <a:moveTo>
                    <a:pt x="0" y="28182"/>
                  </a:moveTo>
                  <a:cubicBezTo>
                    <a:pt x="0" y="12617"/>
                    <a:pt x="25195" y="0"/>
                    <a:pt x="56270" y="0"/>
                  </a:cubicBezTo>
                  <a:cubicBezTo>
                    <a:pt x="87352" y="0"/>
                    <a:pt x="112548" y="12617"/>
                    <a:pt x="112548" y="28182"/>
                  </a:cubicBezTo>
                  <a:cubicBezTo>
                    <a:pt x="112548" y="43746"/>
                    <a:pt x="87352" y="56364"/>
                    <a:pt x="56270" y="56364"/>
                  </a:cubicBezTo>
                  <a:cubicBezTo>
                    <a:pt x="25195" y="56364"/>
                    <a:pt x="0" y="43746"/>
                    <a:pt x="0" y="281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 name="Google Shape;326;p6"/>
            <p:cNvSpPr/>
            <p:nvPr/>
          </p:nvSpPr>
          <p:spPr>
            <a:xfrm>
              <a:off x="2711551" y="2642644"/>
              <a:ext cx="106235" cy="51882"/>
            </a:xfrm>
            <a:custGeom>
              <a:rect b="b" l="l" r="r" t="t"/>
              <a:pathLst>
                <a:path extrusionOk="0" h="51882" w="106235">
                  <a:moveTo>
                    <a:pt x="153" y="34581"/>
                  </a:moveTo>
                  <a:cubicBezTo>
                    <a:pt x="-2051" y="21072"/>
                    <a:pt x="19876" y="6258"/>
                    <a:pt x="49130" y="1490"/>
                  </a:cubicBezTo>
                  <a:cubicBezTo>
                    <a:pt x="78383" y="-3286"/>
                    <a:pt x="103880" y="3800"/>
                    <a:pt x="106083" y="17302"/>
                  </a:cubicBezTo>
                  <a:cubicBezTo>
                    <a:pt x="108287" y="30810"/>
                    <a:pt x="86360" y="45625"/>
                    <a:pt x="57106" y="50393"/>
                  </a:cubicBezTo>
                  <a:cubicBezTo>
                    <a:pt x="27852" y="55168"/>
                    <a:pt x="2356" y="48083"/>
                    <a:pt x="153" y="3458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 name="Google Shape;327;p6"/>
            <p:cNvSpPr/>
            <p:nvPr/>
          </p:nvSpPr>
          <p:spPr>
            <a:xfrm>
              <a:off x="2876305" y="2402274"/>
              <a:ext cx="150809" cy="83624"/>
            </a:xfrm>
            <a:custGeom>
              <a:rect b="b" l="l" r="r" t="t"/>
              <a:pathLst>
                <a:path extrusionOk="0" h="83624" w="150809">
                  <a:moveTo>
                    <a:pt x="593" y="23026"/>
                  </a:moveTo>
                  <a:cubicBezTo>
                    <a:pt x="5777" y="2399"/>
                    <a:pt x="43469" y="-5906"/>
                    <a:pt x="84784" y="4468"/>
                  </a:cubicBezTo>
                  <a:cubicBezTo>
                    <a:pt x="126100" y="14849"/>
                    <a:pt x="155394" y="39977"/>
                    <a:pt x="150217" y="60604"/>
                  </a:cubicBezTo>
                  <a:cubicBezTo>
                    <a:pt x="145033" y="81225"/>
                    <a:pt x="107341" y="89530"/>
                    <a:pt x="66025" y="79156"/>
                  </a:cubicBezTo>
                  <a:cubicBezTo>
                    <a:pt x="24710" y="68782"/>
                    <a:pt x="-4584" y="43647"/>
                    <a:pt x="593" y="230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 name="Google Shape;328;p6"/>
            <p:cNvSpPr/>
            <p:nvPr/>
          </p:nvSpPr>
          <p:spPr>
            <a:xfrm>
              <a:off x="2951709" y="2239852"/>
              <a:ext cx="182828" cy="103681"/>
            </a:xfrm>
            <a:custGeom>
              <a:rect b="b" l="l" r="r" t="t"/>
              <a:pathLst>
                <a:path extrusionOk="0" h="103681" w="182828">
                  <a:moveTo>
                    <a:pt x="660" y="72653"/>
                  </a:moveTo>
                  <a:cubicBezTo>
                    <a:pt x="-5354" y="46440"/>
                    <a:pt x="30403" y="15867"/>
                    <a:pt x="80525" y="4374"/>
                  </a:cubicBezTo>
                  <a:cubicBezTo>
                    <a:pt x="130647" y="-7118"/>
                    <a:pt x="176155" y="4816"/>
                    <a:pt x="182169" y="31029"/>
                  </a:cubicBezTo>
                  <a:cubicBezTo>
                    <a:pt x="188177" y="57242"/>
                    <a:pt x="152420" y="87815"/>
                    <a:pt x="102298" y="99308"/>
                  </a:cubicBezTo>
                  <a:cubicBezTo>
                    <a:pt x="52175" y="110800"/>
                    <a:pt x="6668" y="98866"/>
                    <a:pt x="660" y="7265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 name="Google Shape;329;p6"/>
            <p:cNvSpPr/>
            <p:nvPr/>
          </p:nvSpPr>
          <p:spPr>
            <a:xfrm>
              <a:off x="2754030" y="2225465"/>
              <a:ext cx="76961" cy="158166"/>
            </a:xfrm>
            <a:custGeom>
              <a:rect b="b" l="l" r="r" t="t"/>
              <a:pathLst>
                <a:path extrusionOk="0" h="158166" w="76961">
                  <a:moveTo>
                    <a:pt x="49211" y="163"/>
                  </a:moveTo>
                  <a:cubicBezTo>
                    <a:pt x="69618" y="2936"/>
                    <a:pt x="81352" y="40521"/>
                    <a:pt x="75425" y="84107"/>
                  </a:cubicBezTo>
                  <a:cubicBezTo>
                    <a:pt x="69491" y="127692"/>
                    <a:pt x="48147" y="160777"/>
                    <a:pt x="27747" y="158004"/>
                  </a:cubicBezTo>
                  <a:cubicBezTo>
                    <a:pt x="7340" y="155225"/>
                    <a:pt x="-4394" y="117640"/>
                    <a:pt x="1540" y="74054"/>
                  </a:cubicBezTo>
                  <a:cubicBezTo>
                    <a:pt x="7467" y="30468"/>
                    <a:pt x="28811" y="-2616"/>
                    <a:pt x="49211" y="16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 name="Google Shape;330;p6"/>
            <p:cNvSpPr/>
            <p:nvPr/>
          </p:nvSpPr>
          <p:spPr>
            <a:xfrm>
              <a:off x="2635074" y="2387263"/>
              <a:ext cx="60076" cy="110630"/>
            </a:xfrm>
            <a:custGeom>
              <a:rect b="b" l="l" r="r" t="t"/>
              <a:pathLst>
                <a:path extrusionOk="0" h="110630" w="60076">
                  <a:moveTo>
                    <a:pt x="18061" y="331"/>
                  </a:moveTo>
                  <a:cubicBezTo>
                    <a:pt x="33264" y="-2984"/>
                    <a:pt x="50958" y="18950"/>
                    <a:pt x="57575" y="49315"/>
                  </a:cubicBezTo>
                  <a:cubicBezTo>
                    <a:pt x="64192" y="79681"/>
                    <a:pt x="57227" y="106985"/>
                    <a:pt x="42018" y="110301"/>
                  </a:cubicBezTo>
                  <a:cubicBezTo>
                    <a:pt x="26808" y="113609"/>
                    <a:pt x="9114" y="91682"/>
                    <a:pt x="2497" y="61310"/>
                  </a:cubicBezTo>
                  <a:cubicBezTo>
                    <a:pt x="-4113" y="30945"/>
                    <a:pt x="2852" y="3640"/>
                    <a:pt x="18061" y="3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 name="Google Shape;331;p6"/>
            <p:cNvSpPr/>
            <p:nvPr/>
          </p:nvSpPr>
          <p:spPr>
            <a:xfrm>
              <a:off x="2568112" y="2539887"/>
              <a:ext cx="61576" cy="87493"/>
            </a:xfrm>
            <a:custGeom>
              <a:rect b="b" l="l" r="r" t="t"/>
              <a:pathLst>
                <a:path extrusionOk="0" h="87493" w="61576">
                  <a:moveTo>
                    <a:pt x="9438" y="1471"/>
                  </a:moveTo>
                  <a:cubicBezTo>
                    <a:pt x="21694" y="-4718"/>
                    <a:pt x="41183" y="9192"/>
                    <a:pt x="52970" y="32546"/>
                  </a:cubicBezTo>
                  <a:cubicBezTo>
                    <a:pt x="64764" y="55893"/>
                    <a:pt x="64389" y="79835"/>
                    <a:pt x="52133" y="86024"/>
                  </a:cubicBezTo>
                  <a:cubicBezTo>
                    <a:pt x="39884" y="92212"/>
                    <a:pt x="20395" y="78295"/>
                    <a:pt x="8601" y="54948"/>
                  </a:cubicBezTo>
                  <a:cubicBezTo>
                    <a:pt x="-3186" y="31595"/>
                    <a:pt x="-2811" y="7652"/>
                    <a:pt x="9438" y="14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32" name="Google Shape;332;p6"/>
          <p:cNvSpPr/>
          <p:nvPr/>
        </p:nvSpPr>
        <p:spPr>
          <a:xfrm>
            <a:off x="6013050" y="1283775"/>
            <a:ext cx="1829400" cy="4921800"/>
          </a:xfrm>
          <a:prstGeom prst="roundRect">
            <a:avLst>
              <a:gd fmla="val 8172" name="adj"/>
            </a:avLst>
          </a:prstGeom>
          <a:noFill/>
          <a:ln cap="flat" cmpd="sng" w="133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333" name="Google Shape;333;p6"/>
          <p:cNvGrpSpPr/>
          <p:nvPr/>
        </p:nvGrpSpPr>
        <p:grpSpPr>
          <a:xfrm>
            <a:off x="6421864" y="2110091"/>
            <a:ext cx="1310962" cy="2319976"/>
            <a:chOff x="7760966" y="2839660"/>
            <a:chExt cx="1734765" cy="2462035"/>
          </a:xfrm>
        </p:grpSpPr>
        <p:sp>
          <p:nvSpPr>
            <p:cNvPr id="334" name="Google Shape;334;p6"/>
            <p:cNvSpPr/>
            <p:nvPr/>
          </p:nvSpPr>
          <p:spPr>
            <a:xfrm>
              <a:off x="7760966" y="2839660"/>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 name="Google Shape;335;p6"/>
            <p:cNvSpPr/>
            <p:nvPr/>
          </p:nvSpPr>
          <p:spPr>
            <a:xfrm>
              <a:off x="7760966" y="3145263"/>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 name="Google Shape;336;p6"/>
            <p:cNvSpPr/>
            <p:nvPr/>
          </p:nvSpPr>
          <p:spPr>
            <a:xfrm>
              <a:off x="7760966" y="3450866"/>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 name="Google Shape;337;p6"/>
            <p:cNvSpPr/>
            <p:nvPr/>
          </p:nvSpPr>
          <p:spPr>
            <a:xfrm>
              <a:off x="7760966" y="3756469"/>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 name="Google Shape;338;p6"/>
            <p:cNvSpPr/>
            <p:nvPr/>
          </p:nvSpPr>
          <p:spPr>
            <a:xfrm>
              <a:off x="7760966" y="4062065"/>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 name="Google Shape;339;p6"/>
            <p:cNvSpPr/>
            <p:nvPr/>
          </p:nvSpPr>
          <p:spPr>
            <a:xfrm>
              <a:off x="7760966" y="4367668"/>
              <a:ext cx="1734765" cy="7943"/>
            </a:xfrm>
            <a:custGeom>
              <a:rect b="b" l="l" r="r" t="t"/>
              <a:pathLst>
                <a:path extrusionOk="0" h="7943"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 name="Google Shape;340;p6"/>
            <p:cNvSpPr/>
            <p:nvPr/>
          </p:nvSpPr>
          <p:spPr>
            <a:xfrm>
              <a:off x="7760966" y="4988150"/>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 name="Google Shape;341;p6"/>
            <p:cNvSpPr/>
            <p:nvPr/>
          </p:nvSpPr>
          <p:spPr>
            <a:xfrm>
              <a:off x="7760966" y="4673271"/>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 name="Google Shape;342;p6"/>
            <p:cNvSpPr/>
            <p:nvPr/>
          </p:nvSpPr>
          <p:spPr>
            <a:xfrm>
              <a:off x="7760966" y="5293753"/>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43" name="Google Shape;343;p6"/>
          <p:cNvGrpSpPr/>
          <p:nvPr/>
        </p:nvGrpSpPr>
        <p:grpSpPr>
          <a:xfrm>
            <a:off x="6152633" y="1969627"/>
            <a:ext cx="141273" cy="2460429"/>
            <a:chOff x="7555842" y="2690606"/>
            <a:chExt cx="149924" cy="2611089"/>
          </a:xfrm>
        </p:grpSpPr>
        <p:sp>
          <p:nvSpPr>
            <p:cNvPr id="344" name="Google Shape;344;p6"/>
            <p:cNvSpPr/>
            <p:nvPr/>
          </p:nvSpPr>
          <p:spPr>
            <a:xfrm>
              <a:off x="7555842" y="2690606"/>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 name="Google Shape;345;p6"/>
            <p:cNvSpPr/>
            <p:nvPr/>
          </p:nvSpPr>
          <p:spPr>
            <a:xfrm>
              <a:off x="7555842" y="299659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 name="Google Shape;346;p6"/>
            <p:cNvSpPr/>
            <p:nvPr/>
          </p:nvSpPr>
          <p:spPr>
            <a:xfrm>
              <a:off x="7555842" y="330259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 name="Google Shape;347;p6"/>
            <p:cNvSpPr/>
            <p:nvPr/>
          </p:nvSpPr>
          <p:spPr>
            <a:xfrm>
              <a:off x="7555842" y="360858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 name="Google Shape;348;p6"/>
            <p:cNvSpPr/>
            <p:nvPr/>
          </p:nvSpPr>
          <p:spPr>
            <a:xfrm>
              <a:off x="7555842" y="391458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 name="Google Shape;349;p6"/>
            <p:cNvSpPr/>
            <p:nvPr/>
          </p:nvSpPr>
          <p:spPr>
            <a:xfrm>
              <a:off x="7555842" y="4220576"/>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 name="Google Shape;350;p6"/>
            <p:cNvSpPr/>
            <p:nvPr/>
          </p:nvSpPr>
          <p:spPr>
            <a:xfrm>
              <a:off x="7555842" y="4841058"/>
              <a:ext cx="149924" cy="154640"/>
            </a:xfrm>
            <a:custGeom>
              <a:rect b="b" l="l" r="r" t="t"/>
              <a:pathLst>
                <a:path extrusionOk="0" h="154640"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 name="Google Shape;351;p6"/>
            <p:cNvSpPr/>
            <p:nvPr/>
          </p:nvSpPr>
          <p:spPr>
            <a:xfrm>
              <a:off x="7555842" y="452656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2" name="Google Shape;352;p6"/>
            <p:cNvSpPr/>
            <p:nvPr/>
          </p:nvSpPr>
          <p:spPr>
            <a:xfrm>
              <a:off x="7555842" y="5147049"/>
              <a:ext cx="149924" cy="154646"/>
            </a:xfrm>
            <a:custGeom>
              <a:rect b="b" l="l" r="r" t="t"/>
              <a:pathLst>
                <a:path extrusionOk="0" h="154646" w="149924">
                  <a:moveTo>
                    <a:pt x="0" y="0"/>
                  </a:moveTo>
                  <a:lnTo>
                    <a:pt x="149925" y="0"/>
                  </a:lnTo>
                  <a:lnTo>
                    <a:pt x="149925" y="154646"/>
                  </a:lnTo>
                  <a:lnTo>
                    <a:pt x="0" y="154646"/>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3" name="Google Shape;353;p6"/>
          <p:cNvGrpSpPr/>
          <p:nvPr/>
        </p:nvGrpSpPr>
        <p:grpSpPr>
          <a:xfrm>
            <a:off x="6421853" y="4701550"/>
            <a:ext cx="1310962" cy="1159363"/>
            <a:chOff x="7760966" y="2839660"/>
            <a:chExt cx="1734765" cy="1230354"/>
          </a:xfrm>
        </p:grpSpPr>
        <p:sp>
          <p:nvSpPr>
            <p:cNvPr id="354" name="Google Shape;354;p6"/>
            <p:cNvSpPr/>
            <p:nvPr/>
          </p:nvSpPr>
          <p:spPr>
            <a:xfrm>
              <a:off x="7760966" y="2839660"/>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 name="Google Shape;355;p6"/>
            <p:cNvSpPr/>
            <p:nvPr/>
          </p:nvSpPr>
          <p:spPr>
            <a:xfrm>
              <a:off x="7760966" y="3145263"/>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6" name="Google Shape;356;p6"/>
            <p:cNvSpPr/>
            <p:nvPr/>
          </p:nvSpPr>
          <p:spPr>
            <a:xfrm>
              <a:off x="7760966" y="3450866"/>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7" name="Google Shape;357;p6"/>
            <p:cNvSpPr/>
            <p:nvPr/>
          </p:nvSpPr>
          <p:spPr>
            <a:xfrm>
              <a:off x="7760966" y="3756469"/>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8" name="Google Shape;358;p6"/>
            <p:cNvSpPr/>
            <p:nvPr/>
          </p:nvSpPr>
          <p:spPr>
            <a:xfrm>
              <a:off x="7760966" y="4062065"/>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59" name="Google Shape;359;p6"/>
          <p:cNvGrpSpPr/>
          <p:nvPr/>
        </p:nvGrpSpPr>
        <p:grpSpPr>
          <a:xfrm>
            <a:off x="6152620" y="4561077"/>
            <a:ext cx="141273" cy="1299072"/>
            <a:chOff x="7555842" y="2690606"/>
            <a:chExt cx="149924" cy="1378618"/>
          </a:xfrm>
        </p:grpSpPr>
        <p:sp>
          <p:nvSpPr>
            <p:cNvPr id="360" name="Google Shape;360;p6"/>
            <p:cNvSpPr/>
            <p:nvPr/>
          </p:nvSpPr>
          <p:spPr>
            <a:xfrm>
              <a:off x="7555842" y="2690606"/>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1" name="Google Shape;361;p6"/>
            <p:cNvSpPr/>
            <p:nvPr/>
          </p:nvSpPr>
          <p:spPr>
            <a:xfrm>
              <a:off x="7555842" y="299659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2" name="Google Shape;362;p6"/>
            <p:cNvSpPr/>
            <p:nvPr/>
          </p:nvSpPr>
          <p:spPr>
            <a:xfrm>
              <a:off x="7555842" y="330259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3" name="Google Shape;363;p6"/>
            <p:cNvSpPr/>
            <p:nvPr/>
          </p:nvSpPr>
          <p:spPr>
            <a:xfrm>
              <a:off x="7555842" y="360858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4" name="Google Shape;364;p6"/>
            <p:cNvSpPr/>
            <p:nvPr/>
          </p:nvSpPr>
          <p:spPr>
            <a:xfrm>
              <a:off x="7555842" y="391458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65" name="Google Shape;365;p6"/>
          <p:cNvGrpSpPr/>
          <p:nvPr/>
        </p:nvGrpSpPr>
        <p:grpSpPr>
          <a:xfrm rot="-4397048">
            <a:off x="1051539" y="5520269"/>
            <a:ext cx="897416" cy="871291"/>
            <a:chOff x="2568112" y="2225465"/>
            <a:chExt cx="566425" cy="549936"/>
          </a:xfrm>
        </p:grpSpPr>
        <p:sp>
          <p:nvSpPr>
            <p:cNvPr id="366" name="Google Shape;366;p6"/>
            <p:cNvSpPr/>
            <p:nvPr/>
          </p:nvSpPr>
          <p:spPr>
            <a:xfrm>
              <a:off x="2609800" y="2311757"/>
              <a:ext cx="348373" cy="463644"/>
            </a:xfrm>
            <a:custGeom>
              <a:rect b="b" l="l" r="r" t="t"/>
              <a:pathLst>
                <a:path extrusionOk="0" h="463644" w="348373">
                  <a:moveTo>
                    <a:pt x="340995" y="474"/>
                  </a:moveTo>
                  <a:cubicBezTo>
                    <a:pt x="340419" y="742"/>
                    <a:pt x="339401" y="1384"/>
                    <a:pt x="337854" y="2148"/>
                  </a:cubicBezTo>
                  <a:cubicBezTo>
                    <a:pt x="335309" y="3421"/>
                    <a:pt x="332376" y="4947"/>
                    <a:pt x="329067" y="6756"/>
                  </a:cubicBezTo>
                  <a:cubicBezTo>
                    <a:pt x="319644" y="11886"/>
                    <a:pt x="309170" y="18014"/>
                    <a:pt x="297885" y="25381"/>
                  </a:cubicBezTo>
                  <a:cubicBezTo>
                    <a:pt x="265664" y="46377"/>
                    <a:pt x="233350" y="72315"/>
                    <a:pt x="203279" y="103237"/>
                  </a:cubicBezTo>
                  <a:cubicBezTo>
                    <a:pt x="191981" y="114850"/>
                    <a:pt x="182096" y="127829"/>
                    <a:pt x="171889" y="140487"/>
                  </a:cubicBezTo>
                  <a:cubicBezTo>
                    <a:pt x="171943" y="140112"/>
                    <a:pt x="172043" y="139824"/>
                    <a:pt x="172097" y="139442"/>
                  </a:cubicBezTo>
                  <a:cubicBezTo>
                    <a:pt x="173624" y="128184"/>
                    <a:pt x="174736" y="116879"/>
                    <a:pt x="175030" y="106371"/>
                  </a:cubicBezTo>
                  <a:cubicBezTo>
                    <a:pt x="175037" y="106163"/>
                    <a:pt x="175024" y="106170"/>
                    <a:pt x="175030" y="105956"/>
                  </a:cubicBezTo>
                  <a:cubicBezTo>
                    <a:pt x="175338" y="93981"/>
                    <a:pt x="174715" y="81317"/>
                    <a:pt x="173563" y="68705"/>
                  </a:cubicBezTo>
                  <a:cubicBezTo>
                    <a:pt x="173235" y="65109"/>
                    <a:pt x="172197" y="55786"/>
                    <a:pt x="172097" y="55097"/>
                  </a:cubicBezTo>
                  <a:cubicBezTo>
                    <a:pt x="171702" y="52297"/>
                    <a:pt x="169036" y="50315"/>
                    <a:pt x="166237" y="50703"/>
                  </a:cubicBezTo>
                  <a:cubicBezTo>
                    <a:pt x="163437" y="51098"/>
                    <a:pt x="161662" y="53764"/>
                    <a:pt x="162051" y="56563"/>
                  </a:cubicBezTo>
                  <a:cubicBezTo>
                    <a:pt x="162138" y="57186"/>
                    <a:pt x="162989" y="66040"/>
                    <a:pt x="163310" y="69536"/>
                  </a:cubicBezTo>
                  <a:cubicBezTo>
                    <a:pt x="164428" y="81792"/>
                    <a:pt x="165071" y="94229"/>
                    <a:pt x="164770" y="105748"/>
                  </a:cubicBezTo>
                  <a:cubicBezTo>
                    <a:pt x="164770" y="105949"/>
                    <a:pt x="164777" y="105962"/>
                    <a:pt x="164770" y="106163"/>
                  </a:cubicBezTo>
                  <a:cubicBezTo>
                    <a:pt x="164495" y="116263"/>
                    <a:pt x="163531" y="127052"/>
                    <a:pt x="162051" y="137975"/>
                  </a:cubicBezTo>
                  <a:cubicBezTo>
                    <a:pt x="161435" y="142563"/>
                    <a:pt x="160832" y="146876"/>
                    <a:pt x="160169" y="150747"/>
                  </a:cubicBezTo>
                  <a:cubicBezTo>
                    <a:pt x="159774" y="153057"/>
                    <a:pt x="159292" y="154692"/>
                    <a:pt x="159124" y="155556"/>
                  </a:cubicBezTo>
                  <a:cubicBezTo>
                    <a:pt x="157872" y="157237"/>
                    <a:pt x="156372" y="158677"/>
                    <a:pt x="155146" y="160371"/>
                  </a:cubicBezTo>
                  <a:cubicBezTo>
                    <a:pt x="135289" y="187776"/>
                    <a:pt x="116315" y="219354"/>
                    <a:pt x="98219" y="254340"/>
                  </a:cubicBezTo>
                  <a:cubicBezTo>
                    <a:pt x="94536" y="261473"/>
                    <a:pt x="91308" y="269034"/>
                    <a:pt x="87751" y="276321"/>
                  </a:cubicBezTo>
                  <a:cubicBezTo>
                    <a:pt x="87048" y="263696"/>
                    <a:pt x="85957" y="251099"/>
                    <a:pt x="84195" y="239271"/>
                  </a:cubicBezTo>
                  <a:cubicBezTo>
                    <a:pt x="84088" y="238535"/>
                    <a:pt x="84101" y="238535"/>
                    <a:pt x="83988" y="237811"/>
                  </a:cubicBezTo>
                  <a:cubicBezTo>
                    <a:pt x="82655" y="229145"/>
                    <a:pt x="80907" y="219937"/>
                    <a:pt x="78757" y="210600"/>
                  </a:cubicBezTo>
                  <a:cubicBezTo>
                    <a:pt x="77056" y="203233"/>
                    <a:pt x="75134" y="196221"/>
                    <a:pt x="73312" y="189671"/>
                  </a:cubicBezTo>
                  <a:cubicBezTo>
                    <a:pt x="72676" y="187374"/>
                    <a:pt x="71135" y="181488"/>
                    <a:pt x="71008" y="181092"/>
                  </a:cubicBezTo>
                  <a:cubicBezTo>
                    <a:pt x="70178" y="178387"/>
                    <a:pt x="67218" y="176900"/>
                    <a:pt x="64525" y="177744"/>
                  </a:cubicBezTo>
                  <a:cubicBezTo>
                    <a:pt x="61820" y="178581"/>
                    <a:pt x="60333" y="181528"/>
                    <a:pt x="61177" y="184233"/>
                  </a:cubicBezTo>
                  <a:cubicBezTo>
                    <a:pt x="61290" y="184595"/>
                    <a:pt x="62858" y="190154"/>
                    <a:pt x="63481" y="192391"/>
                  </a:cubicBezTo>
                  <a:cubicBezTo>
                    <a:pt x="65262" y="198807"/>
                    <a:pt x="67043" y="205691"/>
                    <a:pt x="68711" y="212904"/>
                  </a:cubicBezTo>
                  <a:cubicBezTo>
                    <a:pt x="70807" y="222006"/>
                    <a:pt x="72649" y="230880"/>
                    <a:pt x="73942" y="239271"/>
                  </a:cubicBezTo>
                  <a:cubicBezTo>
                    <a:pt x="74049" y="239981"/>
                    <a:pt x="74042" y="240022"/>
                    <a:pt x="74149" y="240738"/>
                  </a:cubicBezTo>
                  <a:cubicBezTo>
                    <a:pt x="75931" y="252673"/>
                    <a:pt x="77029" y="265377"/>
                    <a:pt x="77705" y="278203"/>
                  </a:cubicBezTo>
                  <a:cubicBezTo>
                    <a:pt x="77947" y="282697"/>
                    <a:pt x="78034" y="287023"/>
                    <a:pt x="78127" y="290760"/>
                  </a:cubicBezTo>
                  <a:cubicBezTo>
                    <a:pt x="78181" y="292990"/>
                    <a:pt x="78536" y="295461"/>
                    <a:pt x="78549" y="295569"/>
                  </a:cubicBezTo>
                  <a:cubicBezTo>
                    <a:pt x="67037" y="320308"/>
                    <a:pt x="56247" y="345390"/>
                    <a:pt x="46315" y="370913"/>
                  </a:cubicBezTo>
                  <a:cubicBezTo>
                    <a:pt x="46262" y="370692"/>
                    <a:pt x="39364" y="354029"/>
                    <a:pt x="35432" y="346428"/>
                  </a:cubicBezTo>
                  <a:cubicBezTo>
                    <a:pt x="34629" y="344874"/>
                    <a:pt x="33738" y="343314"/>
                    <a:pt x="32921" y="341827"/>
                  </a:cubicBezTo>
                  <a:cubicBezTo>
                    <a:pt x="31012" y="338364"/>
                    <a:pt x="28882" y="334942"/>
                    <a:pt x="26646" y="331359"/>
                  </a:cubicBezTo>
                  <a:cubicBezTo>
                    <a:pt x="22788" y="325204"/>
                    <a:pt x="18622" y="319203"/>
                    <a:pt x="14503" y="313571"/>
                  </a:cubicBezTo>
                  <a:cubicBezTo>
                    <a:pt x="13064" y="311602"/>
                    <a:pt x="9353" y="306606"/>
                    <a:pt x="9059" y="306244"/>
                  </a:cubicBezTo>
                  <a:cubicBezTo>
                    <a:pt x="7297" y="304041"/>
                    <a:pt x="4156" y="303639"/>
                    <a:pt x="1946" y="305407"/>
                  </a:cubicBezTo>
                  <a:cubicBezTo>
                    <a:pt x="-264" y="307175"/>
                    <a:pt x="-659" y="310316"/>
                    <a:pt x="1109" y="312526"/>
                  </a:cubicBezTo>
                  <a:cubicBezTo>
                    <a:pt x="1357" y="312834"/>
                    <a:pt x="4946" y="317737"/>
                    <a:pt x="6339" y="319639"/>
                  </a:cubicBezTo>
                  <a:cubicBezTo>
                    <a:pt x="10324" y="325077"/>
                    <a:pt x="14349" y="330877"/>
                    <a:pt x="18060" y="336804"/>
                  </a:cubicBezTo>
                  <a:cubicBezTo>
                    <a:pt x="20210" y="340226"/>
                    <a:pt x="22112" y="343561"/>
                    <a:pt x="23920" y="346850"/>
                  </a:cubicBezTo>
                  <a:cubicBezTo>
                    <a:pt x="24697" y="348249"/>
                    <a:pt x="25460" y="349562"/>
                    <a:pt x="26224" y="351035"/>
                  </a:cubicBezTo>
                  <a:cubicBezTo>
                    <a:pt x="29994" y="358315"/>
                    <a:pt x="33537" y="366232"/>
                    <a:pt x="36691" y="374054"/>
                  </a:cubicBezTo>
                  <a:cubicBezTo>
                    <a:pt x="37790" y="376800"/>
                    <a:pt x="40830" y="384629"/>
                    <a:pt x="40871" y="384729"/>
                  </a:cubicBezTo>
                  <a:cubicBezTo>
                    <a:pt x="39739" y="387736"/>
                    <a:pt x="38426" y="390723"/>
                    <a:pt x="37314" y="393730"/>
                  </a:cubicBezTo>
                  <a:cubicBezTo>
                    <a:pt x="31173" y="410353"/>
                    <a:pt x="25942" y="425710"/>
                    <a:pt x="21408" y="439560"/>
                  </a:cubicBezTo>
                  <a:cubicBezTo>
                    <a:pt x="19821" y="444422"/>
                    <a:pt x="15997" y="456336"/>
                    <a:pt x="15756" y="457147"/>
                  </a:cubicBezTo>
                  <a:cubicBezTo>
                    <a:pt x="14959" y="459853"/>
                    <a:pt x="16606" y="462619"/>
                    <a:pt x="19319" y="463422"/>
                  </a:cubicBezTo>
                  <a:cubicBezTo>
                    <a:pt x="22031" y="464226"/>
                    <a:pt x="24790" y="462793"/>
                    <a:pt x="25594" y="460074"/>
                  </a:cubicBezTo>
                  <a:cubicBezTo>
                    <a:pt x="25822" y="459303"/>
                    <a:pt x="29465" y="447509"/>
                    <a:pt x="31039" y="442701"/>
                  </a:cubicBezTo>
                  <a:cubicBezTo>
                    <a:pt x="35533" y="428958"/>
                    <a:pt x="40851" y="413789"/>
                    <a:pt x="46945" y="397287"/>
                  </a:cubicBezTo>
                  <a:cubicBezTo>
                    <a:pt x="48184" y="393925"/>
                    <a:pt x="49651" y="390596"/>
                    <a:pt x="50916" y="387241"/>
                  </a:cubicBezTo>
                  <a:cubicBezTo>
                    <a:pt x="51231" y="387167"/>
                    <a:pt x="55042" y="385948"/>
                    <a:pt x="58036" y="384729"/>
                  </a:cubicBezTo>
                  <a:cubicBezTo>
                    <a:pt x="63045" y="382707"/>
                    <a:pt x="68370" y="380751"/>
                    <a:pt x="73942" y="378869"/>
                  </a:cubicBezTo>
                  <a:cubicBezTo>
                    <a:pt x="79628" y="376947"/>
                    <a:pt x="85173" y="375179"/>
                    <a:pt x="90477" y="373846"/>
                  </a:cubicBezTo>
                  <a:cubicBezTo>
                    <a:pt x="91261" y="373645"/>
                    <a:pt x="92178" y="373619"/>
                    <a:pt x="92989" y="373431"/>
                  </a:cubicBezTo>
                  <a:cubicBezTo>
                    <a:pt x="101333" y="371429"/>
                    <a:pt x="110375" y="369794"/>
                    <a:pt x="119356" y="368616"/>
                  </a:cubicBezTo>
                  <a:cubicBezTo>
                    <a:pt x="122504" y="368201"/>
                    <a:pt x="125316" y="367832"/>
                    <a:pt x="127935" y="367564"/>
                  </a:cubicBezTo>
                  <a:cubicBezTo>
                    <a:pt x="129502" y="367410"/>
                    <a:pt x="130714" y="367403"/>
                    <a:pt x="131284" y="367357"/>
                  </a:cubicBezTo>
                  <a:cubicBezTo>
                    <a:pt x="134103" y="367142"/>
                    <a:pt x="136112" y="364524"/>
                    <a:pt x="135891" y="361711"/>
                  </a:cubicBezTo>
                  <a:cubicBezTo>
                    <a:pt x="135677" y="358891"/>
                    <a:pt x="133266" y="356895"/>
                    <a:pt x="130453" y="357103"/>
                  </a:cubicBezTo>
                  <a:cubicBezTo>
                    <a:pt x="129804" y="357150"/>
                    <a:pt x="128538" y="357150"/>
                    <a:pt x="126890" y="357311"/>
                  </a:cubicBezTo>
                  <a:cubicBezTo>
                    <a:pt x="124171" y="357585"/>
                    <a:pt x="121144" y="357927"/>
                    <a:pt x="117889" y="358362"/>
                  </a:cubicBezTo>
                  <a:cubicBezTo>
                    <a:pt x="108580" y="359574"/>
                    <a:pt x="99418" y="361296"/>
                    <a:pt x="90685" y="363385"/>
                  </a:cubicBezTo>
                  <a:cubicBezTo>
                    <a:pt x="89834" y="363586"/>
                    <a:pt x="88796" y="363794"/>
                    <a:pt x="87966" y="364008"/>
                  </a:cubicBezTo>
                  <a:cubicBezTo>
                    <a:pt x="82387" y="365421"/>
                    <a:pt x="76728" y="367243"/>
                    <a:pt x="70801" y="369239"/>
                  </a:cubicBezTo>
                  <a:cubicBezTo>
                    <a:pt x="65617" y="370993"/>
                    <a:pt x="60668" y="372828"/>
                    <a:pt x="55939" y="374683"/>
                  </a:cubicBezTo>
                  <a:cubicBezTo>
                    <a:pt x="68028" y="343568"/>
                    <a:pt x="81302" y="312981"/>
                    <a:pt x="95708" y="283226"/>
                  </a:cubicBezTo>
                  <a:cubicBezTo>
                    <a:pt x="96786" y="282656"/>
                    <a:pt x="99786" y="281056"/>
                    <a:pt x="101360" y="280292"/>
                  </a:cubicBezTo>
                  <a:cubicBezTo>
                    <a:pt x="106490" y="277808"/>
                    <a:pt x="112022" y="275283"/>
                    <a:pt x="117682" y="272972"/>
                  </a:cubicBezTo>
                  <a:cubicBezTo>
                    <a:pt x="122604" y="270956"/>
                    <a:pt x="127285" y="269248"/>
                    <a:pt x="131913" y="267735"/>
                  </a:cubicBezTo>
                  <a:cubicBezTo>
                    <a:pt x="132871" y="267420"/>
                    <a:pt x="133849" y="267005"/>
                    <a:pt x="134847" y="266690"/>
                  </a:cubicBezTo>
                  <a:cubicBezTo>
                    <a:pt x="142796" y="264239"/>
                    <a:pt x="151396" y="262310"/>
                    <a:pt x="159961" y="260622"/>
                  </a:cubicBezTo>
                  <a:cubicBezTo>
                    <a:pt x="162962" y="260026"/>
                    <a:pt x="170717" y="258593"/>
                    <a:pt x="171260" y="258526"/>
                  </a:cubicBezTo>
                  <a:cubicBezTo>
                    <a:pt x="174059" y="258131"/>
                    <a:pt x="176055" y="255472"/>
                    <a:pt x="175660" y="252666"/>
                  </a:cubicBezTo>
                  <a:cubicBezTo>
                    <a:pt x="175258" y="249867"/>
                    <a:pt x="172807" y="248092"/>
                    <a:pt x="170007" y="248480"/>
                  </a:cubicBezTo>
                  <a:cubicBezTo>
                    <a:pt x="169384" y="248567"/>
                    <a:pt x="168226" y="248634"/>
                    <a:pt x="166659" y="248902"/>
                  </a:cubicBezTo>
                  <a:cubicBezTo>
                    <a:pt x="164060" y="249331"/>
                    <a:pt x="161180" y="249947"/>
                    <a:pt x="158073" y="250576"/>
                  </a:cubicBezTo>
                  <a:cubicBezTo>
                    <a:pt x="149192" y="252331"/>
                    <a:pt x="140245" y="254494"/>
                    <a:pt x="131913" y="257059"/>
                  </a:cubicBezTo>
                  <a:cubicBezTo>
                    <a:pt x="130868" y="257387"/>
                    <a:pt x="129797" y="257562"/>
                    <a:pt x="128779" y="257903"/>
                  </a:cubicBezTo>
                  <a:cubicBezTo>
                    <a:pt x="123903" y="259497"/>
                    <a:pt x="118847" y="261446"/>
                    <a:pt x="113710" y="263549"/>
                  </a:cubicBezTo>
                  <a:cubicBezTo>
                    <a:pt x="109812" y="265150"/>
                    <a:pt x="106249" y="266878"/>
                    <a:pt x="102613" y="268572"/>
                  </a:cubicBezTo>
                  <a:cubicBezTo>
                    <a:pt x="104200" y="265424"/>
                    <a:pt x="105613" y="262062"/>
                    <a:pt x="107220" y="258948"/>
                  </a:cubicBezTo>
                  <a:cubicBezTo>
                    <a:pt x="125089" y="224377"/>
                    <a:pt x="143982" y="193181"/>
                    <a:pt x="163518" y="166231"/>
                  </a:cubicBezTo>
                  <a:cubicBezTo>
                    <a:pt x="173436" y="152542"/>
                    <a:pt x="184808" y="140239"/>
                    <a:pt x="195959" y="127722"/>
                  </a:cubicBezTo>
                  <a:cubicBezTo>
                    <a:pt x="196991" y="127494"/>
                    <a:pt x="197821" y="127313"/>
                    <a:pt x="199515" y="126885"/>
                  </a:cubicBezTo>
                  <a:cubicBezTo>
                    <a:pt x="203842" y="125793"/>
                    <a:pt x="208577" y="124554"/>
                    <a:pt x="213539" y="123536"/>
                  </a:cubicBezTo>
                  <a:cubicBezTo>
                    <a:pt x="221302" y="121942"/>
                    <a:pt x="228983" y="120783"/>
                    <a:pt x="236143" y="119980"/>
                  </a:cubicBezTo>
                  <a:cubicBezTo>
                    <a:pt x="236752" y="119913"/>
                    <a:pt x="236786" y="119832"/>
                    <a:pt x="237395" y="119765"/>
                  </a:cubicBezTo>
                  <a:cubicBezTo>
                    <a:pt x="250046" y="118426"/>
                    <a:pt x="263521" y="118151"/>
                    <a:pt x="275489" y="118513"/>
                  </a:cubicBezTo>
                  <a:cubicBezTo>
                    <a:pt x="277190" y="118567"/>
                    <a:pt x="278416" y="118687"/>
                    <a:pt x="279045" y="118721"/>
                  </a:cubicBezTo>
                  <a:cubicBezTo>
                    <a:pt x="281872" y="118875"/>
                    <a:pt x="284129" y="116732"/>
                    <a:pt x="284276" y="113912"/>
                  </a:cubicBezTo>
                  <a:cubicBezTo>
                    <a:pt x="284430" y="111086"/>
                    <a:pt x="282287" y="108614"/>
                    <a:pt x="279467" y="108467"/>
                  </a:cubicBezTo>
                  <a:cubicBezTo>
                    <a:pt x="278764" y="108427"/>
                    <a:pt x="277485" y="108313"/>
                    <a:pt x="275697" y="108259"/>
                  </a:cubicBezTo>
                  <a:cubicBezTo>
                    <a:pt x="263307" y="107878"/>
                    <a:pt x="249537" y="108112"/>
                    <a:pt x="236350" y="109512"/>
                  </a:cubicBezTo>
                  <a:cubicBezTo>
                    <a:pt x="235707" y="109586"/>
                    <a:pt x="235533" y="109653"/>
                    <a:pt x="234884" y="109720"/>
                  </a:cubicBezTo>
                  <a:cubicBezTo>
                    <a:pt x="227389" y="110563"/>
                    <a:pt x="219493" y="111836"/>
                    <a:pt x="211443" y="113490"/>
                  </a:cubicBezTo>
                  <a:cubicBezTo>
                    <a:pt x="209883" y="113812"/>
                    <a:pt x="208557" y="114200"/>
                    <a:pt x="207050" y="114535"/>
                  </a:cubicBezTo>
                  <a:cubicBezTo>
                    <a:pt x="208316" y="113209"/>
                    <a:pt x="209334" y="111662"/>
                    <a:pt x="210606" y="110349"/>
                  </a:cubicBezTo>
                  <a:cubicBezTo>
                    <a:pt x="240114" y="80024"/>
                    <a:pt x="271712" y="54561"/>
                    <a:pt x="303323" y="33960"/>
                  </a:cubicBezTo>
                  <a:cubicBezTo>
                    <a:pt x="314373" y="26754"/>
                    <a:pt x="324681" y="20753"/>
                    <a:pt x="333876" y="15750"/>
                  </a:cubicBezTo>
                  <a:cubicBezTo>
                    <a:pt x="337084" y="14009"/>
                    <a:pt x="340017" y="12576"/>
                    <a:pt x="342462" y="11357"/>
                  </a:cubicBezTo>
                  <a:cubicBezTo>
                    <a:pt x="343908" y="10633"/>
                    <a:pt x="344900" y="10125"/>
                    <a:pt x="345389" y="9890"/>
                  </a:cubicBezTo>
                  <a:cubicBezTo>
                    <a:pt x="347954" y="8705"/>
                    <a:pt x="349092" y="5550"/>
                    <a:pt x="347900" y="2985"/>
                  </a:cubicBezTo>
                  <a:cubicBezTo>
                    <a:pt x="346715" y="420"/>
                    <a:pt x="343560" y="-718"/>
                    <a:pt x="340995" y="4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7" name="Google Shape;367;p6"/>
            <p:cNvSpPr/>
            <p:nvPr/>
          </p:nvSpPr>
          <p:spPr>
            <a:xfrm>
              <a:off x="2754030" y="2534754"/>
              <a:ext cx="112547" cy="56364"/>
            </a:xfrm>
            <a:custGeom>
              <a:rect b="b" l="l" r="r" t="t"/>
              <a:pathLst>
                <a:path extrusionOk="0" h="56364" w="112547">
                  <a:moveTo>
                    <a:pt x="0" y="28182"/>
                  </a:moveTo>
                  <a:cubicBezTo>
                    <a:pt x="0" y="12617"/>
                    <a:pt x="25195" y="0"/>
                    <a:pt x="56270" y="0"/>
                  </a:cubicBezTo>
                  <a:cubicBezTo>
                    <a:pt x="87352" y="0"/>
                    <a:pt x="112548" y="12617"/>
                    <a:pt x="112548" y="28182"/>
                  </a:cubicBezTo>
                  <a:cubicBezTo>
                    <a:pt x="112548" y="43746"/>
                    <a:pt x="87352" y="56364"/>
                    <a:pt x="56270" y="56364"/>
                  </a:cubicBezTo>
                  <a:cubicBezTo>
                    <a:pt x="25195" y="56364"/>
                    <a:pt x="0" y="43746"/>
                    <a:pt x="0" y="281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8" name="Google Shape;368;p6"/>
            <p:cNvSpPr/>
            <p:nvPr/>
          </p:nvSpPr>
          <p:spPr>
            <a:xfrm>
              <a:off x="2711551" y="2642644"/>
              <a:ext cx="106235" cy="51882"/>
            </a:xfrm>
            <a:custGeom>
              <a:rect b="b" l="l" r="r" t="t"/>
              <a:pathLst>
                <a:path extrusionOk="0" h="51882" w="106235">
                  <a:moveTo>
                    <a:pt x="153" y="34581"/>
                  </a:moveTo>
                  <a:cubicBezTo>
                    <a:pt x="-2051" y="21072"/>
                    <a:pt x="19876" y="6258"/>
                    <a:pt x="49130" y="1490"/>
                  </a:cubicBezTo>
                  <a:cubicBezTo>
                    <a:pt x="78383" y="-3286"/>
                    <a:pt x="103880" y="3800"/>
                    <a:pt x="106083" y="17302"/>
                  </a:cubicBezTo>
                  <a:cubicBezTo>
                    <a:pt x="108287" y="30810"/>
                    <a:pt x="86360" y="45625"/>
                    <a:pt x="57106" y="50393"/>
                  </a:cubicBezTo>
                  <a:cubicBezTo>
                    <a:pt x="27852" y="55168"/>
                    <a:pt x="2356" y="48083"/>
                    <a:pt x="153" y="3458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9" name="Google Shape;369;p6"/>
            <p:cNvSpPr/>
            <p:nvPr/>
          </p:nvSpPr>
          <p:spPr>
            <a:xfrm>
              <a:off x="2876305" y="2402274"/>
              <a:ext cx="150809" cy="83624"/>
            </a:xfrm>
            <a:custGeom>
              <a:rect b="b" l="l" r="r" t="t"/>
              <a:pathLst>
                <a:path extrusionOk="0" h="83624" w="150809">
                  <a:moveTo>
                    <a:pt x="593" y="23026"/>
                  </a:moveTo>
                  <a:cubicBezTo>
                    <a:pt x="5777" y="2399"/>
                    <a:pt x="43469" y="-5906"/>
                    <a:pt x="84784" y="4468"/>
                  </a:cubicBezTo>
                  <a:cubicBezTo>
                    <a:pt x="126100" y="14849"/>
                    <a:pt x="155394" y="39977"/>
                    <a:pt x="150217" y="60604"/>
                  </a:cubicBezTo>
                  <a:cubicBezTo>
                    <a:pt x="145033" y="81225"/>
                    <a:pt x="107341" y="89530"/>
                    <a:pt x="66025" y="79156"/>
                  </a:cubicBezTo>
                  <a:cubicBezTo>
                    <a:pt x="24710" y="68782"/>
                    <a:pt x="-4584" y="43647"/>
                    <a:pt x="593" y="230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0" name="Google Shape;370;p6"/>
            <p:cNvSpPr/>
            <p:nvPr/>
          </p:nvSpPr>
          <p:spPr>
            <a:xfrm>
              <a:off x="2951709" y="2239852"/>
              <a:ext cx="182828" cy="103681"/>
            </a:xfrm>
            <a:custGeom>
              <a:rect b="b" l="l" r="r" t="t"/>
              <a:pathLst>
                <a:path extrusionOk="0" h="103681" w="182828">
                  <a:moveTo>
                    <a:pt x="660" y="72653"/>
                  </a:moveTo>
                  <a:cubicBezTo>
                    <a:pt x="-5354" y="46440"/>
                    <a:pt x="30403" y="15867"/>
                    <a:pt x="80525" y="4374"/>
                  </a:cubicBezTo>
                  <a:cubicBezTo>
                    <a:pt x="130647" y="-7118"/>
                    <a:pt x="176155" y="4816"/>
                    <a:pt x="182169" y="31029"/>
                  </a:cubicBezTo>
                  <a:cubicBezTo>
                    <a:pt x="188177" y="57242"/>
                    <a:pt x="152420" y="87815"/>
                    <a:pt x="102298" y="99308"/>
                  </a:cubicBezTo>
                  <a:cubicBezTo>
                    <a:pt x="52175" y="110800"/>
                    <a:pt x="6668" y="98866"/>
                    <a:pt x="660" y="7265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 name="Google Shape;371;p6"/>
            <p:cNvSpPr/>
            <p:nvPr/>
          </p:nvSpPr>
          <p:spPr>
            <a:xfrm>
              <a:off x="2754030" y="2225465"/>
              <a:ext cx="76961" cy="158166"/>
            </a:xfrm>
            <a:custGeom>
              <a:rect b="b" l="l" r="r" t="t"/>
              <a:pathLst>
                <a:path extrusionOk="0" h="158166" w="76961">
                  <a:moveTo>
                    <a:pt x="49211" y="163"/>
                  </a:moveTo>
                  <a:cubicBezTo>
                    <a:pt x="69618" y="2936"/>
                    <a:pt x="81352" y="40521"/>
                    <a:pt x="75425" y="84107"/>
                  </a:cubicBezTo>
                  <a:cubicBezTo>
                    <a:pt x="69491" y="127692"/>
                    <a:pt x="48147" y="160777"/>
                    <a:pt x="27747" y="158004"/>
                  </a:cubicBezTo>
                  <a:cubicBezTo>
                    <a:pt x="7340" y="155225"/>
                    <a:pt x="-4394" y="117640"/>
                    <a:pt x="1540" y="74054"/>
                  </a:cubicBezTo>
                  <a:cubicBezTo>
                    <a:pt x="7467" y="30468"/>
                    <a:pt x="28811" y="-2616"/>
                    <a:pt x="49211" y="16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 name="Google Shape;372;p6"/>
            <p:cNvSpPr/>
            <p:nvPr/>
          </p:nvSpPr>
          <p:spPr>
            <a:xfrm>
              <a:off x="2635074" y="2387263"/>
              <a:ext cx="60076" cy="110630"/>
            </a:xfrm>
            <a:custGeom>
              <a:rect b="b" l="l" r="r" t="t"/>
              <a:pathLst>
                <a:path extrusionOk="0" h="110630" w="60076">
                  <a:moveTo>
                    <a:pt x="18061" y="331"/>
                  </a:moveTo>
                  <a:cubicBezTo>
                    <a:pt x="33264" y="-2984"/>
                    <a:pt x="50958" y="18950"/>
                    <a:pt x="57575" y="49315"/>
                  </a:cubicBezTo>
                  <a:cubicBezTo>
                    <a:pt x="64192" y="79681"/>
                    <a:pt x="57227" y="106985"/>
                    <a:pt x="42018" y="110301"/>
                  </a:cubicBezTo>
                  <a:cubicBezTo>
                    <a:pt x="26808" y="113609"/>
                    <a:pt x="9114" y="91682"/>
                    <a:pt x="2497" y="61310"/>
                  </a:cubicBezTo>
                  <a:cubicBezTo>
                    <a:pt x="-4113" y="30945"/>
                    <a:pt x="2852" y="3640"/>
                    <a:pt x="18061" y="3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 name="Google Shape;373;p6"/>
            <p:cNvSpPr/>
            <p:nvPr/>
          </p:nvSpPr>
          <p:spPr>
            <a:xfrm>
              <a:off x="2568112" y="2539887"/>
              <a:ext cx="61576" cy="87493"/>
            </a:xfrm>
            <a:custGeom>
              <a:rect b="b" l="l" r="r" t="t"/>
              <a:pathLst>
                <a:path extrusionOk="0" h="87493" w="61576">
                  <a:moveTo>
                    <a:pt x="9438" y="1471"/>
                  </a:moveTo>
                  <a:cubicBezTo>
                    <a:pt x="21694" y="-4718"/>
                    <a:pt x="41183" y="9192"/>
                    <a:pt x="52970" y="32546"/>
                  </a:cubicBezTo>
                  <a:cubicBezTo>
                    <a:pt x="64764" y="55893"/>
                    <a:pt x="64389" y="79835"/>
                    <a:pt x="52133" y="86024"/>
                  </a:cubicBezTo>
                  <a:cubicBezTo>
                    <a:pt x="39884" y="92212"/>
                    <a:pt x="20395" y="78295"/>
                    <a:pt x="8601" y="54948"/>
                  </a:cubicBezTo>
                  <a:cubicBezTo>
                    <a:pt x="-3186" y="31595"/>
                    <a:pt x="-2811" y="7652"/>
                    <a:pt x="9438" y="14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74" name="Google Shape;374;p6"/>
          <p:cNvGrpSpPr/>
          <p:nvPr/>
        </p:nvGrpSpPr>
        <p:grpSpPr>
          <a:xfrm>
            <a:off x="10835591" y="1170432"/>
            <a:ext cx="316338" cy="821553"/>
            <a:chOff x="10719041" y="1152501"/>
            <a:chExt cx="316338" cy="821553"/>
          </a:xfrm>
        </p:grpSpPr>
        <p:sp>
          <p:nvSpPr>
            <p:cNvPr id="375" name="Google Shape;375;p6"/>
            <p:cNvSpPr/>
            <p:nvPr/>
          </p:nvSpPr>
          <p:spPr>
            <a:xfrm>
              <a:off x="10786623" y="1152501"/>
              <a:ext cx="248756" cy="821553"/>
            </a:xfrm>
            <a:custGeom>
              <a:rect b="b" l="l" r="r" t="t"/>
              <a:pathLst>
                <a:path extrusionOk="0" h="821553" w="248756">
                  <a:moveTo>
                    <a:pt x="0" y="0"/>
                  </a:moveTo>
                  <a:lnTo>
                    <a:pt x="248757" y="0"/>
                  </a:lnTo>
                  <a:lnTo>
                    <a:pt x="248757" y="821554"/>
                  </a:lnTo>
                  <a:lnTo>
                    <a:pt x="126485" y="632557"/>
                  </a:lnTo>
                  <a:lnTo>
                    <a:pt x="0" y="821554"/>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 name="Google Shape;376;p6"/>
            <p:cNvSpPr/>
            <p:nvPr/>
          </p:nvSpPr>
          <p:spPr>
            <a:xfrm>
              <a:off x="10719041" y="1153104"/>
              <a:ext cx="67582" cy="97405"/>
            </a:xfrm>
            <a:custGeom>
              <a:rect b="b" l="l" r="r" t="t"/>
              <a:pathLst>
                <a:path extrusionOk="0" h="97405" w="67582">
                  <a:moveTo>
                    <a:pt x="67582" y="0"/>
                  </a:moveTo>
                  <a:lnTo>
                    <a:pt x="0" y="97010"/>
                  </a:lnTo>
                  <a:lnTo>
                    <a:pt x="67582" y="97405"/>
                  </a:lnTo>
                  <a:lnTo>
                    <a:pt x="67582"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77" name="Google Shape;377;p6"/>
          <p:cNvGrpSpPr/>
          <p:nvPr/>
        </p:nvGrpSpPr>
        <p:grpSpPr>
          <a:xfrm rot="2700000">
            <a:off x="10874733" y="5375984"/>
            <a:ext cx="661014" cy="1011541"/>
            <a:chOff x="9411879" y="4843164"/>
            <a:chExt cx="433829" cy="663883"/>
          </a:xfrm>
        </p:grpSpPr>
        <p:sp>
          <p:nvSpPr>
            <p:cNvPr id="378" name="Google Shape;378;p6"/>
            <p:cNvSpPr/>
            <p:nvPr/>
          </p:nvSpPr>
          <p:spPr>
            <a:xfrm>
              <a:off x="9564401" y="4958974"/>
              <a:ext cx="219549" cy="548073"/>
            </a:xfrm>
            <a:custGeom>
              <a:rect b="b" l="l" r="r" t="t"/>
              <a:pathLst>
                <a:path extrusionOk="0" h="548073" w="219549">
                  <a:moveTo>
                    <a:pt x="1585" y="1396"/>
                  </a:moveTo>
                  <a:cubicBezTo>
                    <a:pt x="-425" y="3378"/>
                    <a:pt x="-558" y="6706"/>
                    <a:pt x="1384" y="8722"/>
                  </a:cubicBezTo>
                  <a:cubicBezTo>
                    <a:pt x="1652" y="8957"/>
                    <a:pt x="5469" y="13035"/>
                    <a:pt x="7076" y="14790"/>
                  </a:cubicBezTo>
                  <a:cubicBezTo>
                    <a:pt x="11564" y="19840"/>
                    <a:pt x="16520" y="25727"/>
                    <a:pt x="21945" y="32578"/>
                  </a:cubicBezTo>
                  <a:cubicBezTo>
                    <a:pt x="37348" y="52174"/>
                    <a:pt x="52685" y="74864"/>
                    <a:pt x="67151" y="100394"/>
                  </a:cubicBezTo>
                  <a:cubicBezTo>
                    <a:pt x="77197" y="118196"/>
                    <a:pt x="86238" y="136794"/>
                    <a:pt x="94342" y="155855"/>
                  </a:cubicBezTo>
                  <a:cubicBezTo>
                    <a:pt x="89922" y="152941"/>
                    <a:pt x="85569" y="149974"/>
                    <a:pt x="80947" y="147275"/>
                  </a:cubicBezTo>
                  <a:cubicBezTo>
                    <a:pt x="77063" y="145025"/>
                    <a:pt x="73379" y="142895"/>
                    <a:pt x="69629" y="140993"/>
                  </a:cubicBezTo>
                  <a:cubicBezTo>
                    <a:pt x="68222" y="140257"/>
                    <a:pt x="66548" y="139627"/>
                    <a:pt x="65008" y="138904"/>
                  </a:cubicBezTo>
                  <a:cubicBezTo>
                    <a:pt x="56971" y="135019"/>
                    <a:pt x="48533" y="131430"/>
                    <a:pt x="39893" y="128228"/>
                  </a:cubicBezTo>
                  <a:cubicBezTo>
                    <a:pt x="36880" y="127110"/>
                    <a:pt x="28976" y="124444"/>
                    <a:pt x="28374" y="124250"/>
                  </a:cubicBezTo>
                  <a:cubicBezTo>
                    <a:pt x="25695" y="123400"/>
                    <a:pt x="22748" y="124907"/>
                    <a:pt x="21945" y="127599"/>
                  </a:cubicBezTo>
                  <a:cubicBezTo>
                    <a:pt x="21074" y="130291"/>
                    <a:pt x="22547" y="133017"/>
                    <a:pt x="25293" y="133881"/>
                  </a:cubicBezTo>
                  <a:cubicBezTo>
                    <a:pt x="25829" y="134048"/>
                    <a:pt x="33464" y="136768"/>
                    <a:pt x="36344" y="137852"/>
                  </a:cubicBezTo>
                  <a:cubicBezTo>
                    <a:pt x="44716" y="140946"/>
                    <a:pt x="52886" y="144376"/>
                    <a:pt x="60654" y="148106"/>
                  </a:cubicBezTo>
                  <a:cubicBezTo>
                    <a:pt x="62061" y="148803"/>
                    <a:pt x="63468" y="149506"/>
                    <a:pt x="64808" y="150202"/>
                  </a:cubicBezTo>
                  <a:cubicBezTo>
                    <a:pt x="68356" y="152011"/>
                    <a:pt x="71973" y="153899"/>
                    <a:pt x="75723" y="156062"/>
                  </a:cubicBezTo>
                  <a:cubicBezTo>
                    <a:pt x="81952" y="159692"/>
                    <a:pt x="88181" y="163677"/>
                    <a:pt x="93940" y="167575"/>
                  </a:cubicBezTo>
                  <a:cubicBezTo>
                    <a:pt x="95615" y="168734"/>
                    <a:pt x="98896" y="171011"/>
                    <a:pt x="100168" y="171968"/>
                  </a:cubicBezTo>
                  <a:cubicBezTo>
                    <a:pt x="100235" y="172028"/>
                    <a:pt x="112090" y="203084"/>
                    <a:pt x="116510" y="219271"/>
                  </a:cubicBezTo>
                  <a:cubicBezTo>
                    <a:pt x="123207" y="243602"/>
                    <a:pt x="128632" y="270070"/>
                    <a:pt x="132851" y="298379"/>
                  </a:cubicBezTo>
                  <a:cubicBezTo>
                    <a:pt x="134660" y="310428"/>
                    <a:pt x="134861" y="322784"/>
                    <a:pt x="136200" y="335006"/>
                  </a:cubicBezTo>
                  <a:cubicBezTo>
                    <a:pt x="132249" y="331035"/>
                    <a:pt x="128230" y="326990"/>
                    <a:pt x="124078" y="323286"/>
                  </a:cubicBezTo>
                  <a:cubicBezTo>
                    <a:pt x="121600" y="321103"/>
                    <a:pt x="119122" y="319167"/>
                    <a:pt x="116711" y="317212"/>
                  </a:cubicBezTo>
                  <a:cubicBezTo>
                    <a:pt x="114970" y="315799"/>
                    <a:pt x="113162" y="314225"/>
                    <a:pt x="111286" y="312818"/>
                  </a:cubicBezTo>
                  <a:cubicBezTo>
                    <a:pt x="104790" y="307983"/>
                    <a:pt x="97892" y="303469"/>
                    <a:pt x="90993" y="299216"/>
                  </a:cubicBezTo>
                  <a:cubicBezTo>
                    <a:pt x="88582" y="297730"/>
                    <a:pt x="82086" y="294039"/>
                    <a:pt x="81551" y="293772"/>
                  </a:cubicBezTo>
                  <a:cubicBezTo>
                    <a:pt x="79072" y="292418"/>
                    <a:pt x="75991" y="293390"/>
                    <a:pt x="74652" y="295868"/>
                  </a:cubicBezTo>
                  <a:cubicBezTo>
                    <a:pt x="73312" y="298346"/>
                    <a:pt x="74250" y="301413"/>
                    <a:pt x="76728" y="302773"/>
                  </a:cubicBezTo>
                  <a:cubicBezTo>
                    <a:pt x="77197" y="303007"/>
                    <a:pt x="83225" y="306577"/>
                    <a:pt x="85569" y="308010"/>
                  </a:cubicBezTo>
                  <a:cubicBezTo>
                    <a:pt x="92199" y="312108"/>
                    <a:pt x="98762" y="316555"/>
                    <a:pt x="104991" y="321190"/>
                  </a:cubicBezTo>
                  <a:cubicBezTo>
                    <a:pt x="106799" y="322536"/>
                    <a:pt x="108540" y="323836"/>
                    <a:pt x="110214" y="325168"/>
                  </a:cubicBezTo>
                  <a:cubicBezTo>
                    <a:pt x="112558" y="327010"/>
                    <a:pt x="114970" y="328946"/>
                    <a:pt x="117381" y="331028"/>
                  </a:cubicBezTo>
                  <a:cubicBezTo>
                    <a:pt x="122805" y="335864"/>
                    <a:pt x="128029" y="341108"/>
                    <a:pt x="133052" y="346305"/>
                  </a:cubicBezTo>
                  <a:cubicBezTo>
                    <a:pt x="134258" y="347584"/>
                    <a:pt x="137673" y="351254"/>
                    <a:pt x="137673" y="351328"/>
                  </a:cubicBezTo>
                  <a:cubicBezTo>
                    <a:pt x="140821" y="385256"/>
                    <a:pt x="142964" y="418314"/>
                    <a:pt x="143299" y="451579"/>
                  </a:cubicBezTo>
                  <a:cubicBezTo>
                    <a:pt x="137807" y="446623"/>
                    <a:pt x="132115" y="441774"/>
                    <a:pt x="126154" y="437140"/>
                  </a:cubicBezTo>
                  <a:cubicBezTo>
                    <a:pt x="123275" y="434916"/>
                    <a:pt x="120394" y="432800"/>
                    <a:pt x="117581" y="430858"/>
                  </a:cubicBezTo>
                  <a:cubicBezTo>
                    <a:pt x="115907" y="429692"/>
                    <a:pt x="114099" y="428460"/>
                    <a:pt x="112358" y="427302"/>
                  </a:cubicBezTo>
                  <a:cubicBezTo>
                    <a:pt x="105325" y="422734"/>
                    <a:pt x="97825" y="418495"/>
                    <a:pt x="90391" y="414536"/>
                  </a:cubicBezTo>
                  <a:cubicBezTo>
                    <a:pt x="87712" y="413150"/>
                    <a:pt x="80813" y="409541"/>
                    <a:pt x="80345" y="409299"/>
                  </a:cubicBezTo>
                  <a:cubicBezTo>
                    <a:pt x="77733" y="408107"/>
                    <a:pt x="74585" y="409252"/>
                    <a:pt x="73379" y="411817"/>
                  </a:cubicBezTo>
                  <a:cubicBezTo>
                    <a:pt x="72241" y="414376"/>
                    <a:pt x="73379" y="417517"/>
                    <a:pt x="75924" y="418722"/>
                  </a:cubicBezTo>
                  <a:cubicBezTo>
                    <a:pt x="76394" y="418936"/>
                    <a:pt x="83024" y="422212"/>
                    <a:pt x="85569" y="423538"/>
                  </a:cubicBezTo>
                  <a:cubicBezTo>
                    <a:pt x="92802" y="427355"/>
                    <a:pt x="99968" y="431501"/>
                    <a:pt x="106665" y="435881"/>
                  </a:cubicBezTo>
                  <a:cubicBezTo>
                    <a:pt x="108406" y="436986"/>
                    <a:pt x="110147" y="438111"/>
                    <a:pt x="111688" y="439229"/>
                  </a:cubicBezTo>
                  <a:cubicBezTo>
                    <a:pt x="114367" y="441084"/>
                    <a:pt x="117113" y="442960"/>
                    <a:pt x="119859" y="445089"/>
                  </a:cubicBezTo>
                  <a:cubicBezTo>
                    <a:pt x="125618" y="449550"/>
                    <a:pt x="131311" y="454325"/>
                    <a:pt x="136602" y="459114"/>
                  </a:cubicBezTo>
                  <a:cubicBezTo>
                    <a:pt x="138477" y="460788"/>
                    <a:pt x="142964" y="465295"/>
                    <a:pt x="143299" y="465603"/>
                  </a:cubicBezTo>
                  <a:cubicBezTo>
                    <a:pt x="143299" y="484509"/>
                    <a:pt x="143835" y="504126"/>
                    <a:pt x="143098" y="522108"/>
                  </a:cubicBezTo>
                  <a:cubicBezTo>
                    <a:pt x="142830" y="527828"/>
                    <a:pt x="142093" y="541711"/>
                    <a:pt x="142026" y="542622"/>
                  </a:cubicBezTo>
                  <a:cubicBezTo>
                    <a:pt x="141826" y="545441"/>
                    <a:pt x="144036" y="547859"/>
                    <a:pt x="146849" y="548060"/>
                  </a:cubicBezTo>
                  <a:cubicBezTo>
                    <a:pt x="149661" y="548268"/>
                    <a:pt x="152072" y="546064"/>
                    <a:pt x="152273" y="543245"/>
                  </a:cubicBezTo>
                  <a:cubicBezTo>
                    <a:pt x="152407" y="542287"/>
                    <a:pt x="153144" y="528309"/>
                    <a:pt x="153345" y="522530"/>
                  </a:cubicBezTo>
                  <a:cubicBezTo>
                    <a:pt x="154082" y="504795"/>
                    <a:pt x="153345" y="485467"/>
                    <a:pt x="153345" y="466856"/>
                  </a:cubicBezTo>
                  <a:cubicBezTo>
                    <a:pt x="153747" y="466594"/>
                    <a:pt x="159373" y="461263"/>
                    <a:pt x="161113" y="459321"/>
                  </a:cubicBezTo>
                  <a:cubicBezTo>
                    <a:pt x="166136" y="453796"/>
                    <a:pt x="171494" y="448130"/>
                    <a:pt x="176987" y="443000"/>
                  </a:cubicBezTo>
                  <a:cubicBezTo>
                    <a:pt x="179197" y="440944"/>
                    <a:pt x="181339" y="438982"/>
                    <a:pt x="183483" y="437140"/>
                  </a:cubicBezTo>
                  <a:cubicBezTo>
                    <a:pt x="185224" y="435667"/>
                    <a:pt x="187099" y="434226"/>
                    <a:pt x="188907" y="432740"/>
                  </a:cubicBezTo>
                  <a:cubicBezTo>
                    <a:pt x="195069" y="427857"/>
                    <a:pt x="201565" y="423303"/>
                    <a:pt x="208195" y="418930"/>
                  </a:cubicBezTo>
                  <a:cubicBezTo>
                    <a:pt x="210473" y="417403"/>
                    <a:pt x="216567" y="413512"/>
                    <a:pt x="216969" y="413277"/>
                  </a:cubicBezTo>
                  <a:cubicBezTo>
                    <a:pt x="219380" y="411837"/>
                    <a:pt x="220318" y="408596"/>
                    <a:pt x="218845" y="406165"/>
                  </a:cubicBezTo>
                  <a:cubicBezTo>
                    <a:pt x="217438" y="403734"/>
                    <a:pt x="214156" y="403037"/>
                    <a:pt x="211745" y="404491"/>
                  </a:cubicBezTo>
                  <a:cubicBezTo>
                    <a:pt x="211277" y="404772"/>
                    <a:pt x="204914" y="408770"/>
                    <a:pt x="202503" y="410351"/>
                  </a:cubicBezTo>
                  <a:cubicBezTo>
                    <a:pt x="195672" y="414871"/>
                    <a:pt x="189041" y="419707"/>
                    <a:pt x="182679" y="424790"/>
                  </a:cubicBezTo>
                  <a:cubicBezTo>
                    <a:pt x="180670" y="426344"/>
                    <a:pt x="178794" y="427837"/>
                    <a:pt x="176987" y="429391"/>
                  </a:cubicBezTo>
                  <a:cubicBezTo>
                    <a:pt x="174709" y="431340"/>
                    <a:pt x="172365" y="433523"/>
                    <a:pt x="170088" y="435673"/>
                  </a:cubicBezTo>
                  <a:cubicBezTo>
                    <a:pt x="164396" y="441024"/>
                    <a:pt x="153412" y="452563"/>
                    <a:pt x="153345" y="452624"/>
                  </a:cubicBezTo>
                  <a:cubicBezTo>
                    <a:pt x="153077" y="425352"/>
                    <a:pt x="151671" y="398476"/>
                    <a:pt x="149594" y="370582"/>
                  </a:cubicBezTo>
                  <a:cubicBezTo>
                    <a:pt x="149929" y="370181"/>
                    <a:pt x="155087" y="359284"/>
                    <a:pt x="156694" y="355514"/>
                  </a:cubicBezTo>
                  <a:cubicBezTo>
                    <a:pt x="161382" y="344738"/>
                    <a:pt x="166539" y="334149"/>
                    <a:pt x="171964" y="324123"/>
                  </a:cubicBezTo>
                  <a:cubicBezTo>
                    <a:pt x="172901" y="322423"/>
                    <a:pt x="173771" y="320721"/>
                    <a:pt x="174709" y="319100"/>
                  </a:cubicBezTo>
                  <a:cubicBezTo>
                    <a:pt x="176987" y="315008"/>
                    <a:pt x="179598" y="310822"/>
                    <a:pt x="182210" y="306543"/>
                  </a:cubicBezTo>
                  <a:cubicBezTo>
                    <a:pt x="187434" y="298165"/>
                    <a:pt x="192992" y="289860"/>
                    <a:pt x="198552" y="282051"/>
                  </a:cubicBezTo>
                  <a:cubicBezTo>
                    <a:pt x="200493" y="279326"/>
                    <a:pt x="205717" y="272474"/>
                    <a:pt x="206120" y="272005"/>
                  </a:cubicBezTo>
                  <a:cubicBezTo>
                    <a:pt x="207861" y="269775"/>
                    <a:pt x="207258" y="266420"/>
                    <a:pt x="205048" y="264685"/>
                  </a:cubicBezTo>
                  <a:cubicBezTo>
                    <a:pt x="202838" y="262951"/>
                    <a:pt x="199690" y="263500"/>
                    <a:pt x="197948" y="265730"/>
                  </a:cubicBezTo>
                  <a:cubicBezTo>
                    <a:pt x="197547" y="266239"/>
                    <a:pt x="192189" y="273191"/>
                    <a:pt x="190180" y="275984"/>
                  </a:cubicBezTo>
                  <a:cubicBezTo>
                    <a:pt x="184488" y="283960"/>
                    <a:pt x="178794" y="292526"/>
                    <a:pt x="173437" y="301098"/>
                  </a:cubicBezTo>
                  <a:cubicBezTo>
                    <a:pt x="170691" y="305498"/>
                    <a:pt x="168079" y="309838"/>
                    <a:pt x="165668" y="314077"/>
                  </a:cubicBezTo>
                  <a:cubicBezTo>
                    <a:pt x="164730" y="315765"/>
                    <a:pt x="163927" y="317346"/>
                    <a:pt x="162989" y="319100"/>
                  </a:cubicBezTo>
                  <a:cubicBezTo>
                    <a:pt x="157564" y="329146"/>
                    <a:pt x="147653" y="352607"/>
                    <a:pt x="147385" y="353096"/>
                  </a:cubicBezTo>
                  <a:cubicBezTo>
                    <a:pt x="147385" y="352949"/>
                    <a:pt x="145308" y="313167"/>
                    <a:pt x="142897" y="296912"/>
                  </a:cubicBezTo>
                  <a:cubicBezTo>
                    <a:pt x="138611" y="268221"/>
                    <a:pt x="125083" y="213270"/>
                    <a:pt x="124278" y="210478"/>
                  </a:cubicBezTo>
                  <a:cubicBezTo>
                    <a:pt x="124413" y="209781"/>
                    <a:pt x="124748" y="208649"/>
                    <a:pt x="125083" y="206921"/>
                  </a:cubicBezTo>
                  <a:cubicBezTo>
                    <a:pt x="125685" y="203867"/>
                    <a:pt x="126154" y="200331"/>
                    <a:pt x="126958" y="196661"/>
                  </a:cubicBezTo>
                  <a:cubicBezTo>
                    <a:pt x="129301" y="186193"/>
                    <a:pt x="132182" y="175846"/>
                    <a:pt x="135329" y="166108"/>
                  </a:cubicBezTo>
                  <a:cubicBezTo>
                    <a:pt x="135731" y="164883"/>
                    <a:pt x="136200" y="163530"/>
                    <a:pt x="136602" y="162344"/>
                  </a:cubicBezTo>
                  <a:cubicBezTo>
                    <a:pt x="138477" y="156913"/>
                    <a:pt x="140687" y="151368"/>
                    <a:pt x="143098" y="145601"/>
                  </a:cubicBezTo>
                  <a:cubicBezTo>
                    <a:pt x="146112" y="138509"/>
                    <a:pt x="149126" y="131537"/>
                    <a:pt x="152273" y="125087"/>
                  </a:cubicBezTo>
                  <a:cubicBezTo>
                    <a:pt x="153412" y="122831"/>
                    <a:pt x="156493" y="117298"/>
                    <a:pt x="156694" y="116923"/>
                  </a:cubicBezTo>
                  <a:cubicBezTo>
                    <a:pt x="158033" y="114446"/>
                    <a:pt x="157095" y="111372"/>
                    <a:pt x="154617" y="110019"/>
                  </a:cubicBezTo>
                  <a:cubicBezTo>
                    <a:pt x="152139" y="108666"/>
                    <a:pt x="149059" y="109423"/>
                    <a:pt x="147719" y="111901"/>
                  </a:cubicBezTo>
                  <a:cubicBezTo>
                    <a:pt x="147452" y="112322"/>
                    <a:pt x="144437" y="118162"/>
                    <a:pt x="143299" y="120486"/>
                  </a:cubicBezTo>
                  <a:cubicBezTo>
                    <a:pt x="140018" y="127110"/>
                    <a:pt x="136535" y="134323"/>
                    <a:pt x="133454" y="141623"/>
                  </a:cubicBezTo>
                  <a:cubicBezTo>
                    <a:pt x="130976" y="147590"/>
                    <a:pt x="128699" y="153330"/>
                    <a:pt x="126757" y="158996"/>
                  </a:cubicBezTo>
                  <a:cubicBezTo>
                    <a:pt x="126355" y="160235"/>
                    <a:pt x="125953" y="161688"/>
                    <a:pt x="125484" y="162967"/>
                  </a:cubicBezTo>
                  <a:cubicBezTo>
                    <a:pt x="122471" y="172202"/>
                    <a:pt x="119993" y="181994"/>
                    <a:pt x="117782" y="191852"/>
                  </a:cubicBezTo>
                  <a:cubicBezTo>
                    <a:pt x="106665" y="158152"/>
                    <a:pt x="93204" y="125596"/>
                    <a:pt x="76125" y="95372"/>
                  </a:cubicBezTo>
                  <a:cubicBezTo>
                    <a:pt x="61459" y="69366"/>
                    <a:pt x="45653" y="46274"/>
                    <a:pt x="29847" y="26303"/>
                  </a:cubicBezTo>
                  <a:cubicBezTo>
                    <a:pt x="24356" y="19297"/>
                    <a:pt x="19199" y="13069"/>
                    <a:pt x="14578" y="7885"/>
                  </a:cubicBezTo>
                  <a:cubicBezTo>
                    <a:pt x="12970" y="6057"/>
                    <a:pt x="9019" y="1898"/>
                    <a:pt x="8751" y="1610"/>
                  </a:cubicBezTo>
                  <a:cubicBezTo>
                    <a:pt x="6742" y="-413"/>
                    <a:pt x="3661" y="-580"/>
                    <a:pt x="1585" y="139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 name="Google Shape;379;p6"/>
            <p:cNvSpPr/>
            <p:nvPr/>
          </p:nvSpPr>
          <p:spPr>
            <a:xfrm>
              <a:off x="9562788" y="5211557"/>
              <a:ext cx="107208" cy="65988"/>
            </a:xfrm>
            <a:custGeom>
              <a:rect b="b" l="l" r="r" t="t"/>
              <a:pathLst>
                <a:path extrusionOk="0" h="65988" w="107208">
                  <a:moveTo>
                    <a:pt x="106269" y="52814"/>
                  </a:moveTo>
                  <a:cubicBezTo>
                    <a:pt x="111760" y="38241"/>
                    <a:pt x="92606" y="17560"/>
                    <a:pt x="63540" y="6617"/>
                  </a:cubicBezTo>
                  <a:cubicBezTo>
                    <a:pt x="34475" y="-4327"/>
                    <a:pt x="6413" y="-1393"/>
                    <a:pt x="921" y="13180"/>
                  </a:cubicBezTo>
                  <a:cubicBezTo>
                    <a:pt x="-4504" y="27746"/>
                    <a:pt x="14583" y="48428"/>
                    <a:pt x="43717" y="59371"/>
                  </a:cubicBezTo>
                  <a:cubicBezTo>
                    <a:pt x="72783" y="70314"/>
                    <a:pt x="100777" y="67381"/>
                    <a:pt x="106269" y="5281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 name="Google Shape;380;p6"/>
            <p:cNvSpPr/>
            <p:nvPr/>
          </p:nvSpPr>
          <p:spPr>
            <a:xfrm>
              <a:off x="9573738" y="5325204"/>
              <a:ext cx="96341" cy="68597"/>
            </a:xfrm>
            <a:custGeom>
              <a:rect b="b" l="l" r="r" t="t"/>
              <a:pathLst>
                <a:path extrusionOk="0" h="68597" w="96341">
                  <a:moveTo>
                    <a:pt x="94717" y="61038"/>
                  </a:moveTo>
                  <a:cubicBezTo>
                    <a:pt x="101548" y="49170"/>
                    <a:pt x="86211" y="27585"/>
                    <a:pt x="60494" y="12817"/>
                  </a:cubicBezTo>
                  <a:cubicBezTo>
                    <a:pt x="34843" y="-1950"/>
                    <a:pt x="8456" y="-4301"/>
                    <a:pt x="1625" y="7560"/>
                  </a:cubicBezTo>
                  <a:cubicBezTo>
                    <a:pt x="-5206" y="19427"/>
                    <a:pt x="10131" y="41013"/>
                    <a:pt x="35848" y="55780"/>
                  </a:cubicBezTo>
                  <a:cubicBezTo>
                    <a:pt x="61498" y="70548"/>
                    <a:pt x="87886" y="72898"/>
                    <a:pt x="94717" y="610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 name="Google Shape;381;p6"/>
            <p:cNvSpPr/>
            <p:nvPr/>
          </p:nvSpPr>
          <p:spPr>
            <a:xfrm>
              <a:off x="9449126" y="5044266"/>
              <a:ext cx="153553" cy="78505"/>
            </a:xfrm>
            <a:custGeom>
              <a:rect b="b" l="l" r="r" t="t"/>
              <a:pathLst>
                <a:path extrusionOk="0" h="78505" w="153553">
                  <a:moveTo>
                    <a:pt x="153427" y="48013"/>
                  </a:moveTo>
                  <a:cubicBezTo>
                    <a:pt x="155838" y="26883"/>
                    <a:pt x="123490" y="5834"/>
                    <a:pt x="81164" y="998"/>
                  </a:cubicBezTo>
                  <a:cubicBezTo>
                    <a:pt x="38837" y="-3837"/>
                    <a:pt x="2538" y="9363"/>
                    <a:pt x="126" y="30493"/>
                  </a:cubicBezTo>
                  <a:cubicBezTo>
                    <a:pt x="-2284" y="51616"/>
                    <a:pt x="30064" y="72666"/>
                    <a:pt x="72390" y="77508"/>
                  </a:cubicBezTo>
                  <a:cubicBezTo>
                    <a:pt x="114717" y="82343"/>
                    <a:pt x="151016" y="69136"/>
                    <a:pt x="153427" y="480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 name="Google Shape;382;p6"/>
            <p:cNvSpPr/>
            <p:nvPr/>
          </p:nvSpPr>
          <p:spPr>
            <a:xfrm>
              <a:off x="9411879" y="4843164"/>
              <a:ext cx="164291" cy="131059"/>
            </a:xfrm>
            <a:custGeom>
              <a:rect b="b" l="l" r="r" t="t"/>
              <a:pathLst>
                <a:path extrusionOk="0" h="131059" w="164291">
                  <a:moveTo>
                    <a:pt x="159733" y="116971"/>
                  </a:moveTo>
                  <a:cubicBezTo>
                    <a:pt x="174602" y="94549"/>
                    <a:pt x="151898" y="53347"/>
                    <a:pt x="109035" y="24938"/>
                  </a:cubicBezTo>
                  <a:cubicBezTo>
                    <a:pt x="66173" y="-3472"/>
                    <a:pt x="19359" y="-8328"/>
                    <a:pt x="4558" y="14088"/>
                  </a:cubicBezTo>
                  <a:cubicBezTo>
                    <a:pt x="-10310" y="36510"/>
                    <a:pt x="12393" y="77712"/>
                    <a:pt x="55256" y="106122"/>
                  </a:cubicBezTo>
                  <a:cubicBezTo>
                    <a:pt x="98119" y="134532"/>
                    <a:pt x="144865" y="139387"/>
                    <a:pt x="159733" y="1169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 name="Google Shape;383;p6"/>
            <p:cNvSpPr/>
            <p:nvPr/>
          </p:nvSpPr>
          <p:spPr>
            <a:xfrm>
              <a:off x="9683576" y="4930887"/>
              <a:ext cx="80931" cy="156188"/>
            </a:xfrm>
            <a:custGeom>
              <a:rect b="b" l="l" r="r" t="t"/>
              <a:pathLst>
                <a:path extrusionOk="0" h="156188" w="80931">
                  <a:moveTo>
                    <a:pt x="58214" y="450"/>
                  </a:moveTo>
                  <a:cubicBezTo>
                    <a:pt x="38122" y="-4138"/>
                    <a:pt x="13945" y="26904"/>
                    <a:pt x="4100" y="69787"/>
                  </a:cubicBezTo>
                  <a:cubicBezTo>
                    <a:pt x="-5679" y="112669"/>
                    <a:pt x="2626" y="151152"/>
                    <a:pt x="22718" y="155739"/>
                  </a:cubicBezTo>
                  <a:cubicBezTo>
                    <a:pt x="42810" y="160327"/>
                    <a:pt x="66987" y="129278"/>
                    <a:pt x="76832" y="86403"/>
                  </a:cubicBezTo>
                  <a:cubicBezTo>
                    <a:pt x="86610" y="43520"/>
                    <a:pt x="78305" y="5037"/>
                    <a:pt x="58214" y="45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 name="Google Shape;384;p6"/>
            <p:cNvSpPr/>
            <p:nvPr/>
          </p:nvSpPr>
          <p:spPr>
            <a:xfrm>
              <a:off x="9756004" y="5133357"/>
              <a:ext cx="77321" cy="99352"/>
            </a:xfrm>
            <a:custGeom>
              <a:rect b="b" l="l" r="r" t="t"/>
              <a:pathLst>
                <a:path extrusionOk="0" h="99352" w="77321">
                  <a:moveTo>
                    <a:pt x="69234" y="2434"/>
                  </a:moveTo>
                  <a:cubicBezTo>
                    <a:pt x="56174" y="-6024"/>
                    <a:pt x="31930" y="8267"/>
                    <a:pt x="14986" y="34360"/>
                  </a:cubicBezTo>
                  <a:cubicBezTo>
                    <a:pt x="-1891" y="60453"/>
                    <a:pt x="-4972" y="88460"/>
                    <a:pt x="8088" y="96919"/>
                  </a:cubicBezTo>
                  <a:cubicBezTo>
                    <a:pt x="21148" y="105378"/>
                    <a:pt x="45459" y="91079"/>
                    <a:pt x="62336" y="64987"/>
                  </a:cubicBezTo>
                  <a:cubicBezTo>
                    <a:pt x="79212" y="38894"/>
                    <a:pt x="82294" y="10886"/>
                    <a:pt x="69234" y="243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 name="Google Shape;385;p6"/>
            <p:cNvSpPr/>
            <p:nvPr/>
          </p:nvSpPr>
          <p:spPr>
            <a:xfrm>
              <a:off x="9768266" y="5301456"/>
              <a:ext cx="77442" cy="73823"/>
            </a:xfrm>
            <a:custGeom>
              <a:rect b="b" l="l" r="r" t="t"/>
              <a:pathLst>
                <a:path extrusionOk="0" h="73823" w="77442">
                  <a:moveTo>
                    <a:pt x="73581" y="4861"/>
                  </a:moveTo>
                  <a:cubicBezTo>
                    <a:pt x="64272" y="-5245"/>
                    <a:pt x="41166" y="916"/>
                    <a:pt x="21878" y="18617"/>
                  </a:cubicBezTo>
                  <a:cubicBezTo>
                    <a:pt x="2657" y="36318"/>
                    <a:pt x="-5447" y="58861"/>
                    <a:pt x="3863" y="68961"/>
                  </a:cubicBezTo>
                  <a:cubicBezTo>
                    <a:pt x="13105" y="79067"/>
                    <a:pt x="36277" y="72912"/>
                    <a:pt x="55498" y="55211"/>
                  </a:cubicBezTo>
                  <a:cubicBezTo>
                    <a:pt x="74786" y="37510"/>
                    <a:pt x="82890" y="14967"/>
                    <a:pt x="73581" y="48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86" name="Google Shape;386;p6"/>
          <p:cNvSpPr txBox="1"/>
          <p:nvPr/>
        </p:nvSpPr>
        <p:spPr>
          <a:xfrm>
            <a:off x="1365225" y="4655225"/>
            <a:ext cx="1756800" cy="205200"/>
          </a:xfrm>
          <a:prstGeom prst="rect">
            <a:avLst/>
          </a:prstGeom>
          <a:noFill/>
          <a:ln>
            <a:noFill/>
          </a:ln>
        </p:spPr>
        <p:txBody>
          <a:bodyPr anchorCtr="0" anchor="ctr" bIns="121900" lIns="121900" spcFirstLastPara="1" rIns="121900" wrap="square" tIns="121900">
            <a:noAutofit/>
          </a:bodyPr>
          <a:lstStyle/>
          <a:p>
            <a:pPr indent="0" lvl="0" marL="0" rtl="0" algn="l">
              <a:spcBef>
                <a:spcPts val="0"/>
              </a:spcBef>
              <a:spcAft>
                <a:spcPts val="0"/>
              </a:spcAft>
              <a:buNone/>
            </a:pPr>
            <a:r>
              <a:rPr b="1" lang="en">
                <a:solidFill>
                  <a:srgbClr val="000000"/>
                </a:solidFill>
                <a:latin typeface="Arsenal"/>
                <a:ea typeface="Arsenal"/>
                <a:cs typeface="Arsenal"/>
                <a:sym typeface="Arsenal"/>
              </a:rPr>
              <a:t>NOTES</a:t>
            </a:r>
            <a:endParaRPr b="1">
              <a:solidFill>
                <a:srgbClr val="000000"/>
              </a:solidFill>
              <a:latin typeface="Arsenal"/>
              <a:ea typeface="Arsenal"/>
              <a:cs typeface="Arsenal"/>
              <a:sym typeface="Arsenal"/>
            </a:endParaRPr>
          </a:p>
        </p:txBody>
      </p:sp>
      <p:sp>
        <p:nvSpPr>
          <p:cNvPr id="387" name="Google Shape;387;p6"/>
          <p:cNvSpPr txBox="1"/>
          <p:nvPr/>
        </p:nvSpPr>
        <p:spPr>
          <a:xfrm>
            <a:off x="8719402" y="1507550"/>
            <a:ext cx="1970700" cy="2301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MONTH OVERVIEW</a:t>
            </a:r>
            <a:endParaRPr b="1">
              <a:solidFill>
                <a:srgbClr val="000000"/>
              </a:solidFill>
              <a:latin typeface="Arsenal"/>
              <a:ea typeface="Arsenal"/>
              <a:cs typeface="Arsenal"/>
              <a:sym typeface="Arsenal"/>
            </a:endParaRPr>
          </a:p>
        </p:txBody>
      </p:sp>
      <p:sp>
        <p:nvSpPr>
          <p:cNvPr id="388" name="Google Shape;388;p6"/>
          <p:cNvSpPr txBox="1"/>
          <p:nvPr/>
        </p:nvSpPr>
        <p:spPr>
          <a:xfrm>
            <a:off x="6092000" y="1507550"/>
            <a:ext cx="1679400" cy="2301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TO-DO LIST</a:t>
            </a:r>
            <a:endParaRPr b="1">
              <a:solidFill>
                <a:srgbClr val="000000"/>
              </a:solidFill>
              <a:latin typeface="Arsenal"/>
              <a:ea typeface="Arsenal"/>
              <a:cs typeface="Arsenal"/>
              <a:sym typeface="Arsenal"/>
            </a:endParaRPr>
          </a:p>
        </p:txBody>
      </p:sp>
      <p:sp>
        <p:nvSpPr>
          <p:cNvPr id="389" name="Google Shape;389;p6"/>
          <p:cNvSpPr txBox="1"/>
          <p:nvPr>
            <p:ph idx="1" type="subTitle"/>
          </p:nvPr>
        </p:nvSpPr>
        <p:spPr>
          <a:xfrm>
            <a:off x="1445925" y="4904500"/>
            <a:ext cx="4250100" cy="1182600"/>
          </a:xfrm>
          <a:prstGeom prst="rect">
            <a:avLst/>
          </a:prstGeom>
        </p:spPr>
        <p:txBody>
          <a:bodyPr anchorCtr="0" anchor="t" bIns="121900" lIns="121900" spcFirstLastPara="1" rIns="121900" wrap="square" tIns="121900">
            <a:noAutofit/>
          </a:bodyPr>
          <a:lstStyle>
            <a:lvl1pPr lvl="0" rtl="0">
              <a:lnSpc>
                <a:spcPct val="130000"/>
              </a:lnSpc>
              <a:spcBef>
                <a:spcPts val="0"/>
              </a:spcBef>
              <a:spcAft>
                <a:spcPts val="0"/>
              </a:spcAft>
              <a:buSzPts val="1800"/>
              <a:buNone/>
              <a:defRPr sz="1600"/>
            </a:lvl1pPr>
            <a:lvl2pPr lvl="1" rtl="0">
              <a:spcBef>
                <a:spcPts val="0"/>
              </a:spcBef>
              <a:spcAft>
                <a:spcPts val="0"/>
              </a:spcAft>
              <a:buSzPts val="1800"/>
              <a:buNone/>
              <a:defRPr/>
            </a:lvl2pPr>
            <a:lvl3pPr lvl="2" rtl="0">
              <a:spcBef>
                <a:spcPts val="2100"/>
              </a:spcBef>
              <a:spcAft>
                <a:spcPts val="0"/>
              </a:spcAft>
              <a:buSzPts val="1800"/>
              <a:buNone/>
              <a:defRPr/>
            </a:lvl3pPr>
            <a:lvl4pPr lvl="3" rtl="0">
              <a:spcBef>
                <a:spcPts val="2100"/>
              </a:spcBef>
              <a:spcAft>
                <a:spcPts val="0"/>
              </a:spcAft>
              <a:buSzPts val="1800"/>
              <a:buNone/>
              <a:defRPr/>
            </a:lvl4pPr>
            <a:lvl5pPr lvl="4" rtl="0">
              <a:spcBef>
                <a:spcPts val="2100"/>
              </a:spcBef>
              <a:spcAft>
                <a:spcPts val="0"/>
              </a:spcAft>
              <a:buSzPts val="1800"/>
              <a:buNone/>
              <a:defRPr/>
            </a:lvl5pPr>
            <a:lvl6pPr lvl="5" rtl="0">
              <a:spcBef>
                <a:spcPts val="2100"/>
              </a:spcBef>
              <a:spcAft>
                <a:spcPts val="0"/>
              </a:spcAft>
              <a:buSzPts val="1800"/>
              <a:buNone/>
              <a:defRPr/>
            </a:lvl6pPr>
            <a:lvl7pPr lvl="6" rtl="0">
              <a:spcBef>
                <a:spcPts val="2100"/>
              </a:spcBef>
              <a:spcAft>
                <a:spcPts val="0"/>
              </a:spcAft>
              <a:buSzPts val="1800"/>
              <a:buNone/>
              <a:defRPr/>
            </a:lvl7pPr>
            <a:lvl8pPr lvl="7" rtl="0">
              <a:spcBef>
                <a:spcPts val="2100"/>
              </a:spcBef>
              <a:spcAft>
                <a:spcPts val="0"/>
              </a:spcAft>
              <a:buSzPts val="1800"/>
              <a:buNone/>
              <a:defRPr/>
            </a:lvl8pPr>
            <a:lvl9pPr lvl="8" rtl="0">
              <a:spcBef>
                <a:spcPts val="2100"/>
              </a:spcBef>
              <a:spcAft>
                <a:spcPts val="2100"/>
              </a:spcAft>
              <a:buSzPts val="1800"/>
              <a:buNone/>
              <a:defRPr/>
            </a:lvl9pPr>
          </a:lstStyle>
          <a:p/>
        </p:txBody>
      </p:sp>
      <p:sp>
        <p:nvSpPr>
          <p:cNvPr id="390" name="Google Shape;390;p6"/>
          <p:cNvSpPr txBox="1"/>
          <p:nvPr>
            <p:ph idx="2" type="subTitle"/>
          </p:nvPr>
        </p:nvSpPr>
        <p:spPr>
          <a:xfrm>
            <a:off x="8120250" y="1875150"/>
            <a:ext cx="3191100" cy="4212000"/>
          </a:xfrm>
          <a:prstGeom prst="rect">
            <a:avLst/>
          </a:prstGeom>
        </p:spPr>
        <p:txBody>
          <a:bodyPr anchorCtr="0" anchor="t" bIns="121900" lIns="121900" spcFirstLastPara="1" rIns="121900" wrap="square" tIns="121900">
            <a:noAutofit/>
          </a:bodyPr>
          <a:lstStyle>
            <a:lvl1pPr lvl="0" rtl="0">
              <a:lnSpc>
                <a:spcPct val="130000"/>
              </a:lnSpc>
              <a:spcBef>
                <a:spcPts val="0"/>
              </a:spcBef>
              <a:spcAft>
                <a:spcPts val="0"/>
              </a:spcAft>
              <a:buSzPts val="1800"/>
              <a:buNone/>
              <a:defRPr sz="1600"/>
            </a:lvl1pPr>
            <a:lvl2pPr lvl="1" rtl="0">
              <a:spcBef>
                <a:spcPts val="0"/>
              </a:spcBef>
              <a:spcAft>
                <a:spcPts val="0"/>
              </a:spcAft>
              <a:buSzPts val="1800"/>
              <a:buNone/>
              <a:defRPr/>
            </a:lvl2pPr>
            <a:lvl3pPr lvl="2" rtl="0">
              <a:spcBef>
                <a:spcPts val="2100"/>
              </a:spcBef>
              <a:spcAft>
                <a:spcPts val="0"/>
              </a:spcAft>
              <a:buSzPts val="1800"/>
              <a:buNone/>
              <a:defRPr/>
            </a:lvl3pPr>
            <a:lvl4pPr lvl="3" rtl="0">
              <a:spcBef>
                <a:spcPts val="2100"/>
              </a:spcBef>
              <a:spcAft>
                <a:spcPts val="0"/>
              </a:spcAft>
              <a:buSzPts val="1800"/>
              <a:buNone/>
              <a:defRPr/>
            </a:lvl4pPr>
            <a:lvl5pPr lvl="4" rtl="0">
              <a:spcBef>
                <a:spcPts val="2100"/>
              </a:spcBef>
              <a:spcAft>
                <a:spcPts val="0"/>
              </a:spcAft>
              <a:buSzPts val="1800"/>
              <a:buNone/>
              <a:defRPr/>
            </a:lvl5pPr>
            <a:lvl6pPr lvl="5" rtl="0">
              <a:spcBef>
                <a:spcPts val="2100"/>
              </a:spcBef>
              <a:spcAft>
                <a:spcPts val="0"/>
              </a:spcAft>
              <a:buSzPts val="1800"/>
              <a:buNone/>
              <a:defRPr/>
            </a:lvl6pPr>
            <a:lvl7pPr lvl="6" rtl="0">
              <a:spcBef>
                <a:spcPts val="2100"/>
              </a:spcBef>
              <a:spcAft>
                <a:spcPts val="0"/>
              </a:spcAft>
              <a:buSzPts val="1800"/>
              <a:buNone/>
              <a:defRPr/>
            </a:lvl7pPr>
            <a:lvl8pPr lvl="7" rtl="0">
              <a:spcBef>
                <a:spcPts val="2100"/>
              </a:spcBef>
              <a:spcAft>
                <a:spcPts val="0"/>
              </a:spcAft>
              <a:buSzPts val="1800"/>
              <a:buNone/>
              <a:defRPr/>
            </a:lvl8pPr>
            <a:lvl9pPr lvl="8" rtl="0">
              <a:spcBef>
                <a:spcPts val="2100"/>
              </a:spcBef>
              <a:spcAft>
                <a:spcPts val="2100"/>
              </a:spcAft>
              <a:buSzPts val="1800"/>
              <a:buNone/>
              <a:defRPr/>
            </a:lvl9pPr>
          </a:lstStyle>
          <a:p/>
        </p:txBody>
      </p:sp>
      <p:sp>
        <p:nvSpPr>
          <p:cNvPr id="391" name="Google Shape;391;p6"/>
          <p:cNvSpPr txBox="1"/>
          <p:nvPr>
            <p:ph idx="3" type="subTitle"/>
          </p:nvPr>
        </p:nvSpPr>
        <p:spPr>
          <a:xfrm>
            <a:off x="6217700" y="1956816"/>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392" name="Google Shape;392;p6"/>
          <p:cNvSpPr txBox="1"/>
          <p:nvPr>
            <p:ph idx="4" type="subTitle"/>
          </p:nvPr>
        </p:nvSpPr>
        <p:spPr>
          <a:xfrm>
            <a:off x="6217700" y="2245816"/>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393" name="Google Shape;393;p6"/>
          <p:cNvSpPr txBox="1"/>
          <p:nvPr>
            <p:ph idx="5" type="subTitle"/>
          </p:nvPr>
        </p:nvSpPr>
        <p:spPr>
          <a:xfrm>
            <a:off x="6217700" y="2534808"/>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394" name="Google Shape;394;p6"/>
          <p:cNvSpPr txBox="1"/>
          <p:nvPr>
            <p:ph idx="6" type="subTitle"/>
          </p:nvPr>
        </p:nvSpPr>
        <p:spPr>
          <a:xfrm>
            <a:off x="6217700" y="2823804"/>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395" name="Google Shape;395;p6"/>
          <p:cNvSpPr txBox="1"/>
          <p:nvPr>
            <p:ph idx="7" type="subTitle"/>
          </p:nvPr>
        </p:nvSpPr>
        <p:spPr>
          <a:xfrm>
            <a:off x="6217700" y="3112801"/>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396" name="Google Shape;396;p6"/>
          <p:cNvSpPr txBox="1"/>
          <p:nvPr>
            <p:ph idx="8" type="subTitle"/>
          </p:nvPr>
        </p:nvSpPr>
        <p:spPr>
          <a:xfrm>
            <a:off x="6217700" y="3401797"/>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397" name="Google Shape;397;p6"/>
          <p:cNvSpPr txBox="1"/>
          <p:nvPr>
            <p:ph idx="9" type="subTitle"/>
          </p:nvPr>
        </p:nvSpPr>
        <p:spPr>
          <a:xfrm>
            <a:off x="6217700" y="3690793"/>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398" name="Google Shape;398;p6"/>
          <p:cNvSpPr txBox="1"/>
          <p:nvPr>
            <p:ph idx="13" type="subTitle"/>
          </p:nvPr>
        </p:nvSpPr>
        <p:spPr>
          <a:xfrm>
            <a:off x="6217700" y="3979789"/>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399" name="Google Shape;399;p6"/>
          <p:cNvSpPr txBox="1"/>
          <p:nvPr>
            <p:ph idx="14" type="subTitle"/>
          </p:nvPr>
        </p:nvSpPr>
        <p:spPr>
          <a:xfrm>
            <a:off x="6217700" y="4268785"/>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400" name="Google Shape;400;p6"/>
          <p:cNvSpPr txBox="1"/>
          <p:nvPr>
            <p:ph idx="15" type="subTitle"/>
          </p:nvPr>
        </p:nvSpPr>
        <p:spPr>
          <a:xfrm>
            <a:off x="6217700" y="4557781"/>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401" name="Google Shape;401;p6"/>
          <p:cNvSpPr txBox="1"/>
          <p:nvPr>
            <p:ph idx="16" type="subTitle"/>
          </p:nvPr>
        </p:nvSpPr>
        <p:spPr>
          <a:xfrm>
            <a:off x="6217700" y="4846778"/>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402" name="Google Shape;402;p6"/>
          <p:cNvSpPr txBox="1"/>
          <p:nvPr>
            <p:ph idx="17" type="subTitle"/>
          </p:nvPr>
        </p:nvSpPr>
        <p:spPr>
          <a:xfrm>
            <a:off x="6217700" y="5135774"/>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403" name="Google Shape;403;p6"/>
          <p:cNvSpPr txBox="1"/>
          <p:nvPr>
            <p:ph idx="18" type="subTitle"/>
          </p:nvPr>
        </p:nvSpPr>
        <p:spPr>
          <a:xfrm>
            <a:off x="6217700" y="5424770"/>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404" name="Google Shape;404;p6"/>
          <p:cNvSpPr txBox="1"/>
          <p:nvPr>
            <p:ph idx="19" type="subTitle"/>
          </p:nvPr>
        </p:nvSpPr>
        <p:spPr>
          <a:xfrm>
            <a:off x="6217700" y="5713766"/>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Month Long">
  <p:cSld name="CUSTOM_2_3">
    <p:spTree>
      <p:nvGrpSpPr>
        <p:cNvPr id="405" name="Shape 405"/>
        <p:cNvGrpSpPr/>
        <p:nvPr/>
      </p:nvGrpSpPr>
      <p:grpSpPr>
        <a:xfrm>
          <a:off x="0" y="0"/>
          <a:ext cx="0" cy="0"/>
          <a:chOff x="0" y="0"/>
          <a:chExt cx="0" cy="0"/>
        </a:xfrm>
      </p:grpSpPr>
      <p:sp>
        <p:nvSpPr>
          <p:cNvPr id="406" name="Google Shape;406;p7"/>
          <p:cNvSpPr/>
          <p:nvPr/>
        </p:nvSpPr>
        <p:spPr>
          <a:xfrm>
            <a:off x="1333025" y="1266800"/>
            <a:ext cx="4455943" cy="3345276"/>
          </a:xfrm>
          <a:custGeom>
            <a:rect b="b" l="l" r="r" t="t"/>
            <a:pathLst>
              <a:path extrusionOk="0" h="1426557" w="1449087">
                <a:moveTo>
                  <a:pt x="0" y="0"/>
                </a:moveTo>
                <a:lnTo>
                  <a:pt x="1449087" y="0"/>
                </a:lnTo>
                <a:lnTo>
                  <a:pt x="1449087" y="1426558"/>
                </a:lnTo>
                <a:lnTo>
                  <a:pt x="0" y="1426558"/>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 name="Google Shape;407;p7"/>
          <p:cNvSpPr/>
          <p:nvPr/>
        </p:nvSpPr>
        <p:spPr>
          <a:xfrm>
            <a:off x="1158275" y="1106054"/>
            <a:ext cx="683945" cy="683923"/>
          </a:xfrm>
          <a:custGeom>
            <a:rect b="b" l="l" r="r" t="t"/>
            <a:pathLst>
              <a:path extrusionOk="0" h="412002" w="412015">
                <a:moveTo>
                  <a:pt x="0" y="298343"/>
                </a:moveTo>
                <a:lnTo>
                  <a:pt x="298363" y="0"/>
                </a:lnTo>
                <a:lnTo>
                  <a:pt x="412016" y="113653"/>
                </a:lnTo>
                <a:lnTo>
                  <a:pt x="113653" y="412002"/>
                </a:lnTo>
                <a:lnTo>
                  <a:pt x="0" y="298343"/>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 name="Google Shape;408;p7"/>
          <p:cNvSpPr/>
          <p:nvPr/>
        </p:nvSpPr>
        <p:spPr>
          <a:xfrm>
            <a:off x="5291725" y="4096304"/>
            <a:ext cx="683945" cy="683923"/>
          </a:xfrm>
          <a:custGeom>
            <a:rect b="b" l="l" r="r" t="t"/>
            <a:pathLst>
              <a:path extrusionOk="0" h="412002" w="412015">
                <a:moveTo>
                  <a:pt x="0" y="298343"/>
                </a:moveTo>
                <a:lnTo>
                  <a:pt x="298363" y="0"/>
                </a:lnTo>
                <a:lnTo>
                  <a:pt x="412016" y="113653"/>
                </a:lnTo>
                <a:lnTo>
                  <a:pt x="113653" y="412002"/>
                </a:lnTo>
                <a:lnTo>
                  <a:pt x="0" y="298343"/>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3000">
              <a:solidFill>
                <a:srgbClr val="000000"/>
              </a:solidFill>
              <a:latin typeface="Calibri"/>
              <a:ea typeface="Calibri"/>
              <a:cs typeface="Calibri"/>
              <a:sym typeface="Calibri"/>
            </a:endParaRPr>
          </a:p>
        </p:txBody>
      </p:sp>
      <p:sp>
        <p:nvSpPr>
          <p:cNvPr id="409" name="Google Shape;409;p7"/>
          <p:cNvSpPr txBox="1"/>
          <p:nvPr>
            <p:ph type="title"/>
          </p:nvPr>
        </p:nvSpPr>
        <p:spPr>
          <a:xfrm>
            <a:off x="1365225" y="542300"/>
            <a:ext cx="4423800" cy="6102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accent2"/>
              </a:buClr>
              <a:buSzPts val="5000"/>
              <a:buFont typeface="Aldrich"/>
              <a:buNone/>
              <a:defRPr>
                <a:solidFill>
                  <a:schemeClr val="accent2"/>
                </a:solidFill>
              </a:defRPr>
            </a:lvl1pPr>
            <a:lvl2pPr lvl="1"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2pPr>
            <a:lvl3pPr lvl="2"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3pPr>
            <a:lvl4pPr lvl="3"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4pPr>
            <a:lvl5pPr lvl="4"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5pPr>
            <a:lvl6pPr lvl="5"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6pPr>
            <a:lvl7pPr lvl="6"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7pPr>
            <a:lvl8pPr lvl="7"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8pPr>
            <a:lvl9pPr lvl="8"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9pPr>
          </a:lstStyle>
          <a:p/>
        </p:txBody>
      </p:sp>
      <p:sp>
        <p:nvSpPr>
          <p:cNvPr id="410" name="Google Shape;410;p7"/>
          <p:cNvSpPr txBox="1"/>
          <p:nvPr/>
        </p:nvSpPr>
        <p:spPr>
          <a:xfrm>
            <a:off x="1333025" y="1512775"/>
            <a:ext cx="4455900" cy="2772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M            T        </a:t>
            </a:r>
            <a:r>
              <a:rPr b="1" lang="en">
                <a:latin typeface="Arsenal"/>
                <a:ea typeface="Arsenal"/>
                <a:cs typeface="Arsenal"/>
                <a:sym typeface="Arsenal"/>
              </a:rPr>
              <a:t>  </a:t>
            </a:r>
            <a:r>
              <a:rPr b="1" lang="en">
                <a:solidFill>
                  <a:srgbClr val="000000"/>
                </a:solidFill>
                <a:latin typeface="Arsenal"/>
                <a:ea typeface="Arsenal"/>
                <a:cs typeface="Arsenal"/>
                <a:sym typeface="Arsenal"/>
              </a:rPr>
              <a:t> W            T            F       </a:t>
            </a:r>
            <a:r>
              <a:rPr b="1" lang="en">
                <a:latin typeface="Arsenal"/>
                <a:ea typeface="Arsenal"/>
                <a:cs typeface="Arsenal"/>
                <a:sym typeface="Arsenal"/>
              </a:rPr>
              <a:t>   </a:t>
            </a:r>
            <a:r>
              <a:rPr b="1" lang="en">
                <a:solidFill>
                  <a:srgbClr val="000000"/>
                </a:solidFill>
                <a:latin typeface="Arsenal"/>
                <a:ea typeface="Arsenal"/>
                <a:cs typeface="Arsenal"/>
                <a:sym typeface="Arsenal"/>
              </a:rPr>
              <a:t> S            S </a:t>
            </a:r>
            <a:endParaRPr b="1">
              <a:solidFill>
                <a:srgbClr val="000000"/>
              </a:solidFill>
              <a:latin typeface="Arsenal"/>
              <a:ea typeface="Arsenal"/>
              <a:cs typeface="Arsenal"/>
              <a:sym typeface="Arsenal"/>
            </a:endParaRPr>
          </a:p>
        </p:txBody>
      </p:sp>
      <p:sp>
        <p:nvSpPr>
          <p:cNvPr id="411" name="Google Shape;411;p7"/>
          <p:cNvSpPr/>
          <p:nvPr/>
        </p:nvSpPr>
        <p:spPr>
          <a:xfrm>
            <a:off x="1347050" y="4860425"/>
            <a:ext cx="4455900" cy="1365300"/>
          </a:xfrm>
          <a:prstGeom prst="roundRect">
            <a:avLst>
              <a:gd fmla="val 8172" name="adj"/>
            </a:avLst>
          </a:prstGeom>
          <a:noFill/>
          <a:ln cap="flat" cmpd="sng" w="133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12" name="Google Shape;412;p7"/>
          <p:cNvSpPr/>
          <p:nvPr/>
        </p:nvSpPr>
        <p:spPr>
          <a:xfrm>
            <a:off x="8052250" y="1266800"/>
            <a:ext cx="3341577" cy="4955745"/>
          </a:xfrm>
          <a:custGeom>
            <a:rect b="b" l="l" r="r" t="t"/>
            <a:pathLst>
              <a:path extrusionOk="0" h="3186974" w="2148924">
                <a:moveTo>
                  <a:pt x="0" y="167512"/>
                </a:moveTo>
                <a:cubicBezTo>
                  <a:pt x="0" y="74996"/>
                  <a:pt x="74996" y="0"/>
                  <a:pt x="167512" y="0"/>
                </a:cubicBezTo>
                <a:lnTo>
                  <a:pt x="1981413" y="0"/>
                </a:lnTo>
                <a:cubicBezTo>
                  <a:pt x="2073929" y="0"/>
                  <a:pt x="2148925" y="74996"/>
                  <a:pt x="2148925" y="167512"/>
                </a:cubicBezTo>
                <a:lnTo>
                  <a:pt x="2148925" y="3019462"/>
                </a:lnTo>
                <a:cubicBezTo>
                  <a:pt x="2148925" y="3111978"/>
                  <a:pt x="2073929" y="3186974"/>
                  <a:pt x="1981413" y="3186974"/>
                </a:cubicBezTo>
                <a:lnTo>
                  <a:pt x="167512" y="3186974"/>
                </a:lnTo>
                <a:cubicBezTo>
                  <a:pt x="74996" y="3186974"/>
                  <a:pt x="0" y="3111978"/>
                  <a:pt x="0" y="3019462"/>
                </a:cubicBezTo>
                <a:lnTo>
                  <a:pt x="0" y="16751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13" name="Google Shape;413;p7"/>
          <p:cNvGrpSpPr/>
          <p:nvPr/>
        </p:nvGrpSpPr>
        <p:grpSpPr>
          <a:xfrm>
            <a:off x="8272649" y="2221760"/>
            <a:ext cx="2902152" cy="3684234"/>
            <a:chOff x="2789304" y="2928714"/>
            <a:chExt cx="1865376" cy="2367912"/>
          </a:xfrm>
        </p:grpSpPr>
        <p:sp>
          <p:nvSpPr>
            <p:cNvPr id="414" name="Google Shape;414;p7"/>
            <p:cNvSpPr/>
            <p:nvPr/>
          </p:nvSpPr>
          <p:spPr>
            <a:xfrm>
              <a:off x="2789304" y="2928714"/>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 name="Google Shape;415;p7"/>
            <p:cNvSpPr/>
            <p:nvPr/>
          </p:nvSpPr>
          <p:spPr>
            <a:xfrm>
              <a:off x="2789304" y="3164846"/>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 name="Google Shape;416;p7"/>
            <p:cNvSpPr/>
            <p:nvPr/>
          </p:nvSpPr>
          <p:spPr>
            <a:xfrm>
              <a:off x="2789304" y="3400978"/>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 name="Google Shape;417;p7"/>
            <p:cNvSpPr/>
            <p:nvPr/>
          </p:nvSpPr>
          <p:spPr>
            <a:xfrm>
              <a:off x="2789304" y="3637110"/>
              <a:ext cx="1865376" cy="6584"/>
            </a:xfrm>
            <a:custGeom>
              <a:rect b="b" l="l" r="r" t="t"/>
              <a:pathLst>
                <a:path extrusionOk="0" h="11653" w="1865376">
                  <a:moveTo>
                    <a:pt x="0" y="0"/>
                  </a:moveTo>
                  <a:lnTo>
                    <a:pt x="0" y="10722"/>
                  </a:lnTo>
                  <a:lnTo>
                    <a:pt x="1865376" y="11654"/>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8" name="Google Shape;418;p7"/>
            <p:cNvSpPr/>
            <p:nvPr/>
          </p:nvSpPr>
          <p:spPr>
            <a:xfrm>
              <a:off x="2789304" y="3873242"/>
              <a:ext cx="1865376" cy="6584"/>
            </a:xfrm>
            <a:custGeom>
              <a:rect b="b" l="l" r="r" t="t"/>
              <a:pathLst>
                <a:path extrusionOk="0" h="11653" w="1865376">
                  <a:moveTo>
                    <a:pt x="0" y="0"/>
                  </a:moveTo>
                  <a:lnTo>
                    <a:pt x="0" y="10722"/>
                  </a:lnTo>
                  <a:lnTo>
                    <a:pt x="1865376" y="11654"/>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9" name="Google Shape;419;p7"/>
            <p:cNvSpPr/>
            <p:nvPr/>
          </p:nvSpPr>
          <p:spPr>
            <a:xfrm>
              <a:off x="2789304" y="4109375"/>
              <a:ext cx="1865376" cy="6584"/>
            </a:xfrm>
            <a:custGeom>
              <a:rect b="b" l="l" r="r" t="t"/>
              <a:pathLst>
                <a:path extrusionOk="0" h="11653" w="1865376">
                  <a:moveTo>
                    <a:pt x="0" y="0"/>
                  </a:moveTo>
                  <a:lnTo>
                    <a:pt x="0" y="10722"/>
                  </a:lnTo>
                  <a:lnTo>
                    <a:pt x="1865376" y="11653"/>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0" name="Google Shape;420;p7"/>
            <p:cNvSpPr/>
            <p:nvPr/>
          </p:nvSpPr>
          <p:spPr>
            <a:xfrm>
              <a:off x="2789304" y="4345507"/>
              <a:ext cx="1865376" cy="6584"/>
            </a:xfrm>
            <a:custGeom>
              <a:rect b="b" l="l" r="r" t="t"/>
              <a:pathLst>
                <a:path extrusionOk="0" h="11653" w="1865376">
                  <a:moveTo>
                    <a:pt x="0" y="0"/>
                  </a:moveTo>
                  <a:lnTo>
                    <a:pt x="0" y="10722"/>
                  </a:lnTo>
                  <a:lnTo>
                    <a:pt x="1865376" y="11653"/>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1" name="Google Shape;421;p7"/>
            <p:cNvSpPr/>
            <p:nvPr/>
          </p:nvSpPr>
          <p:spPr>
            <a:xfrm>
              <a:off x="2789304" y="4581639"/>
              <a:ext cx="1865376" cy="6587"/>
            </a:xfrm>
            <a:custGeom>
              <a:rect b="b" l="l" r="r" t="t"/>
              <a:pathLst>
                <a:path extrusionOk="0" h="11659" w="1865376">
                  <a:moveTo>
                    <a:pt x="0" y="0"/>
                  </a:moveTo>
                  <a:lnTo>
                    <a:pt x="0" y="10722"/>
                  </a:lnTo>
                  <a:lnTo>
                    <a:pt x="1865376" y="11660"/>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2" name="Google Shape;422;p7"/>
            <p:cNvSpPr/>
            <p:nvPr/>
          </p:nvSpPr>
          <p:spPr>
            <a:xfrm>
              <a:off x="2789304" y="4817778"/>
              <a:ext cx="1865376" cy="6584"/>
            </a:xfrm>
            <a:custGeom>
              <a:rect b="b" l="l" r="r" t="t"/>
              <a:pathLst>
                <a:path extrusionOk="0" h="11653" w="1865376">
                  <a:moveTo>
                    <a:pt x="0" y="0"/>
                  </a:moveTo>
                  <a:lnTo>
                    <a:pt x="0" y="10716"/>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 name="Google Shape;423;p7"/>
            <p:cNvSpPr/>
            <p:nvPr/>
          </p:nvSpPr>
          <p:spPr>
            <a:xfrm>
              <a:off x="2789304" y="5053910"/>
              <a:ext cx="1865376" cy="6584"/>
            </a:xfrm>
            <a:custGeom>
              <a:rect b="b" l="l" r="r" t="t"/>
              <a:pathLst>
                <a:path extrusionOk="0" h="11653" w="1865376">
                  <a:moveTo>
                    <a:pt x="0" y="0"/>
                  </a:moveTo>
                  <a:lnTo>
                    <a:pt x="0" y="10716"/>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4" name="Google Shape;424;p7"/>
            <p:cNvSpPr/>
            <p:nvPr/>
          </p:nvSpPr>
          <p:spPr>
            <a:xfrm>
              <a:off x="2789304" y="5290042"/>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25" name="Google Shape;425;p7"/>
          <p:cNvGrpSpPr/>
          <p:nvPr/>
        </p:nvGrpSpPr>
        <p:grpSpPr>
          <a:xfrm>
            <a:off x="7894978" y="1032081"/>
            <a:ext cx="965641" cy="937531"/>
            <a:chOff x="2568112" y="2225465"/>
            <a:chExt cx="566425" cy="549936"/>
          </a:xfrm>
        </p:grpSpPr>
        <p:sp>
          <p:nvSpPr>
            <p:cNvPr id="426" name="Google Shape;426;p7"/>
            <p:cNvSpPr/>
            <p:nvPr/>
          </p:nvSpPr>
          <p:spPr>
            <a:xfrm>
              <a:off x="2609800" y="2311757"/>
              <a:ext cx="348373" cy="463644"/>
            </a:xfrm>
            <a:custGeom>
              <a:rect b="b" l="l" r="r" t="t"/>
              <a:pathLst>
                <a:path extrusionOk="0" h="463644" w="348373">
                  <a:moveTo>
                    <a:pt x="340995" y="474"/>
                  </a:moveTo>
                  <a:cubicBezTo>
                    <a:pt x="340419" y="742"/>
                    <a:pt x="339401" y="1384"/>
                    <a:pt x="337854" y="2148"/>
                  </a:cubicBezTo>
                  <a:cubicBezTo>
                    <a:pt x="335309" y="3421"/>
                    <a:pt x="332376" y="4947"/>
                    <a:pt x="329067" y="6756"/>
                  </a:cubicBezTo>
                  <a:cubicBezTo>
                    <a:pt x="319644" y="11886"/>
                    <a:pt x="309170" y="18014"/>
                    <a:pt x="297885" y="25381"/>
                  </a:cubicBezTo>
                  <a:cubicBezTo>
                    <a:pt x="265664" y="46377"/>
                    <a:pt x="233350" y="72315"/>
                    <a:pt x="203279" y="103237"/>
                  </a:cubicBezTo>
                  <a:cubicBezTo>
                    <a:pt x="191981" y="114850"/>
                    <a:pt x="182096" y="127829"/>
                    <a:pt x="171889" y="140487"/>
                  </a:cubicBezTo>
                  <a:cubicBezTo>
                    <a:pt x="171943" y="140112"/>
                    <a:pt x="172043" y="139824"/>
                    <a:pt x="172097" y="139442"/>
                  </a:cubicBezTo>
                  <a:cubicBezTo>
                    <a:pt x="173624" y="128184"/>
                    <a:pt x="174736" y="116879"/>
                    <a:pt x="175030" y="106371"/>
                  </a:cubicBezTo>
                  <a:cubicBezTo>
                    <a:pt x="175037" y="106163"/>
                    <a:pt x="175024" y="106170"/>
                    <a:pt x="175030" y="105956"/>
                  </a:cubicBezTo>
                  <a:cubicBezTo>
                    <a:pt x="175338" y="93981"/>
                    <a:pt x="174715" y="81317"/>
                    <a:pt x="173563" y="68705"/>
                  </a:cubicBezTo>
                  <a:cubicBezTo>
                    <a:pt x="173235" y="65109"/>
                    <a:pt x="172197" y="55786"/>
                    <a:pt x="172097" y="55097"/>
                  </a:cubicBezTo>
                  <a:cubicBezTo>
                    <a:pt x="171702" y="52297"/>
                    <a:pt x="169036" y="50315"/>
                    <a:pt x="166237" y="50703"/>
                  </a:cubicBezTo>
                  <a:cubicBezTo>
                    <a:pt x="163437" y="51098"/>
                    <a:pt x="161662" y="53764"/>
                    <a:pt x="162051" y="56563"/>
                  </a:cubicBezTo>
                  <a:cubicBezTo>
                    <a:pt x="162138" y="57186"/>
                    <a:pt x="162989" y="66040"/>
                    <a:pt x="163310" y="69536"/>
                  </a:cubicBezTo>
                  <a:cubicBezTo>
                    <a:pt x="164428" y="81792"/>
                    <a:pt x="165071" y="94229"/>
                    <a:pt x="164770" y="105748"/>
                  </a:cubicBezTo>
                  <a:cubicBezTo>
                    <a:pt x="164770" y="105949"/>
                    <a:pt x="164777" y="105962"/>
                    <a:pt x="164770" y="106163"/>
                  </a:cubicBezTo>
                  <a:cubicBezTo>
                    <a:pt x="164495" y="116263"/>
                    <a:pt x="163531" y="127052"/>
                    <a:pt x="162051" y="137975"/>
                  </a:cubicBezTo>
                  <a:cubicBezTo>
                    <a:pt x="161435" y="142563"/>
                    <a:pt x="160832" y="146876"/>
                    <a:pt x="160169" y="150747"/>
                  </a:cubicBezTo>
                  <a:cubicBezTo>
                    <a:pt x="159774" y="153057"/>
                    <a:pt x="159292" y="154692"/>
                    <a:pt x="159124" y="155556"/>
                  </a:cubicBezTo>
                  <a:cubicBezTo>
                    <a:pt x="157872" y="157237"/>
                    <a:pt x="156372" y="158677"/>
                    <a:pt x="155146" y="160371"/>
                  </a:cubicBezTo>
                  <a:cubicBezTo>
                    <a:pt x="135289" y="187776"/>
                    <a:pt x="116315" y="219354"/>
                    <a:pt x="98219" y="254340"/>
                  </a:cubicBezTo>
                  <a:cubicBezTo>
                    <a:pt x="94536" y="261473"/>
                    <a:pt x="91308" y="269034"/>
                    <a:pt x="87751" y="276321"/>
                  </a:cubicBezTo>
                  <a:cubicBezTo>
                    <a:pt x="87048" y="263696"/>
                    <a:pt x="85957" y="251099"/>
                    <a:pt x="84195" y="239271"/>
                  </a:cubicBezTo>
                  <a:cubicBezTo>
                    <a:pt x="84088" y="238535"/>
                    <a:pt x="84101" y="238535"/>
                    <a:pt x="83988" y="237811"/>
                  </a:cubicBezTo>
                  <a:cubicBezTo>
                    <a:pt x="82655" y="229145"/>
                    <a:pt x="80907" y="219937"/>
                    <a:pt x="78757" y="210600"/>
                  </a:cubicBezTo>
                  <a:cubicBezTo>
                    <a:pt x="77056" y="203233"/>
                    <a:pt x="75134" y="196221"/>
                    <a:pt x="73312" y="189671"/>
                  </a:cubicBezTo>
                  <a:cubicBezTo>
                    <a:pt x="72676" y="187374"/>
                    <a:pt x="71135" y="181488"/>
                    <a:pt x="71008" y="181092"/>
                  </a:cubicBezTo>
                  <a:cubicBezTo>
                    <a:pt x="70178" y="178387"/>
                    <a:pt x="67218" y="176900"/>
                    <a:pt x="64525" y="177744"/>
                  </a:cubicBezTo>
                  <a:cubicBezTo>
                    <a:pt x="61820" y="178581"/>
                    <a:pt x="60333" y="181528"/>
                    <a:pt x="61177" y="184233"/>
                  </a:cubicBezTo>
                  <a:cubicBezTo>
                    <a:pt x="61290" y="184595"/>
                    <a:pt x="62858" y="190154"/>
                    <a:pt x="63481" y="192391"/>
                  </a:cubicBezTo>
                  <a:cubicBezTo>
                    <a:pt x="65262" y="198807"/>
                    <a:pt x="67043" y="205691"/>
                    <a:pt x="68711" y="212904"/>
                  </a:cubicBezTo>
                  <a:cubicBezTo>
                    <a:pt x="70807" y="222006"/>
                    <a:pt x="72649" y="230880"/>
                    <a:pt x="73942" y="239271"/>
                  </a:cubicBezTo>
                  <a:cubicBezTo>
                    <a:pt x="74049" y="239981"/>
                    <a:pt x="74042" y="240022"/>
                    <a:pt x="74149" y="240738"/>
                  </a:cubicBezTo>
                  <a:cubicBezTo>
                    <a:pt x="75931" y="252673"/>
                    <a:pt x="77029" y="265377"/>
                    <a:pt x="77705" y="278203"/>
                  </a:cubicBezTo>
                  <a:cubicBezTo>
                    <a:pt x="77947" y="282697"/>
                    <a:pt x="78034" y="287023"/>
                    <a:pt x="78127" y="290760"/>
                  </a:cubicBezTo>
                  <a:cubicBezTo>
                    <a:pt x="78181" y="292990"/>
                    <a:pt x="78536" y="295461"/>
                    <a:pt x="78549" y="295569"/>
                  </a:cubicBezTo>
                  <a:cubicBezTo>
                    <a:pt x="67037" y="320308"/>
                    <a:pt x="56247" y="345390"/>
                    <a:pt x="46315" y="370913"/>
                  </a:cubicBezTo>
                  <a:cubicBezTo>
                    <a:pt x="46262" y="370692"/>
                    <a:pt x="39364" y="354029"/>
                    <a:pt x="35432" y="346428"/>
                  </a:cubicBezTo>
                  <a:cubicBezTo>
                    <a:pt x="34629" y="344874"/>
                    <a:pt x="33738" y="343314"/>
                    <a:pt x="32921" y="341827"/>
                  </a:cubicBezTo>
                  <a:cubicBezTo>
                    <a:pt x="31012" y="338364"/>
                    <a:pt x="28882" y="334942"/>
                    <a:pt x="26646" y="331359"/>
                  </a:cubicBezTo>
                  <a:cubicBezTo>
                    <a:pt x="22788" y="325204"/>
                    <a:pt x="18622" y="319203"/>
                    <a:pt x="14503" y="313571"/>
                  </a:cubicBezTo>
                  <a:cubicBezTo>
                    <a:pt x="13064" y="311602"/>
                    <a:pt x="9353" y="306606"/>
                    <a:pt x="9059" y="306244"/>
                  </a:cubicBezTo>
                  <a:cubicBezTo>
                    <a:pt x="7297" y="304041"/>
                    <a:pt x="4156" y="303639"/>
                    <a:pt x="1946" y="305407"/>
                  </a:cubicBezTo>
                  <a:cubicBezTo>
                    <a:pt x="-264" y="307175"/>
                    <a:pt x="-659" y="310316"/>
                    <a:pt x="1109" y="312526"/>
                  </a:cubicBezTo>
                  <a:cubicBezTo>
                    <a:pt x="1357" y="312834"/>
                    <a:pt x="4946" y="317737"/>
                    <a:pt x="6339" y="319639"/>
                  </a:cubicBezTo>
                  <a:cubicBezTo>
                    <a:pt x="10324" y="325077"/>
                    <a:pt x="14349" y="330877"/>
                    <a:pt x="18060" y="336804"/>
                  </a:cubicBezTo>
                  <a:cubicBezTo>
                    <a:pt x="20210" y="340226"/>
                    <a:pt x="22112" y="343561"/>
                    <a:pt x="23920" y="346850"/>
                  </a:cubicBezTo>
                  <a:cubicBezTo>
                    <a:pt x="24697" y="348249"/>
                    <a:pt x="25460" y="349562"/>
                    <a:pt x="26224" y="351035"/>
                  </a:cubicBezTo>
                  <a:cubicBezTo>
                    <a:pt x="29994" y="358315"/>
                    <a:pt x="33537" y="366232"/>
                    <a:pt x="36691" y="374054"/>
                  </a:cubicBezTo>
                  <a:cubicBezTo>
                    <a:pt x="37790" y="376800"/>
                    <a:pt x="40830" y="384629"/>
                    <a:pt x="40871" y="384729"/>
                  </a:cubicBezTo>
                  <a:cubicBezTo>
                    <a:pt x="39739" y="387736"/>
                    <a:pt x="38426" y="390723"/>
                    <a:pt x="37314" y="393730"/>
                  </a:cubicBezTo>
                  <a:cubicBezTo>
                    <a:pt x="31173" y="410353"/>
                    <a:pt x="25942" y="425710"/>
                    <a:pt x="21408" y="439560"/>
                  </a:cubicBezTo>
                  <a:cubicBezTo>
                    <a:pt x="19821" y="444422"/>
                    <a:pt x="15997" y="456336"/>
                    <a:pt x="15756" y="457147"/>
                  </a:cubicBezTo>
                  <a:cubicBezTo>
                    <a:pt x="14959" y="459853"/>
                    <a:pt x="16606" y="462619"/>
                    <a:pt x="19319" y="463422"/>
                  </a:cubicBezTo>
                  <a:cubicBezTo>
                    <a:pt x="22031" y="464226"/>
                    <a:pt x="24790" y="462793"/>
                    <a:pt x="25594" y="460074"/>
                  </a:cubicBezTo>
                  <a:cubicBezTo>
                    <a:pt x="25822" y="459303"/>
                    <a:pt x="29465" y="447509"/>
                    <a:pt x="31039" y="442701"/>
                  </a:cubicBezTo>
                  <a:cubicBezTo>
                    <a:pt x="35533" y="428958"/>
                    <a:pt x="40851" y="413789"/>
                    <a:pt x="46945" y="397287"/>
                  </a:cubicBezTo>
                  <a:cubicBezTo>
                    <a:pt x="48184" y="393925"/>
                    <a:pt x="49651" y="390596"/>
                    <a:pt x="50916" y="387241"/>
                  </a:cubicBezTo>
                  <a:cubicBezTo>
                    <a:pt x="51231" y="387167"/>
                    <a:pt x="55042" y="385948"/>
                    <a:pt x="58036" y="384729"/>
                  </a:cubicBezTo>
                  <a:cubicBezTo>
                    <a:pt x="63045" y="382707"/>
                    <a:pt x="68370" y="380751"/>
                    <a:pt x="73942" y="378869"/>
                  </a:cubicBezTo>
                  <a:cubicBezTo>
                    <a:pt x="79628" y="376947"/>
                    <a:pt x="85173" y="375179"/>
                    <a:pt x="90477" y="373846"/>
                  </a:cubicBezTo>
                  <a:cubicBezTo>
                    <a:pt x="91261" y="373645"/>
                    <a:pt x="92178" y="373619"/>
                    <a:pt x="92989" y="373431"/>
                  </a:cubicBezTo>
                  <a:cubicBezTo>
                    <a:pt x="101333" y="371429"/>
                    <a:pt x="110375" y="369794"/>
                    <a:pt x="119356" y="368616"/>
                  </a:cubicBezTo>
                  <a:cubicBezTo>
                    <a:pt x="122504" y="368201"/>
                    <a:pt x="125316" y="367832"/>
                    <a:pt x="127935" y="367564"/>
                  </a:cubicBezTo>
                  <a:cubicBezTo>
                    <a:pt x="129502" y="367410"/>
                    <a:pt x="130714" y="367403"/>
                    <a:pt x="131284" y="367357"/>
                  </a:cubicBezTo>
                  <a:cubicBezTo>
                    <a:pt x="134103" y="367142"/>
                    <a:pt x="136112" y="364524"/>
                    <a:pt x="135891" y="361711"/>
                  </a:cubicBezTo>
                  <a:cubicBezTo>
                    <a:pt x="135677" y="358891"/>
                    <a:pt x="133266" y="356895"/>
                    <a:pt x="130453" y="357103"/>
                  </a:cubicBezTo>
                  <a:cubicBezTo>
                    <a:pt x="129804" y="357150"/>
                    <a:pt x="128538" y="357150"/>
                    <a:pt x="126890" y="357311"/>
                  </a:cubicBezTo>
                  <a:cubicBezTo>
                    <a:pt x="124171" y="357585"/>
                    <a:pt x="121144" y="357927"/>
                    <a:pt x="117889" y="358362"/>
                  </a:cubicBezTo>
                  <a:cubicBezTo>
                    <a:pt x="108580" y="359574"/>
                    <a:pt x="99418" y="361296"/>
                    <a:pt x="90685" y="363385"/>
                  </a:cubicBezTo>
                  <a:cubicBezTo>
                    <a:pt x="89834" y="363586"/>
                    <a:pt x="88796" y="363794"/>
                    <a:pt x="87966" y="364008"/>
                  </a:cubicBezTo>
                  <a:cubicBezTo>
                    <a:pt x="82387" y="365421"/>
                    <a:pt x="76728" y="367243"/>
                    <a:pt x="70801" y="369239"/>
                  </a:cubicBezTo>
                  <a:cubicBezTo>
                    <a:pt x="65617" y="370993"/>
                    <a:pt x="60668" y="372828"/>
                    <a:pt x="55939" y="374683"/>
                  </a:cubicBezTo>
                  <a:cubicBezTo>
                    <a:pt x="68028" y="343568"/>
                    <a:pt x="81302" y="312981"/>
                    <a:pt x="95708" y="283226"/>
                  </a:cubicBezTo>
                  <a:cubicBezTo>
                    <a:pt x="96786" y="282656"/>
                    <a:pt x="99786" y="281056"/>
                    <a:pt x="101360" y="280292"/>
                  </a:cubicBezTo>
                  <a:cubicBezTo>
                    <a:pt x="106490" y="277808"/>
                    <a:pt x="112022" y="275283"/>
                    <a:pt x="117682" y="272972"/>
                  </a:cubicBezTo>
                  <a:cubicBezTo>
                    <a:pt x="122604" y="270956"/>
                    <a:pt x="127285" y="269248"/>
                    <a:pt x="131913" y="267735"/>
                  </a:cubicBezTo>
                  <a:cubicBezTo>
                    <a:pt x="132871" y="267420"/>
                    <a:pt x="133849" y="267005"/>
                    <a:pt x="134847" y="266690"/>
                  </a:cubicBezTo>
                  <a:cubicBezTo>
                    <a:pt x="142796" y="264239"/>
                    <a:pt x="151396" y="262310"/>
                    <a:pt x="159961" y="260622"/>
                  </a:cubicBezTo>
                  <a:cubicBezTo>
                    <a:pt x="162962" y="260026"/>
                    <a:pt x="170717" y="258593"/>
                    <a:pt x="171260" y="258526"/>
                  </a:cubicBezTo>
                  <a:cubicBezTo>
                    <a:pt x="174059" y="258131"/>
                    <a:pt x="176055" y="255472"/>
                    <a:pt x="175660" y="252666"/>
                  </a:cubicBezTo>
                  <a:cubicBezTo>
                    <a:pt x="175258" y="249867"/>
                    <a:pt x="172807" y="248092"/>
                    <a:pt x="170007" y="248480"/>
                  </a:cubicBezTo>
                  <a:cubicBezTo>
                    <a:pt x="169384" y="248567"/>
                    <a:pt x="168226" y="248634"/>
                    <a:pt x="166659" y="248902"/>
                  </a:cubicBezTo>
                  <a:cubicBezTo>
                    <a:pt x="164060" y="249331"/>
                    <a:pt x="161180" y="249947"/>
                    <a:pt x="158073" y="250576"/>
                  </a:cubicBezTo>
                  <a:cubicBezTo>
                    <a:pt x="149192" y="252331"/>
                    <a:pt x="140245" y="254494"/>
                    <a:pt x="131913" y="257059"/>
                  </a:cubicBezTo>
                  <a:cubicBezTo>
                    <a:pt x="130868" y="257387"/>
                    <a:pt x="129797" y="257562"/>
                    <a:pt x="128779" y="257903"/>
                  </a:cubicBezTo>
                  <a:cubicBezTo>
                    <a:pt x="123903" y="259497"/>
                    <a:pt x="118847" y="261446"/>
                    <a:pt x="113710" y="263549"/>
                  </a:cubicBezTo>
                  <a:cubicBezTo>
                    <a:pt x="109812" y="265150"/>
                    <a:pt x="106249" y="266878"/>
                    <a:pt x="102613" y="268572"/>
                  </a:cubicBezTo>
                  <a:cubicBezTo>
                    <a:pt x="104200" y="265424"/>
                    <a:pt x="105613" y="262062"/>
                    <a:pt x="107220" y="258948"/>
                  </a:cubicBezTo>
                  <a:cubicBezTo>
                    <a:pt x="125089" y="224377"/>
                    <a:pt x="143982" y="193181"/>
                    <a:pt x="163518" y="166231"/>
                  </a:cubicBezTo>
                  <a:cubicBezTo>
                    <a:pt x="173436" y="152542"/>
                    <a:pt x="184808" y="140239"/>
                    <a:pt x="195959" y="127722"/>
                  </a:cubicBezTo>
                  <a:cubicBezTo>
                    <a:pt x="196991" y="127494"/>
                    <a:pt x="197821" y="127313"/>
                    <a:pt x="199515" y="126885"/>
                  </a:cubicBezTo>
                  <a:cubicBezTo>
                    <a:pt x="203842" y="125793"/>
                    <a:pt x="208577" y="124554"/>
                    <a:pt x="213539" y="123536"/>
                  </a:cubicBezTo>
                  <a:cubicBezTo>
                    <a:pt x="221302" y="121942"/>
                    <a:pt x="228983" y="120783"/>
                    <a:pt x="236143" y="119980"/>
                  </a:cubicBezTo>
                  <a:cubicBezTo>
                    <a:pt x="236752" y="119913"/>
                    <a:pt x="236786" y="119832"/>
                    <a:pt x="237395" y="119765"/>
                  </a:cubicBezTo>
                  <a:cubicBezTo>
                    <a:pt x="250046" y="118426"/>
                    <a:pt x="263521" y="118151"/>
                    <a:pt x="275489" y="118513"/>
                  </a:cubicBezTo>
                  <a:cubicBezTo>
                    <a:pt x="277190" y="118567"/>
                    <a:pt x="278416" y="118687"/>
                    <a:pt x="279045" y="118721"/>
                  </a:cubicBezTo>
                  <a:cubicBezTo>
                    <a:pt x="281872" y="118875"/>
                    <a:pt x="284129" y="116732"/>
                    <a:pt x="284276" y="113912"/>
                  </a:cubicBezTo>
                  <a:cubicBezTo>
                    <a:pt x="284430" y="111086"/>
                    <a:pt x="282287" y="108614"/>
                    <a:pt x="279467" y="108467"/>
                  </a:cubicBezTo>
                  <a:cubicBezTo>
                    <a:pt x="278764" y="108427"/>
                    <a:pt x="277485" y="108313"/>
                    <a:pt x="275697" y="108259"/>
                  </a:cubicBezTo>
                  <a:cubicBezTo>
                    <a:pt x="263307" y="107878"/>
                    <a:pt x="249537" y="108112"/>
                    <a:pt x="236350" y="109512"/>
                  </a:cubicBezTo>
                  <a:cubicBezTo>
                    <a:pt x="235707" y="109586"/>
                    <a:pt x="235533" y="109653"/>
                    <a:pt x="234884" y="109720"/>
                  </a:cubicBezTo>
                  <a:cubicBezTo>
                    <a:pt x="227389" y="110563"/>
                    <a:pt x="219493" y="111836"/>
                    <a:pt x="211443" y="113490"/>
                  </a:cubicBezTo>
                  <a:cubicBezTo>
                    <a:pt x="209883" y="113812"/>
                    <a:pt x="208557" y="114200"/>
                    <a:pt x="207050" y="114535"/>
                  </a:cubicBezTo>
                  <a:cubicBezTo>
                    <a:pt x="208316" y="113209"/>
                    <a:pt x="209334" y="111662"/>
                    <a:pt x="210606" y="110349"/>
                  </a:cubicBezTo>
                  <a:cubicBezTo>
                    <a:pt x="240114" y="80024"/>
                    <a:pt x="271712" y="54561"/>
                    <a:pt x="303323" y="33960"/>
                  </a:cubicBezTo>
                  <a:cubicBezTo>
                    <a:pt x="314373" y="26754"/>
                    <a:pt x="324681" y="20753"/>
                    <a:pt x="333876" y="15750"/>
                  </a:cubicBezTo>
                  <a:cubicBezTo>
                    <a:pt x="337084" y="14009"/>
                    <a:pt x="340017" y="12576"/>
                    <a:pt x="342462" y="11357"/>
                  </a:cubicBezTo>
                  <a:cubicBezTo>
                    <a:pt x="343908" y="10633"/>
                    <a:pt x="344900" y="10125"/>
                    <a:pt x="345389" y="9890"/>
                  </a:cubicBezTo>
                  <a:cubicBezTo>
                    <a:pt x="347954" y="8705"/>
                    <a:pt x="349092" y="5550"/>
                    <a:pt x="347900" y="2985"/>
                  </a:cubicBezTo>
                  <a:cubicBezTo>
                    <a:pt x="346715" y="420"/>
                    <a:pt x="343560" y="-718"/>
                    <a:pt x="340995" y="4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7" name="Google Shape;427;p7"/>
            <p:cNvSpPr/>
            <p:nvPr/>
          </p:nvSpPr>
          <p:spPr>
            <a:xfrm>
              <a:off x="2754030" y="2534754"/>
              <a:ext cx="112547" cy="56364"/>
            </a:xfrm>
            <a:custGeom>
              <a:rect b="b" l="l" r="r" t="t"/>
              <a:pathLst>
                <a:path extrusionOk="0" h="56364" w="112547">
                  <a:moveTo>
                    <a:pt x="0" y="28182"/>
                  </a:moveTo>
                  <a:cubicBezTo>
                    <a:pt x="0" y="12617"/>
                    <a:pt x="25195" y="0"/>
                    <a:pt x="56270" y="0"/>
                  </a:cubicBezTo>
                  <a:cubicBezTo>
                    <a:pt x="87352" y="0"/>
                    <a:pt x="112548" y="12617"/>
                    <a:pt x="112548" y="28182"/>
                  </a:cubicBezTo>
                  <a:cubicBezTo>
                    <a:pt x="112548" y="43746"/>
                    <a:pt x="87352" y="56364"/>
                    <a:pt x="56270" y="56364"/>
                  </a:cubicBezTo>
                  <a:cubicBezTo>
                    <a:pt x="25195" y="56364"/>
                    <a:pt x="0" y="43746"/>
                    <a:pt x="0" y="281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8" name="Google Shape;428;p7"/>
            <p:cNvSpPr/>
            <p:nvPr/>
          </p:nvSpPr>
          <p:spPr>
            <a:xfrm>
              <a:off x="2711551" y="2642644"/>
              <a:ext cx="106235" cy="51882"/>
            </a:xfrm>
            <a:custGeom>
              <a:rect b="b" l="l" r="r" t="t"/>
              <a:pathLst>
                <a:path extrusionOk="0" h="51882" w="106235">
                  <a:moveTo>
                    <a:pt x="153" y="34581"/>
                  </a:moveTo>
                  <a:cubicBezTo>
                    <a:pt x="-2051" y="21072"/>
                    <a:pt x="19876" y="6258"/>
                    <a:pt x="49130" y="1490"/>
                  </a:cubicBezTo>
                  <a:cubicBezTo>
                    <a:pt x="78383" y="-3286"/>
                    <a:pt x="103880" y="3800"/>
                    <a:pt x="106083" y="17302"/>
                  </a:cubicBezTo>
                  <a:cubicBezTo>
                    <a:pt x="108287" y="30810"/>
                    <a:pt x="86360" y="45625"/>
                    <a:pt x="57106" y="50393"/>
                  </a:cubicBezTo>
                  <a:cubicBezTo>
                    <a:pt x="27852" y="55168"/>
                    <a:pt x="2356" y="48083"/>
                    <a:pt x="153" y="3458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9" name="Google Shape;429;p7"/>
            <p:cNvSpPr/>
            <p:nvPr/>
          </p:nvSpPr>
          <p:spPr>
            <a:xfrm>
              <a:off x="2876305" y="2402274"/>
              <a:ext cx="150809" cy="83624"/>
            </a:xfrm>
            <a:custGeom>
              <a:rect b="b" l="l" r="r" t="t"/>
              <a:pathLst>
                <a:path extrusionOk="0" h="83624" w="150809">
                  <a:moveTo>
                    <a:pt x="593" y="23026"/>
                  </a:moveTo>
                  <a:cubicBezTo>
                    <a:pt x="5777" y="2399"/>
                    <a:pt x="43469" y="-5906"/>
                    <a:pt x="84784" y="4468"/>
                  </a:cubicBezTo>
                  <a:cubicBezTo>
                    <a:pt x="126100" y="14849"/>
                    <a:pt x="155394" y="39977"/>
                    <a:pt x="150217" y="60604"/>
                  </a:cubicBezTo>
                  <a:cubicBezTo>
                    <a:pt x="145033" y="81225"/>
                    <a:pt x="107341" y="89530"/>
                    <a:pt x="66025" y="79156"/>
                  </a:cubicBezTo>
                  <a:cubicBezTo>
                    <a:pt x="24710" y="68782"/>
                    <a:pt x="-4584" y="43647"/>
                    <a:pt x="593" y="230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0" name="Google Shape;430;p7"/>
            <p:cNvSpPr/>
            <p:nvPr/>
          </p:nvSpPr>
          <p:spPr>
            <a:xfrm>
              <a:off x="2951709" y="2239852"/>
              <a:ext cx="182828" cy="103681"/>
            </a:xfrm>
            <a:custGeom>
              <a:rect b="b" l="l" r="r" t="t"/>
              <a:pathLst>
                <a:path extrusionOk="0" h="103681" w="182828">
                  <a:moveTo>
                    <a:pt x="660" y="72653"/>
                  </a:moveTo>
                  <a:cubicBezTo>
                    <a:pt x="-5354" y="46440"/>
                    <a:pt x="30403" y="15867"/>
                    <a:pt x="80525" y="4374"/>
                  </a:cubicBezTo>
                  <a:cubicBezTo>
                    <a:pt x="130647" y="-7118"/>
                    <a:pt x="176155" y="4816"/>
                    <a:pt x="182169" y="31029"/>
                  </a:cubicBezTo>
                  <a:cubicBezTo>
                    <a:pt x="188177" y="57242"/>
                    <a:pt x="152420" y="87815"/>
                    <a:pt x="102298" y="99308"/>
                  </a:cubicBezTo>
                  <a:cubicBezTo>
                    <a:pt x="52175" y="110800"/>
                    <a:pt x="6668" y="98866"/>
                    <a:pt x="660" y="7265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 name="Google Shape;431;p7"/>
            <p:cNvSpPr/>
            <p:nvPr/>
          </p:nvSpPr>
          <p:spPr>
            <a:xfrm>
              <a:off x="2754030" y="2225465"/>
              <a:ext cx="76961" cy="158166"/>
            </a:xfrm>
            <a:custGeom>
              <a:rect b="b" l="l" r="r" t="t"/>
              <a:pathLst>
                <a:path extrusionOk="0" h="158166" w="76961">
                  <a:moveTo>
                    <a:pt x="49211" y="163"/>
                  </a:moveTo>
                  <a:cubicBezTo>
                    <a:pt x="69618" y="2936"/>
                    <a:pt x="81352" y="40521"/>
                    <a:pt x="75425" y="84107"/>
                  </a:cubicBezTo>
                  <a:cubicBezTo>
                    <a:pt x="69491" y="127692"/>
                    <a:pt x="48147" y="160777"/>
                    <a:pt x="27747" y="158004"/>
                  </a:cubicBezTo>
                  <a:cubicBezTo>
                    <a:pt x="7340" y="155225"/>
                    <a:pt x="-4394" y="117640"/>
                    <a:pt x="1540" y="74054"/>
                  </a:cubicBezTo>
                  <a:cubicBezTo>
                    <a:pt x="7467" y="30468"/>
                    <a:pt x="28811" y="-2616"/>
                    <a:pt x="49211" y="16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 name="Google Shape;432;p7"/>
            <p:cNvSpPr/>
            <p:nvPr/>
          </p:nvSpPr>
          <p:spPr>
            <a:xfrm>
              <a:off x="2635074" y="2387263"/>
              <a:ext cx="60076" cy="110630"/>
            </a:xfrm>
            <a:custGeom>
              <a:rect b="b" l="l" r="r" t="t"/>
              <a:pathLst>
                <a:path extrusionOk="0" h="110630" w="60076">
                  <a:moveTo>
                    <a:pt x="18061" y="331"/>
                  </a:moveTo>
                  <a:cubicBezTo>
                    <a:pt x="33264" y="-2984"/>
                    <a:pt x="50958" y="18950"/>
                    <a:pt x="57575" y="49315"/>
                  </a:cubicBezTo>
                  <a:cubicBezTo>
                    <a:pt x="64192" y="79681"/>
                    <a:pt x="57227" y="106985"/>
                    <a:pt x="42018" y="110301"/>
                  </a:cubicBezTo>
                  <a:cubicBezTo>
                    <a:pt x="26808" y="113609"/>
                    <a:pt x="9114" y="91682"/>
                    <a:pt x="2497" y="61310"/>
                  </a:cubicBezTo>
                  <a:cubicBezTo>
                    <a:pt x="-4113" y="30945"/>
                    <a:pt x="2852" y="3640"/>
                    <a:pt x="18061" y="3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 name="Google Shape;433;p7"/>
            <p:cNvSpPr/>
            <p:nvPr/>
          </p:nvSpPr>
          <p:spPr>
            <a:xfrm>
              <a:off x="2568112" y="2539887"/>
              <a:ext cx="61576" cy="87493"/>
            </a:xfrm>
            <a:custGeom>
              <a:rect b="b" l="l" r="r" t="t"/>
              <a:pathLst>
                <a:path extrusionOk="0" h="87493" w="61576">
                  <a:moveTo>
                    <a:pt x="9438" y="1471"/>
                  </a:moveTo>
                  <a:cubicBezTo>
                    <a:pt x="21694" y="-4718"/>
                    <a:pt x="41183" y="9192"/>
                    <a:pt x="52970" y="32546"/>
                  </a:cubicBezTo>
                  <a:cubicBezTo>
                    <a:pt x="64764" y="55893"/>
                    <a:pt x="64389" y="79835"/>
                    <a:pt x="52133" y="86024"/>
                  </a:cubicBezTo>
                  <a:cubicBezTo>
                    <a:pt x="39884" y="92212"/>
                    <a:pt x="20395" y="78295"/>
                    <a:pt x="8601" y="54948"/>
                  </a:cubicBezTo>
                  <a:cubicBezTo>
                    <a:pt x="-3186" y="31595"/>
                    <a:pt x="-2811" y="7652"/>
                    <a:pt x="9438" y="14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34" name="Google Shape;434;p7"/>
          <p:cNvSpPr/>
          <p:nvPr/>
        </p:nvSpPr>
        <p:spPr>
          <a:xfrm>
            <a:off x="6013050" y="1283775"/>
            <a:ext cx="1829400" cy="4921800"/>
          </a:xfrm>
          <a:prstGeom prst="roundRect">
            <a:avLst>
              <a:gd fmla="val 8172" name="adj"/>
            </a:avLst>
          </a:prstGeom>
          <a:noFill/>
          <a:ln cap="flat" cmpd="sng" w="133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435" name="Google Shape;435;p7"/>
          <p:cNvGrpSpPr/>
          <p:nvPr/>
        </p:nvGrpSpPr>
        <p:grpSpPr>
          <a:xfrm>
            <a:off x="6421864" y="2110091"/>
            <a:ext cx="1310962" cy="2319976"/>
            <a:chOff x="7760966" y="2839660"/>
            <a:chExt cx="1734765" cy="2462035"/>
          </a:xfrm>
        </p:grpSpPr>
        <p:sp>
          <p:nvSpPr>
            <p:cNvPr id="436" name="Google Shape;436;p7"/>
            <p:cNvSpPr/>
            <p:nvPr/>
          </p:nvSpPr>
          <p:spPr>
            <a:xfrm>
              <a:off x="7760966" y="2839660"/>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 name="Google Shape;437;p7"/>
            <p:cNvSpPr/>
            <p:nvPr/>
          </p:nvSpPr>
          <p:spPr>
            <a:xfrm>
              <a:off x="7760966" y="3145263"/>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 name="Google Shape;438;p7"/>
            <p:cNvSpPr/>
            <p:nvPr/>
          </p:nvSpPr>
          <p:spPr>
            <a:xfrm>
              <a:off x="7760966" y="3450866"/>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 name="Google Shape;439;p7"/>
            <p:cNvSpPr/>
            <p:nvPr/>
          </p:nvSpPr>
          <p:spPr>
            <a:xfrm>
              <a:off x="7760966" y="3756469"/>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 name="Google Shape;440;p7"/>
            <p:cNvSpPr/>
            <p:nvPr/>
          </p:nvSpPr>
          <p:spPr>
            <a:xfrm>
              <a:off x="7760966" y="4062065"/>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 name="Google Shape;441;p7"/>
            <p:cNvSpPr/>
            <p:nvPr/>
          </p:nvSpPr>
          <p:spPr>
            <a:xfrm>
              <a:off x="7760966" y="4367668"/>
              <a:ext cx="1734765" cy="7943"/>
            </a:xfrm>
            <a:custGeom>
              <a:rect b="b" l="l" r="r" t="t"/>
              <a:pathLst>
                <a:path extrusionOk="0" h="7943"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 name="Google Shape;442;p7"/>
            <p:cNvSpPr/>
            <p:nvPr/>
          </p:nvSpPr>
          <p:spPr>
            <a:xfrm>
              <a:off x="7760966" y="4988150"/>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 name="Google Shape;443;p7"/>
            <p:cNvSpPr/>
            <p:nvPr/>
          </p:nvSpPr>
          <p:spPr>
            <a:xfrm>
              <a:off x="7760966" y="4673271"/>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4" name="Google Shape;444;p7"/>
            <p:cNvSpPr/>
            <p:nvPr/>
          </p:nvSpPr>
          <p:spPr>
            <a:xfrm>
              <a:off x="7760966" y="5293753"/>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45" name="Google Shape;445;p7"/>
          <p:cNvGrpSpPr/>
          <p:nvPr/>
        </p:nvGrpSpPr>
        <p:grpSpPr>
          <a:xfrm>
            <a:off x="6152633" y="1969627"/>
            <a:ext cx="141273" cy="2460429"/>
            <a:chOff x="7555842" y="2690606"/>
            <a:chExt cx="149924" cy="2611089"/>
          </a:xfrm>
        </p:grpSpPr>
        <p:sp>
          <p:nvSpPr>
            <p:cNvPr id="446" name="Google Shape;446;p7"/>
            <p:cNvSpPr/>
            <p:nvPr/>
          </p:nvSpPr>
          <p:spPr>
            <a:xfrm>
              <a:off x="7555842" y="2690606"/>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7" name="Google Shape;447;p7"/>
            <p:cNvSpPr/>
            <p:nvPr/>
          </p:nvSpPr>
          <p:spPr>
            <a:xfrm>
              <a:off x="7555842" y="299659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8" name="Google Shape;448;p7"/>
            <p:cNvSpPr/>
            <p:nvPr/>
          </p:nvSpPr>
          <p:spPr>
            <a:xfrm>
              <a:off x="7555842" y="330259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 name="Google Shape;449;p7"/>
            <p:cNvSpPr/>
            <p:nvPr/>
          </p:nvSpPr>
          <p:spPr>
            <a:xfrm>
              <a:off x="7555842" y="360858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 name="Google Shape;450;p7"/>
            <p:cNvSpPr/>
            <p:nvPr/>
          </p:nvSpPr>
          <p:spPr>
            <a:xfrm>
              <a:off x="7555842" y="391458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 name="Google Shape;451;p7"/>
            <p:cNvSpPr/>
            <p:nvPr/>
          </p:nvSpPr>
          <p:spPr>
            <a:xfrm>
              <a:off x="7555842" y="4220576"/>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 name="Google Shape;452;p7"/>
            <p:cNvSpPr/>
            <p:nvPr/>
          </p:nvSpPr>
          <p:spPr>
            <a:xfrm>
              <a:off x="7555842" y="4841058"/>
              <a:ext cx="149924" cy="154640"/>
            </a:xfrm>
            <a:custGeom>
              <a:rect b="b" l="l" r="r" t="t"/>
              <a:pathLst>
                <a:path extrusionOk="0" h="154640"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 name="Google Shape;453;p7"/>
            <p:cNvSpPr/>
            <p:nvPr/>
          </p:nvSpPr>
          <p:spPr>
            <a:xfrm>
              <a:off x="7555842" y="452656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 name="Google Shape;454;p7"/>
            <p:cNvSpPr/>
            <p:nvPr/>
          </p:nvSpPr>
          <p:spPr>
            <a:xfrm>
              <a:off x="7555842" y="5147049"/>
              <a:ext cx="149924" cy="154646"/>
            </a:xfrm>
            <a:custGeom>
              <a:rect b="b" l="l" r="r" t="t"/>
              <a:pathLst>
                <a:path extrusionOk="0" h="154646" w="149924">
                  <a:moveTo>
                    <a:pt x="0" y="0"/>
                  </a:moveTo>
                  <a:lnTo>
                    <a:pt x="149925" y="0"/>
                  </a:lnTo>
                  <a:lnTo>
                    <a:pt x="149925" y="154646"/>
                  </a:lnTo>
                  <a:lnTo>
                    <a:pt x="0" y="154646"/>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55" name="Google Shape;455;p7"/>
          <p:cNvGrpSpPr/>
          <p:nvPr/>
        </p:nvGrpSpPr>
        <p:grpSpPr>
          <a:xfrm>
            <a:off x="6421853" y="4701550"/>
            <a:ext cx="1310962" cy="1159363"/>
            <a:chOff x="7760966" y="2839660"/>
            <a:chExt cx="1734765" cy="1230354"/>
          </a:xfrm>
        </p:grpSpPr>
        <p:sp>
          <p:nvSpPr>
            <p:cNvPr id="456" name="Google Shape;456;p7"/>
            <p:cNvSpPr/>
            <p:nvPr/>
          </p:nvSpPr>
          <p:spPr>
            <a:xfrm>
              <a:off x="7760966" y="2839660"/>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 name="Google Shape;457;p7"/>
            <p:cNvSpPr/>
            <p:nvPr/>
          </p:nvSpPr>
          <p:spPr>
            <a:xfrm>
              <a:off x="7760966" y="3145263"/>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 name="Google Shape;458;p7"/>
            <p:cNvSpPr/>
            <p:nvPr/>
          </p:nvSpPr>
          <p:spPr>
            <a:xfrm>
              <a:off x="7760966" y="3450866"/>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 name="Google Shape;459;p7"/>
            <p:cNvSpPr/>
            <p:nvPr/>
          </p:nvSpPr>
          <p:spPr>
            <a:xfrm>
              <a:off x="7760966" y="3756469"/>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 name="Google Shape;460;p7"/>
            <p:cNvSpPr/>
            <p:nvPr/>
          </p:nvSpPr>
          <p:spPr>
            <a:xfrm>
              <a:off x="7760966" y="4062065"/>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61" name="Google Shape;461;p7"/>
          <p:cNvGrpSpPr/>
          <p:nvPr/>
        </p:nvGrpSpPr>
        <p:grpSpPr>
          <a:xfrm>
            <a:off x="6152620" y="4561077"/>
            <a:ext cx="141273" cy="1299072"/>
            <a:chOff x="7555842" y="2690606"/>
            <a:chExt cx="149924" cy="1378618"/>
          </a:xfrm>
        </p:grpSpPr>
        <p:sp>
          <p:nvSpPr>
            <p:cNvPr id="462" name="Google Shape;462;p7"/>
            <p:cNvSpPr/>
            <p:nvPr/>
          </p:nvSpPr>
          <p:spPr>
            <a:xfrm>
              <a:off x="7555842" y="2690606"/>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3" name="Google Shape;463;p7"/>
            <p:cNvSpPr/>
            <p:nvPr/>
          </p:nvSpPr>
          <p:spPr>
            <a:xfrm>
              <a:off x="7555842" y="299659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 name="Google Shape;464;p7"/>
            <p:cNvSpPr/>
            <p:nvPr/>
          </p:nvSpPr>
          <p:spPr>
            <a:xfrm>
              <a:off x="7555842" y="330259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 name="Google Shape;465;p7"/>
            <p:cNvSpPr/>
            <p:nvPr/>
          </p:nvSpPr>
          <p:spPr>
            <a:xfrm>
              <a:off x="7555842" y="360858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 name="Google Shape;466;p7"/>
            <p:cNvSpPr/>
            <p:nvPr/>
          </p:nvSpPr>
          <p:spPr>
            <a:xfrm>
              <a:off x="7555842" y="391458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67" name="Google Shape;467;p7"/>
          <p:cNvGrpSpPr/>
          <p:nvPr/>
        </p:nvGrpSpPr>
        <p:grpSpPr>
          <a:xfrm rot="-4397048">
            <a:off x="1051539" y="5520269"/>
            <a:ext cx="897416" cy="871291"/>
            <a:chOff x="2568112" y="2225465"/>
            <a:chExt cx="566425" cy="549936"/>
          </a:xfrm>
        </p:grpSpPr>
        <p:sp>
          <p:nvSpPr>
            <p:cNvPr id="468" name="Google Shape;468;p7"/>
            <p:cNvSpPr/>
            <p:nvPr/>
          </p:nvSpPr>
          <p:spPr>
            <a:xfrm>
              <a:off x="2609800" y="2311757"/>
              <a:ext cx="348373" cy="463644"/>
            </a:xfrm>
            <a:custGeom>
              <a:rect b="b" l="l" r="r" t="t"/>
              <a:pathLst>
                <a:path extrusionOk="0" h="463644" w="348373">
                  <a:moveTo>
                    <a:pt x="340995" y="474"/>
                  </a:moveTo>
                  <a:cubicBezTo>
                    <a:pt x="340419" y="742"/>
                    <a:pt x="339401" y="1384"/>
                    <a:pt x="337854" y="2148"/>
                  </a:cubicBezTo>
                  <a:cubicBezTo>
                    <a:pt x="335309" y="3421"/>
                    <a:pt x="332376" y="4947"/>
                    <a:pt x="329067" y="6756"/>
                  </a:cubicBezTo>
                  <a:cubicBezTo>
                    <a:pt x="319644" y="11886"/>
                    <a:pt x="309170" y="18014"/>
                    <a:pt x="297885" y="25381"/>
                  </a:cubicBezTo>
                  <a:cubicBezTo>
                    <a:pt x="265664" y="46377"/>
                    <a:pt x="233350" y="72315"/>
                    <a:pt x="203279" y="103237"/>
                  </a:cubicBezTo>
                  <a:cubicBezTo>
                    <a:pt x="191981" y="114850"/>
                    <a:pt x="182096" y="127829"/>
                    <a:pt x="171889" y="140487"/>
                  </a:cubicBezTo>
                  <a:cubicBezTo>
                    <a:pt x="171943" y="140112"/>
                    <a:pt x="172043" y="139824"/>
                    <a:pt x="172097" y="139442"/>
                  </a:cubicBezTo>
                  <a:cubicBezTo>
                    <a:pt x="173624" y="128184"/>
                    <a:pt x="174736" y="116879"/>
                    <a:pt x="175030" y="106371"/>
                  </a:cubicBezTo>
                  <a:cubicBezTo>
                    <a:pt x="175037" y="106163"/>
                    <a:pt x="175024" y="106170"/>
                    <a:pt x="175030" y="105956"/>
                  </a:cubicBezTo>
                  <a:cubicBezTo>
                    <a:pt x="175338" y="93981"/>
                    <a:pt x="174715" y="81317"/>
                    <a:pt x="173563" y="68705"/>
                  </a:cubicBezTo>
                  <a:cubicBezTo>
                    <a:pt x="173235" y="65109"/>
                    <a:pt x="172197" y="55786"/>
                    <a:pt x="172097" y="55097"/>
                  </a:cubicBezTo>
                  <a:cubicBezTo>
                    <a:pt x="171702" y="52297"/>
                    <a:pt x="169036" y="50315"/>
                    <a:pt x="166237" y="50703"/>
                  </a:cubicBezTo>
                  <a:cubicBezTo>
                    <a:pt x="163437" y="51098"/>
                    <a:pt x="161662" y="53764"/>
                    <a:pt x="162051" y="56563"/>
                  </a:cubicBezTo>
                  <a:cubicBezTo>
                    <a:pt x="162138" y="57186"/>
                    <a:pt x="162989" y="66040"/>
                    <a:pt x="163310" y="69536"/>
                  </a:cubicBezTo>
                  <a:cubicBezTo>
                    <a:pt x="164428" y="81792"/>
                    <a:pt x="165071" y="94229"/>
                    <a:pt x="164770" y="105748"/>
                  </a:cubicBezTo>
                  <a:cubicBezTo>
                    <a:pt x="164770" y="105949"/>
                    <a:pt x="164777" y="105962"/>
                    <a:pt x="164770" y="106163"/>
                  </a:cubicBezTo>
                  <a:cubicBezTo>
                    <a:pt x="164495" y="116263"/>
                    <a:pt x="163531" y="127052"/>
                    <a:pt x="162051" y="137975"/>
                  </a:cubicBezTo>
                  <a:cubicBezTo>
                    <a:pt x="161435" y="142563"/>
                    <a:pt x="160832" y="146876"/>
                    <a:pt x="160169" y="150747"/>
                  </a:cubicBezTo>
                  <a:cubicBezTo>
                    <a:pt x="159774" y="153057"/>
                    <a:pt x="159292" y="154692"/>
                    <a:pt x="159124" y="155556"/>
                  </a:cubicBezTo>
                  <a:cubicBezTo>
                    <a:pt x="157872" y="157237"/>
                    <a:pt x="156372" y="158677"/>
                    <a:pt x="155146" y="160371"/>
                  </a:cubicBezTo>
                  <a:cubicBezTo>
                    <a:pt x="135289" y="187776"/>
                    <a:pt x="116315" y="219354"/>
                    <a:pt x="98219" y="254340"/>
                  </a:cubicBezTo>
                  <a:cubicBezTo>
                    <a:pt x="94536" y="261473"/>
                    <a:pt x="91308" y="269034"/>
                    <a:pt x="87751" y="276321"/>
                  </a:cubicBezTo>
                  <a:cubicBezTo>
                    <a:pt x="87048" y="263696"/>
                    <a:pt x="85957" y="251099"/>
                    <a:pt x="84195" y="239271"/>
                  </a:cubicBezTo>
                  <a:cubicBezTo>
                    <a:pt x="84088" y="238535"/>
                    <a:pt x="84101" y="238535"/>
                    <a:pt x="83988" y="237811"/>
                  </a:cubicBezTo>
                  <a:cubicBezTo>
                    <a:pt x="82655" y="229145"/>
                    <a:pt x="80907" y="219937"/>
                    <a:pt x="78757" y="210600"/>
                  </a:cubicBezTo>
                  <a:cubicBezTo>
                    <a:pt x="77056" y="203233"/>
                    <a:pt x="75134" y="196221"/>
                    <a:pt x="73312" y="189671"/>
                  </a:cubicBezTo>
                  <a:cubicBezTo>
                    <a:pt x="72676" y="187374"/>
                    <a:pt x="71135" y="181488"/>
                    <a:pt x="71008" y="181092"/>
                  </a:cubicBezTo>
                  <a:cubicBezTo>
                    <a:pt x="70178" y="178387"/>
                    <a:pt x="67218" y="176900"/>
                    <a:pt x="64525" y="177744"/>
                  </a:cubicBezTo>
                  <a:cubicBezTo>
                    <a:pt x="61820" y="178581"/>
                    <a:pt x="60333" y="181528"/>
                    <a:pt x="61177" y="184233"/>
                  </a:cubicBezTo>
                  <a:cubicBezTo>
                    <a:pt x="61290" y="184595"/>
                    <a:pt x="62858" y="190154"/>
                    <a:pt x="63481" y="192391"/>
                  </a:cubicBezTo>
                  <a:cubicBezTo>
                    <a:pt x="65262" y="198807"/>
                    <a:pt x="67043" y="205691"/>
                    <a:pt x="68711" y="212904"/>
                  </a:cubicBezTo>
                  <a:cubicBezTo>
                    <a:pt x="70807" y="222006"/>
                    <a:pt x="72649" y="230880"/>
                    <a:pt x="73942" y="239271"/>
                  </a:cubicBezTo>
                  <a:cubicBezTo>
                    <a:pt x="74049" y="239981"/>
                    <a:pt x="74042" y="240022"/>
                    <a:pt x="74149" y="240738"/>
                  </a:cubicBezTo>
                  <a:cubicBezTo>
                    <a:pt x="75931" y="252673"/>
                    <a:pt x="77029" y="265377"/>
                    <a:pt x="77705" y="278203"/>
                  </a:cubicBezTo>
                  <a:cubicBezTo>
                    <a:pt x="77947" y="282697"/>
                    <a:pt x="78034" y="287023"/>
                    <a:pt x="78127" y="290760"/>
                  </a:cubicBezTo>
                  <a:cubicBezTo>
                    <a:pt x="78181" y="292990"/>
                    <a:pt x="78536" y="295461"/>
                    <a:pt x="78549" y="295569"/>
                  </a:cubicBezTo>
                  <a:cubicBezTo>
                    <a:pt x="67037" y="320308"/>
                    <a:pt x="56247" y="345390"/>
                    <a:pt x="46315" y="370913"/>
                  </a:cubicBezTo>
                  <a:cubicBezTo>
                    <a:pt x="46262" y="370692"/>
                    <a:pt x="39364" y="354029"/>
                    <a:pt x="35432" y="346428"/>
                  </a:cubicBezTo>
                  <a:cubicBezTo>
                    <a:pt x="34629" y="344874"/>
                    <a:pt x="33738" y="343314"/>
                    <a:pt x="32921" y="341827"/>
                  </a:cubicBezTo>
                  <a:cubicBezTo>
                    <a:pt x="31012" y="338364"/>
                    <a:pt x="28882" y="334942"/>
                    <a:pt x="26646" y="331359"/>
                  </a:cubicBezTo>
                  <a:cubicBezTo>
                    <a:pt x="22788" y="325204"/>
                    <a:pt x="18622" y="319203"/>
                    <a:pt x="14503" y="313571"/>
                  </a:cubicBezTo>
                  <a:cubicBezTo>
                    <a:pt x="13064" y="311602"/>
                    <a:pt x="9353" y="306606"/>
                    <a:pt x="9059" y="306244"/>
                  </a:cubicBezTo>
                  <a:cubicBezTo>
                    <a:pt x="7297" y="304041"/>
                    <a:pt x="4156" y="303639"/>
                    <a:pt x="1946" y="305407"/>
                  </a:cubicBezTo>
                  <a:cubicBezTo>
                    <a:pt x="-264" y="307175"/>
                    <a:pt x="-659" y="310316"/>
                    <a:pt x="1109" y="312526"/>
                  </a:cubicBezTo>
                  <a:cubicBezTo>
                    <a:pt x="1357" y="312834"/>
                    <a:pt x="4946" y="317737"/>
                    <a:pt x="6339" y="319639"/>
                  </a:cubicBezTo>
                  <a:cubicBezTo>
                    <a:pt x="10324" y="325077"/>
                    <a:pt x="14349" y="330877"/>
                    <a:pt x="18060" y="336804"/>
                  </a:cubicBezTo>
                  <a:cubicBezTo>
                    <a:pt x="20210" y="340226"/>
                    <a:pt x="22112" y="343561"/>
                    <a:pt x="23920" y="346850"/>
                  </a:cubicBezTo>
                  <a:cubicBezTo>
                    <a:pt x="24697" y="348249"/>
                    <a:pt x="25460" y="349562"/>
                    <a:pt x="26224" y="351035"/>
                  </a:cubicBezTo>
                  <a:cubicBezTo>
                    <a:pt x="29994" y="358315"/>
                    <a:pt x="33537" y="366232"/>
                    <a:pt x="36691" y="374054"/>
                  </a:cubicBezTo>
                  <a:cubicBezTo>
                    <a:pt x="37790" y="376800"/>
                    <a:pt x="40830" y="384629"/>
                    <a:pt x="40871" y="384729"/>
                  </a:cubicBezTo>
                  <a:cubicBezTo>
                    <a:pt x="39739" y="387736"/>
                    <a:pt x="38426" y="390723"/>
                    <a:pt x="37314" y="393730"/>
                  </a:cubicBezTo>
                  <a:cubicBezTo>
                    <a:pt x="31173" y="410353"/>
                    <a:pt x="25942" y="425710"/>
                    <a:pt x="21408" y="439560"/>
                  </a:cubicBezTo>
                  <a:cubicBezTo>
                    <a:pt x="19821" y="444422"/>
                    <a:pt x="15997" y="456336"/>
                    <a:pt x="15756" y="457147"/>
                  </a:cubicBezTo>
                  <a:cubicBezTo>
                    <a:pt x="14959" y="459853"/>
                    <a:pt x="16606" y="462619"/>
                    <a:pt x="19319" y="463422"/>
                  </a:cubicBezTo>
                  <a:cubicBezTo>
                    <a:pt x="22031" y="464226"/>
                    <a:pt x="24790" y="462793"/>
                    <a:pt x="25594" y="460074"/>
                  </a:cubicBezTo>
                  <a:cubicBezTo>
                    <a:pt x="25822" y="459303"/>
                    <a:pt x="29465" y="447509"/>
                    <a:pt x="31039" y="442701"/>
                  </a:cubicBezTo>
                  <a:cubicBezTo>
                    <a:pt x="35533" y="428958"/>
                    <a:pt x="40851" y="413789"/>
                    <a:pt x="46945" y="397287"/>
                  </a:cubicBezTo>
                  <a:cubicBezTo>
                    <a:pt x="48184" y="393925"/>
                    <a:pt x="49651" y="390596"/>
                    <a:pt x="50916" y="387241"/>
                  </a:cubicBezTo>
                  <a:cubicBezTo>
                    <a:pt x="51231" y="387167"/>
                    <a:pt x="55042" y="385948"/>
                    <a:pt x="58036" y="384729"/>
                  </a:cubicBezTo>
                  <a:cubicBezTo>
                    <a:pt x="63045" y="382707"/>
                    <a:pt x="68370" y="380751"/>
                    <a:pt x="73942" y="378869"/>
                  </a:cubicBezTo>
                  <a:cubicBezTo>
                    <a:pt x="79628" y="376947"/>
                    <a:pt x="85173" y="375179"/>
                    <a:pt x="90477" y="373846"/>
                  </a:cubicBezTo>
                  <a:cubicBezTo>
                    <a:pt x="91261" y="373645"/>
                    <a:pt x="92178" y="373619"/>
                    <a:pt x="92989" y="373431"/>
                  </a:cubicBezTo>
                  <a:cubicBezTo>
                    <a:pt x="101333" y="371429"/>
                    <a:pt x="110375" y="369794"/>
                    <a:pt x="119356" y="368616"/>
                  </a:cubicBezTo>
                  <a:cubicBezTo>
                    <a:pt x="122504" y="368201"/>
                    <a:pt x="125316" y="367832"/>
                    <a:pt x="127935" y="367564"/>
                  </a:cubicBezTo>
                  <a:cubicBezTo>
                    <a:pt x="129502" y="367410"/>
                    <a:pt x="130714" y="367403"/>
                    <a:pt x="131284" y="367357"/>
                  </a:cubicBezTo>
                  <a:cubicBezTo>
                    <a:pt x="134103" y="367142"/>
                    <a:pt x="136112" y="364524"/>
                    <a:pt x="135891" y="361711"/>
                  </a:cubicBezTo>
                  <a:cubicBezTo>
                    <a:pt x="135677" y="358891"/>
                    <a:pt x="133266" y="356895"/>
                    <a:pt x="130453" y="357103"/>
                  </a:cubicBezTo>
                  <a:cubicBezTo>
                    <a:pt x="129804" y="357150"/>
                    <a:pt x="128538" y="357150"/>
                    <a:pt x="126890" y="357311"/>
                  </a:cubicBezTo>
                  <a:cubicBezTo>
                    <a:pt x="124171" y="357585"/>
                    <a:pt x="121144" y="357927"/>
                    <a:pt x="117889" y="358362"/>
                  </a:cubicBezTo>
                  <a:cubicBezTo>
                    <a:pt x="108580" y="359574"/>
                    <a:pt x="99418" y="361296"/>
                    <a:pt x="90685" y="363385"/>
                  </a:cubicBezTo>
                  <a:cubicBezTo>
                    <a:pt x="89834" y="363586"/>
                    <a:pt x="88796" y="363794"/>
                    <a:pt x="87966" y="364008"/>
                  </a:cubicBezTo>
                  <a:cubicBezTo>
                    <a:pt x="82387" y="365421"/>
                    <a:pt x="76728" y="367243"/>
                    <a:pt x="70801" y="369239"/>
                  </a:cubicBezTo>
                  <a:cubicBezTo>
                    <a:pt x="65617" y="370993"/>
                    <a:pt x="60668" y="372828"/>
                    <a:pt x="55939" y="374683"/>
                  </a:cubicBezTo>
                  <a:cubicBezTo>
                    <a:pt x="68028" y="343568"/>
                    <a:pt x="81302" y="312981"/>
                    <a:pt x="95708" y="283226"/>
                  </a:cubicBezTo>
                  <a:cubicBezTo>
                    <a:pt x="96786" y="282656"/>
                    <a:pt x="99786" y="281056"/>
                    <a:pt x="101360" y="280292"/>
                  </a:cubicBezTo>
                  <a:cubicBezTo>
                    <a:pt x="106490" y="277808"/>
                    <a:pt x="112022" y="275283"/>
                    <a:pt x="117682" y="272972"/>
                  </a:cubicBezTo>
                  <a:cubicBezTo>
                    <a:pt x="122604" y="270956"/>
                    <a:pt x="127285" y="269248"/>
                    <a:pt x="131913" y="267735"/>
                  </a:cubicBezTo>
                  <a:cubicBezTo>
                    <a:pt x="132871" y="267420"/>
                    <a:pt x="133849" y="267005"/>
                    <a:pt x="134847" y="266690"/>
                  </a:cubicBezTo>
                  <a:cubicBezTo>
                    <a:pt x="142796" y="264239"/>
                    <a:pt x="151396" y="262310"/>
                    <a:pt x="159961" y="260622"/>
                  </a:cubicBezTo>
                  <a:cubicBezTo>
                    <a:pt x="162962" y="260026"/>
                    <a:pt x="170717" y="258593"/>
                    <a:pt x="171260" y="258526"/>
                  </a:cubicBezTo>
                  <a:cubicBezTo>
                    <a:pt x="174059" y="258131"/>
                    <a:pt x="176055" y="255472"/>
                    <a:pt x="175660" y="252666"/>
                  </a:cubicBezTo>
                  <a:cubicBezTo>
                    <a:pt x="175258" y="249867"/>
                    <a:pt x="172807" y="248092"/>
                    <a:pt x="170007" y="248480"/>
                  </a:cubicBezTo>
                  <a:cubicBezTo>
                    <a:pt x="169384" y="248567"/>
                    <a:pt x="168226" y="248634"/>
                    <a:pt x="166659" y="248902"/>
                  </a:cubicBezTo>
                  <a:cubicBezTo>
                    <a:pt x="164060" y="249331"/>
                    <a:pt x="161180" y="249947"/>
                    <a:pt x="158073" y="250576"/>
                  </a:cubicBezTo>
                  <a:cubicBezTo>
                    <a:pt x="149192" y="252331"/>
                    <a:pt x="140245" y="254494"/>
                    <a:pt x="131913" y="257059"/>
                  </a:cubicBezTo>
                  <a:cubicBezTo>
                    <a:pt x="130868" y="257387"/>
                    <a:pt x="129797" y="257562"/>
                    <a:pt x="128779" y="257903"/>
                  </a:cubicBezTo>
                  <a:cubicBezTo>
                    <a:pt x="123903" y="259497"/>
                    <a:pt x="118847" y="261446"/>
                    <a:pt x="113710" y="263549"/>
                  </a:cubicBezTo>
                  <a:cubicBezTo>
                    <a:pt x="109812" y="265150"/>
                    <a:pt x="106249" y="266878"/>
                    <a:pt x="102613" y="268572"/>
                  </a:cubicBezTo>
                  <a:cubicBezTo>
                    <a:pt x="104200" y="265424"/>
                    <a:pt x="105613" y="262062"/>
                    <a:pt x="107220" y="258948"/>
                  </a:cubicBezTo>
                  <a:cubicBezTo>
                    <a:pt x="125089" y="224377"/>
                    <a:pt x="143982" y="193181"/>
                    <a:pt x="163518" y="166231"/>
                  </a:cubicBezTo>
                  <a:cubicBezTo>
                    <a:pt x="173436" y="152542"/>
                    <a:pt x="184808" y="140239"/>
                    <a:pt x="195959" y="127722"/>
                  </a:cubicBezTo>
                  <a:cubicBezTo>
                    <a:pt x="196991" y="127494"/>
                    <a:pt x="197821" y="127313"/>
                    <a:pt x="199515" y="126885"/>
                  </a:cubicBezTo>
                  <a:cubicBezTo>
                    <a:pt x="203842" y="125793"/>
                    <a:pt x="208577" y="124554"/>
                    <a:pt x="213539" y="123536"/>
                  </a:cubicBezTo>
                  <a:cubicBezTo>
                    <a:pt x="221302" y="121942"/>
                    <a:pt x="228983" y="120783"/>
                    <a:pt x="236143" y="119980"/>
                  </a:cubicBezTo>
                  <a:cubicBezTo>
                    <a:pt x="236752" y="119913"/>
                    <a:pt x="236786" y="119832"/>
                    <a:pt x="237395" y="119765"/>
                  </a:cubicBezTo>
                  <a:cubicBezTo>
                    <a:pt x="250046" y="118426"/>
                    <a:pt x="263521" y="118151"/>
                    <a:pt x="275489" y="118513"/>
                  </a:cubicBezTo>
                  <a:cubicBezTo>
                    <a:pt x="277190" y="118567"/>
                    <a:pt x="278416" y="118687"/>
                    <a:pt x="279045" y="118721"/>
                  </a:cubicBezTo>
                  <a:cubicBezTo>
                    <a:pt x="281872" y="118875"/>
                    <a:pt x="284129" y="116732"/>
                    <a:pt x="284276" y="113912"/>
                  </a:cubicBezTo>
                  <a:cubicBezTo>
                    <a:pt x="284430" y="111086"/>
                    <a:pt x="282287" y="108614"/>
                    <a:pt x="279467" y="108467"/>
                  </a:cubicBezTo>
                  <a:cubicBezTo>
                    <a:pt x="278764" y="108427"/>
                    <a:pt x="277485" y="108313"/>
                    <a:pt x="275697" y="108259"/>
                  </a:cubicBezTo>
                  <a:cubicBezTo>
                    <a:pt x="263307" y="107878"/>
                    <a:pt x="249537" y="108112"/>
                    <a:pt x="236350" y="109512"/>
                  </a:cubicBezTo>
                  <a:cubicBezTo>
                    <a:pt x="235707" y="109586"/>
                    <a:pt x="235533" y="109653"/>
                    <a:pt x="234884" y="109720"/>
                  </a:cubicBezTo>
                  <a:cubicBezTo>
                    <a:pt x="227389" y="110563"/>
                    <a:pt x="219493" y="111836"/>
                    <a:pt x="211443" y="113490"/>
                  </a:cubicBezTo>
                  <a:cubicBezTo>
                    <a:pt x="209883" y="113812"/>
                    <a:pt x="208557" y="114200"/>
                    <a:pt x="207050" y="114535"/>
                  </a:cubicBezTo>
                  <a:cubicBezTo>
                    <a:pt x="208316" y="113209"/>
                    <a:pt x="209334" y="111662"/>
                    <a:pt x="210606" y="110349"/>
                  </a:cubicBezTo>
                  <a:cubicBezTo>
                    <a:pt x="240114" y="80024"/>
                    <a:pt x="271712" y="54561"/>
                    <a:pt x="303323" y="33960"/>
                  </a:cubicBezTo>
                  <a:cubicBezTo>
                    <a:pt x="314373" y="26754"/>
                    <a:pt x="324681" y="20753"/>
                    <a:pt x="333876" y="15750"/>
                  </a:cubicBezTo>
                  <a:cubicBezTo>
                    <a:pt x="337084" y="14009"/>
                    <a:pt x="340017" y="12576"/>
                    <a:pt x="342462" y="11357"/>
                  </a:cubicBezTo>
                  <a:cubicBezTo>
                    <a:pt x="343908" y="10633"/>
                    <a:pt x="344900" y="10125"/>
                    <a:pt x="345389" y="9890"/>
                  </a:cubicBezTo>
                  <a:cubicBezTo>
                    <a:pt x="347954" y="8705"/>
                    <a:pt x="349092" y="5550"/>
                    <a:pt x="347900" y="2985"/>
                  </a:cubicBezTo>
                  <a:cubicBezTo>
                    <a:pt x="346715" y="420"/>
                    <a:pt x="343560" y="-718"/>
                    <a:pt x="340995" y="4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 name="Google Shape;469;p7"/>
            <p:cNvSpPr/>
            <p:nvPr/>
          </p:nvSpPr>
          <p:spPr>
            <a:xfrm>
              <a:off x="2754030" y="2534754"/>
              <a:ext cx="112547" cy="56364"/>
            </a:xfrm>
            <a:custGeom>
              <a:rect b="b" l="l" r="r" t="t"/>
              <a:pathLst>
                <a:path extrusionOk="0" h="56364" w="112547">
                  <a:moveTo>
                    <a:pt x="0" y="28182"/>
                  </a:moveTo>
                  <a:cubicBezTo>
                    <a:pt x="0" y="12617"/>
                    <a:pt x="25195" y="0"/>
                    <a:pt x="56270" y="0"/>
                  </a:cubicBezTo>
                  <a:cubicBezTo>
                    <a:pt x="87352" y="0"/>
                    <a:pt x="112548" y="12617"/>
                    <a:pt x="112548" y="28182"/>
                  </a:cubicBezTo>
                  <a:cubicBezTo>
                    <a:pt x="112548" y="43746"/>
                    <a:pt x="87352" y="56364"/>
                    <a:pt x="56270" y="56364"/>
                  </a:cubicBezTo>
                  <a:cubicBezTo>
                    <a:pt x="25195" y="56364"/>
                    <a:pt x="0" y="43746"/>
                    <a:pt x="0" y="281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 name="Google Shape;470;p7"/>
            <p:cNvSpPr/>
            <p:nvPr/>
          </p:nvSpPr>
          <p:spPr>
            <a:xfrm>
              <a:off x="2711551" y="2642644"/>
              <a:ext cx="106235" cy="51882"/>
            </a:xfrm>
            <a:custGeom>
              <a:rect b="b" l="l" r="r" t="t"/>
              <a:pathLst>
                <a:path extrusionOk="0" h="51882" w="106235">
                  <a:moveTo>
                    <a:pt x="153" y="34581"/>
                  </a:moveTo>
                  <a:cubicBezTo>
                    <a:pt x="-2051" y="21072"/>
                    <a:pt x="19876" y="6258"/>
                    <a:pt x="49130" y="1490"/>
                  </a:cubicBezTo>
                  <a:cubicBezTo>
                    <a:pt x="78383" y="-3286"/>
                    <a:pt x="103880" y="3800"/>
                    <a:pt x="106083" y="17302"/>
                  </a:cubicBezTo>
                  <a:cubicBezTo>
                    <a:pt x="108287" y="30810"/>
                    <a:pt x="86360" y="45625"/>
                    <a:pt x="57106" y="50393"/>
                  </a:cubicBezTo>
                  <a:cubicBezTo>
                    <a:pt x="27852" y="55168"/>
                    <a:pt x="2356" y="48083"/>
                    <a:pt x="153" y="3458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1" name="Google Shape;471;p7"/>
            <p:cNvSpPr/>
            <p:nvPr/>
          </p:nvSpPr>
          <p:spPr>
            <a:xfrm>
              <a:off x="2876305" y="2402274"/>
              <a:ext cx="150809" cy="83624"/>
            </a:xfrm>
            <a:custGeom>
              <a:rect b="b" l="l" r="r" t="t"/>
              <a:pathLst>
                <a:path extrusionOk="0" h="83624" w="150809">
                  <a:moveTo>
                    <a:pt x="593" y="23026"/>
                  </a:moveTo>
                  <a:cubicBezTo>
                    <a:pt x="5777" y="2399"/>
                    <a:pt x="43469" y="-5906"/>
                    <a:pt x="84784" y="4468"/>
                  </a:cubicBezTo>
                  <a:cubicBezTo>
                    <a:pt x="126100" y="14849"/>
                    <a:pt x="155394" y="39977"/>
                    <a:pt x="150217" y="60604"/>
                  </a:cubicBezTo>
                  <a:cubicBezTo>
                    <a:pt x="145033" y="81225"/>
                    <a:pt x="107341" y="89530"/>
                    <a:pt x="66025" y="79156"/>
                  </a:cubicBezTo>
                  <a:cubicBezTo>
                    <a:pt x="24710" y="68782"/>
                    <a:pt x="-4584" y="43647"/>
                    <a:pt x="593" y="230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 name="Google Shape;472;p7"/>
            <p:cNvSpPr/>
            <p:nvPr/>
          </p:nvSpPr>
          <p:spPr>
            <a:xfrm>
              <a:off x="2951709" y="2239852"/>
              <a:ext cx="182828" cy="103681"/>
            </a:xfrm>
            <a:custGeom>
              <a:rect b="b" l="l" r="r" t="t"/>
              <a:pathLst>
                <a:path extrusionOk="0" h="103681" w="182828">
                  <a:moveTo>
                    <a:pt x="660" y="72653"/>
                  </a:moveTo>
                  <a:cubicBezTo>
                    <a:pt x="-5354" y="46440"/>
                    <a:pt x="30403" y="15867"/>
                    <a:pt x="80525" y="4374"/>
                  </a:cubicBezTo>
                  <a:cubicBezTo>
                    <a:pt x="130647" y="-7118"/>
                    <a:pt x="176155" y="4816"/>
                    <a:pt x="182169" y="31029"/>
                  </a:cubicBezTo>
                  <a:cubicBezTo>
                    <a:pt x="188177" y="57242"/>
                    <a:pt x="152420" y="87815"/>
                    <a:pt x="102298" y="99308"/>
                  </a:cubicBezTo>
                  <a:cubicBezTo>
                    <a:pt x="52175" y="110800"/>
                    <a:pt x="6668" y="98866"/>
                    <a:pt x="660" y="7265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 name="Google Shape;473;p7"/>
            <p:cNvSpPr/>
            <p:nvPr/>
          </p:nvSpPr>
          <p:spPr>
            <a:xfrm>
              <a:off x="2754030" y="2225465"/>
              <a:ext cx="76961" cy="158166"/>
            </a:xfrm>
            <a:custGeom>
              <a:rect b="b" l="l" r="r" t="t"/>
              <a:pathLst>
                <a:path extrusionOk="0" h="158166" w="76961">
                  <a:moveTo>
                    <a:pt x="49211" y="163"/>
                  </a:moveTo>
                  <a:cubicBezTo>
                    <a:pt x="69618" y="2936"/>
                    <a:pt x="81352" y="40521"/>
                    <a:pt x="75425" y="84107"/>
                  </a:cubicBezTo>
                  <a:cubicBezTo>
                    <a:pt x="69491" y="127692"/>
                    <a:pt x="48147" y="160777"/>
                    <a:pt x="27747" y="158004"/>
                  </a:cubicBezTo>
                  <a:cubicBezTo>
                    <a:pt x="7340" y="155225"/>
                    <a:pt x="-4394" y="117640"/>
                    <a:pt x="1540" y="74054"/>
                  </a:cubicBezTo>
                  <a:cubicBezTo>
                    <a:pt x="7467" y="30468"/>
                    <a:pt x="28811" y="-2616"/>
                    <a:pt x="49211" y="16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4" name="Google Shape;474;p7"/>
            <p:cNvSpPr/>
            <p:nvPr/>
          </p:nvSpPr>
          <p:spPr>
            <a:xfrm>
              <a:off x="2635074" y="2387263"/>
              <a:ext cx="60076" cy="110630"/>
            </a:xfrm>
            <a:custGeom>
              <a:rect b="b" l="l" r="r" t="t"/>
              <a:pathLst>
                <a:path extrusionOk="0" h="110630" w="60076">
                  <a:moveTo>
                    <a:pt x="18061" y="331"/>
                  </a:moveTo>
                  <a:cubicBezTo>
                    <a:pt x="33264" y="-2984"/>
                    <a:pt x="50958" y="18950"/>
                    <a:pt x="57575" y="49315"/>
                  </a:cubicBezTo>
                  <a:cubicBezTo>
                    <a:pt x="64192" y="79681"/>
                    <a:pt x="57227" y="106985"/>
                    <a:pt x="42018" y="110301"/>
                  </a:cubicBezTo>
                  <a:cubicBezTo>
                    <a:pt x="26808" y="113609"/>
                    <a:pt x="9114" y="91682"/>
                    <a:pt x="2497" y="61310"/>
                  </a:cubicBezTo>
                  <a:cubicBezTo>
                    <a:pt x="-4113" y="30945"/>
                    <a:pt x="2852" y="3640"/>
                    <a:pt x="18061" y="3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 name="Google Shape;475;p7"/>
            <p:cNvSpPr/>
            <p:nvPr/>
          </p:nvSpPr>
          <p:spPr>
            <a:xfrm>
              <a:off x="2568112" y="2539887"/>
              <a:ext cx="61576" cy="87493"/>
            </a:xfrm>
            <a:custGeom>
              <a:rect b="b" l="l" r="r" t="t"/>
              <a:pathLst>
                <a:path extrusionOk="0" h="87493" w="61576">
                  <a:moveTo>
                    <a:pt x="9438" y="1471"/>
                  </a:moveTo>
                  <a:cubicBezTo>
                    <a:pt x="21694" y="-4718"/>
                    <a:pt x="41183" y="9192"/>
                    <a:pt x="52970" y="32546"/>
                  </a:cubicBezTo>
                  <a:cubicBezTo>
                    <a:pt x="64764" y="55893"/>
                    <a:pt x="64389" y="79835"/>
                    <a:pt x="52133" y="86024"/>
                  </a:cubicBezTo>
                  <a:cubicBezTo>
                    <a:pt x="39884" y="92212"/>
                    <a:pt x="20395" y="78295"/>
                    <a:pt x="8601" y="54948"/>
                  </a:cubicBezTo>
                  <a:cubicBezTo>
                    <a:pt x="-3186" y="31595"/>
                    <a:pt x="-2811" y="7652"/>
                    <a:pt x="9438" y="14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76" name="Google Shape;476;p7"/>
          <p:cNvGrpSpPr/>
          <p:nvPr/>
        </p:nvGrpSpPr>
        <p:grpSpPr>
          <a:xfrm>
            <a:off x="10835591" y="1170432"/>
            <a:ext cx="316338" cy="821553"/>
            <a:chOff x="10719041" y="1152501"/>
            <a:chExt cx="316338" cy="821553"/>
          </a:xfrm>
        </p:grpSpPr>
        <p:sp>
          <p:nvSpPr>
            <p:cNvPr id="477" name="Google Shape;477;p7"/>
            <p:cNvSpPr/>
            <p:nvPr/>
          </p:nvSpPr>
          <p:spPr>
            <a:xfrm>
              <a:off x="10786623" y="1152501"/>
              <a:ext cx="248756" cy="821553"/>
            </a:xfrm>
            <a:custGeom>
              <a:rect b="b" l="l" r="r" t="t"/>
              <a:pathLst>
                <a:path extrusionOk="0" h="821553" w="248756">
                  <a:moveTo>
                    <a:pt x="0" y="0"/>
                  </a:moveTo>
                  <a:lnTo>
                    <a:pt x="248757" y="0"/>
                  </a:lnTo>
                  <a:lnTo>
                    <a:pt x="248757" y="821554"/>
                  </a:lnTo>
                  <a:lnTo>
                    <a:pt x="126485" y="632557"/>
                  </a:lnTo>
                  <a:lnTo>
                    <a:pt x="0" y="821554"/>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8" name="Google Shape;478;p7"/>
            <p:cNvSpPr/>
            <p:nvPr/>
          </p:nvSpPr>
          <p:spPr>
            <a:xfrm>
              <a:off x="10719041" y="1153104"/>
              <a:ext cx="67582" cy="97405"/>
            </a:xfrm>
            <a:custGeom>
              <a:rect b="b" l="l" r="r" t="t"/>
              <a:pathLst>
                <a:path extrusionOk="0" h="97405" w="67582">
                  <a:moveTo>
                    <a:pt x="67582" y="0"/>
                  </a:moveTo>
                  <a:lnTo>
                    <a:pt x="0" y="97010"/>
                  </a:lnTo>
                  <a:lnTo>
                    <a:pt x="67582" y="97405"/>
                  </a:lnTo>
                  <a:lnTo>
                    <a:pt x="67582"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79" name="Google Shape;479;p7"/>
          <p:cNvGrpSpPr/>
          <p:nvPr/>
        </p:nvGrpSpPr>
        <p:grpSpPr>
          <a:xfrm rot="2700000">
            <a:off x="10874733" y="5375984"/>
            <a:ext cx="661014" cy="1011541"/>
            <a:chOff x="9411879" y="4843164"/>
            <a:chExt cx="433829" cy="663883"/>
          </a:xfrm>
        </p:grpSpPr>
        <p:sp>
          <p:nvSpPr>
            <p:cNvPr id="480" name="Google Shape;480;p7"/>
            <p:cNvSpPr/>
            <p:nvPr/>
          </p:nvSpPr>
          <p:spPr>
            <a:xfrm>
              <a:off x="9564401" y="4958974"/>
              <a:ext cx="219549" cy="548073"/>
            </a:xfrm>
            <a:custGeom>
              <a:rect b="b" l="l" r="r" t="t"/>
              <a:pathLst>
                <a:path extrusionOk="0" h="548073" w="219549">
                  <a:moveTo>
                    <a:pt x="1585" y="1396"/>
                  </a:moveTo>
                  <a:cubicBezTo>
                    <a:pt x="-425" y="3378"/>
                    <a:pt x="-558" y="6706"/>
                    <a:pt x="1384" y="8722"/>
                  </a:cubicBezTo>
                  <a:cubicBezTo>
                    <a:pt x="1652" y="8957"/>
                    <a:pt x="5469" y="13035"/>
                    <a:pt x="7076" y="14790"/>
                  </a:cubicBezTo>
                  <a:cubicBezTo>
                    <a:pt x="11564" y="19840"/>
                    <a:pt x="16520" y="25727"/>
                    <a:pt x="21945" y="32578"/>
                  </a:cubicBezTo>
                  <a:cubicBezTo>
                    <a:pt x="37348" y="52174"/>
                    <a:pt x="52685" y="74864"/>
                    <a:pt x="67151" y="100394"/>
                  </a:cubicBezTo>
                  <a:cubicBezTo>
                    <a:pt x="77197" y="118196"/>
                    <a:pt x="86238" y="136794"/>
                    <a:pt x="94342" y="155855"/>
                  </a:cubicBezTo>
                  <a:cubicBezTo>
                    <a:pt x="89922" y="152941"/>
                    <a:pt x="85569" y="149974"/>
                    <a:pt x="80947" y="147275"/>
                  </a:cubicBezTo>
                  <a:cubicBezTo>
                    <a:pt x="77063" y="145025"/>
                    <a:pt x="73379" y="142895"/>
                    <a:pt x="69629" y="140993"/>
                  </a:cubicBezTo>
                  <a:cubicBezTo>
                    <a:pt x="68222" y="140257"/>
                    <a:pt x="66548" y="139627"/>
                    <a:pt x="65008" y="138904"/>
                  </a:cubicBezTo>
                  <a:cubicBezTo>
                    <a:pt x="56971" y="135019"/>
                    <a:pt x="48533" y="131430"/>
                    <a:pt x="39893" y="128228"/>
                  </a:cubicBezTo>
                  <a:cubicBezTo>
                    <a:pt x="36880" y="127110"/>
                    <a:pt x="28976" y="124444"/>
                    <a:pt x="28374" y="124250"/>
                  </a:cubicBezTo>
                  <a:cubicBezTo>
                    <a:pt x="25695" y="123400"/>
                    <a:pt x="22748" y="124907"/>
                    <a:pt x="21945" y="127599"/>
                  </a:cubicBezTo>
                  <a:cubicBezTo>
                    <a:pt x="21074" y="130291"/>
                    <a:pt x="22547" y="133017"/>
                    <a:pt x="25293" y="133881"/>
                  </a:cubicBezTo>
                  <a:cubicBezTo>
                    <a:pt x="25829" y="134048"/>
                    <a:pt x="33464" y="136768"/>
                    <a:pt x="36344" y="137852"/>
                  </a:cubicBezTo>
                  <a:cubicBezTo>
                    <a:pt x="44716" y="140946"/>
                    <a:pt x="52886" y="144376"/>
                    <a:pt x="60654" y="148106"/>
                  </a:cubicBezTo>
                  <a:cubicBezTo>
                    <a:pt x="62061" y="148803"/>
                    <a:pt x="63468" y="149506"/>
                    <a:pt x="64808" y="150202"/>
                  </a:cubicBezTo>
                  <a:cubicBezTo>
                    <a:pt x="68356" y="152011"/>
                    <a:pt x="71973" y="153899"/>
                    <a:pt x="75723" y="156062"/>
                  </a:cubicBezTo>
                  <a:cubicBezTo>
                    <a:pt x="81952" y="159692"/>
                    <a:pt x="88181" y="163677"/>
                    <a:pt x="93940" y="167575"/>
                  </a:cubicBezTo>
                  <a:cubicBezTo>
                    <a:pt x="95615" y="168734"/>
                    <a:pt x="98896" y="171011"/>
                    <a:pt x="100168" y="171968"/>
                  </a:cubicBezTo>
                  <a:cubicBezTo>
                    <a:pt x="100235" y="172028"/>
                    <a:pt x="112090" y="203084"/>
                    <a:pt x="116510" y="219271"/>
                  </a:cubicBezTo>
                  <a:cubicBezTo>
                    <a:pt x="123207" y="243602"/>
                    <a:pt x="128632" y="270070"/>
                    <a:pt x="132851" y="298379"/>
                  </a:cubicBezTo>
                  <a:cubicBezTo>
                    <a:pt x="134660" y="310428"/>
                    <a:pt x="134861" y="322784"/>
                    <a:pt x="136200" y="335006"/>
                  </a:cubicBezTo>
                  <a:cubicBezTo>
                    <a:pt x="132249" y="331035"/>
                    <a:pt x="128230" y="326990"/>
                    <a:pt x="124078" y="323286"/>
                  </a:cubicBezTo>
                  <a:cubicBezTo>
                    <a:pt x="121600" y="321103"/>
                    <a:pt x="119122" y="319167"/>
                    <a:pt x="116711" y="317212"/>
                  </a:cubicBezTo>
                  <a:cubicBezTo>
                    <a:pt x="114970" y="315799"/>
                    <a:pt x="113162" y="314225"/>
                    <a:pt x="111286" y="312818"/>
                  </a:cubicBezTo>
                  <a:cubicBezTo>
                    <a:pt x="104790" y="307983"/>
                    <a:pt x="97892" y="303469"/>
                    <a:pt x="90993" y="299216"/>
                  </a:cubicBezTo>
                  <a:cubicBezTo>
                    <a:pt x="88582" y="297730"/>
                    <a:pt x="82086" y="294039"/>
                    <a:pt x="81551" y="293772"/>
                  </a:cubicBezTo>
                  <a:cubicBezTo>
                    <a:pt x="79072" y="292418"/>
                    <a:pt x="75991" y="293390"/>
                    <a:pt x="74652" y="295868"/>
                  </a:cubicBezTo>
                  <a:cubicBezTo>
                    <a:pt x="73312" y="298346"/>
                    <a:pt x="74250" y="301413"/>
                    <a:pt x="76728" y="302773"/>
                  </a:cubicBezTo>
                  <a:cubicBezTo>
                    <a:pt x="77197" y="303007"/>
                    <a:pt x="83225" y="306577"/>
                    <a:pt x="85569" y="308010"/>
                  </a:cubicBezTo>
                  <a:cubicBezTo>
                    <a:pt x="92199" y="312108"/>
                    <a:pt x="98762" y="316555"/>
                    <a:pt x="104991" y="321190"/>
                  </a:cubicBezTo>
                  <a:cubicBezTo>
                    <a:pt x="106799" y="322536"/>
                    <a:pt x="108540" y="323836"/>
                    <a:pt x="110214" y="325168"/>
                  </a:cubicBezTo>
                  <a:cubicBezTo>
                    <a:pt x="112558" y="327010"/>
                    <a:pt x="114970" y="328946"/>
                    <a:pt x="117381" y="331028"/>
                  </a:cubicBezTo>
                  <a:cubicBezTo>
                    <a:pt x="122805" y="335864"/>
                    <a:pt x="128029" y="341108"/>
                    <a:pt x="133052" y="346305"/>
                  </a:cubicBezTo>
                  <a:cubicBezTo>
                    <a:pt x="134258" y="347584"/>
                    <a:pt x="137673" y="351254"/>
                    <a:pt x="137673" y="351328"/>
                  </a:cubicBezTo>
                  <a:cubicBezTo>
                    <a:pt x="140821" y="385256"/>
                    <a:pt x="142964" y="418314"/>
                    <a:pt x="143299" y="451579"/>
                  </a:cubicBezTo>
                  <a:cubicBezTo>
                    <a:pt x="137807" y="446623"/>
                    <a:pt x="132115" y="441774"/>
                    <a:pt x="126154" y="437140"/>
                  </a:cubicBezTo>
                  <a:cubicBezTo>
                    <a:pt x="123275" y="434916"/>
                    <a:pt x="120394" y="432800"/>
                    <a:pt x="117581" y="430858"/>
                  </a:cubicBezTo>
                  <a:cubicBezTo>
                    <a:pt x="115907" y="429692"/>
                    <a:pt x="114099" y="428460"/>
                    <a:pt x="112358" y="427302"/>
                  </a:cubicBezTo>
                  <a:cubicBezTo>
                    <a:pt x="105325" y="422734"/>
                    <a:pt x="97825" y="418495"/>
                    <a:pt x="90391" y="414536"/>
                  </a:cubicBezTo>
                  <a:cubicBezTo>
                    <a:pt x="87712" y="413150"/>
                    <a:pt x="80813" y="409541"/>
                    <a:pt x="80345" y="409299"/>
                  </a:cubicBezTo>
                  <a:cubicBezTo>
                    <a:pt x="77733" y="408107"/>
                    <a:pt x="74585" y="409252"/>
                    <a:pt x="73379" y="411817"/>
                  </a:cubicBezTo>
                  <a:cubicBezTo>
                    <a:pt x="72241" y="414376"/>
                    <a:pt x="73379" y="417517"/>
                    <a:pt x="75924" y="418722"/>
                  </a:cubicBezTo>
                  <a:cubicBezTo>
                    <a:pt x="76394" y="418936"/>
                    <a:pt x="83024" y="422212"/>
                    <a:pt x="85569" y="423538"/>
                  </a:cubicBezTo>
                  <a:cubicBezTo>
                    <a:pt x="92802" y="427355"/>
                    <a:pt x="99968" y="431501"/>
                    <a:pt x="106665" y="435881"/>
                  </a:cubicBezTo>
                  <a:cubicBezTo>
                    <a:pt x="108406" y="436986"/>
                    <a:pt x="110147" y="438111"/>
                    <a:pt x="111688" y="439229"/>
                  </a:cubicBezTo>
                  <a:cubicBezTo>
                    <a:pt x="114367" y="441084"/>
                    <a:pt x="117113" y="442960"/>
                    <a:pt x="119859" y="445089"/>
                  </a:cubicBezTo>
                  <a:cubicBezTo>
                    <a:pt x="125618" y="449550"/>
                    <a:pt x="131311" y="454325"/>
                    <a:pt x="136602" y="459114"/>
                  </a:cubicBezTo>
                  <a:cubicBezTo>
                    <a:pt x="138477" y="460788"/>
                    <a:pt x="142964" y="465295"/>
                    <a:pt x="143299" y="465603"/>
                  </a:cubicBezTo>
                  <a:cubicBezTo>
                    <a:pt x="143299" y="484509"/>
                    <a:pt x="143835" y="504126"/>
                    <a:pt x="143098" y="522108"/>
                  </a:cubicBezTo>
                  <a:cubicBezTo>
                    <a:pt x="142830" y="527828"/>
                    <a:pt x="142093" y="541711"/>
                    <a:pt x="142026" y="542622"/>
                  </a:cubicBezTo>
                  <a:cubicBezTo>
                    <a:pt x="141826" y="545441"/>
                    <a:pt x="144036" y="547859"/>
                    <a:pt x="146849" y="548060"/>
                  </a:cubicBezTo>
                  <a:cubicBezTo>
                    <a:pt x="149661" y="548268"/>
                    <a:pt x="152072" y="546064"/>
                    <a:pt x="152273" y="543245"/>
                  </a:cubicBezTo>
                  <a:cubicBezTo>
                    <a:pt x="152407" y="542287"/>
                    <a:pt x="153144" y="528309"/>
                    <a:pt x="153345" y="522530"/>
                  </a:cubicBezTo>
                  <a:cubicBezTo>
                    <a:pt x="154082" y="504795"/>
                    <a:pt x="153345" y="485467"/>
                    <a:pt x="153345" y="466856"/>
                  </a:cubicBezTo>
                  <a:cubicBezTo>
                    <a:pt x="153747" y="466594"/>
                    <a:pt x="159373" y="461263"/>
                    <a:pt x="161113" y="459321"/>
                  </a:cubicBezTo>
                  <a:cubicBezTo>
                    <a:pt x="166136" y="453796"/>
                    <a:pt x="171494" y="448130"/>
                    <a:pt x="176987" y="443000"/>
                  </a:cubicBezTo>
                  <a:cubicBezTo>
                    <a:pt x="179197" y="440944"/>
                    <a:pt x="181339" y="438982"/>
                    <a:pt x="183483" y="437140"/>
                  </a:cubicBezTo>
                  <a:cubicBezTo>
                    <a:pt x="185224" y="435667"/>
                    <a:pt x="187099" y="434226"/>
                    <a:pt x="188907" y="432740"/>
                  </a:cubicBezTo>
                  <a:cubicBezTo>
                    <a:pt x="195069" y="427857"/>
                    <a:pt x="201565" y="423303"/>
                    <a:pt x="208195" y="418930"/>
                  </a:cubicBezTo>
                  <a:cubicBezTo>
                    <a:pt x="210473" y="417403"/>
                    <a:pt x="216567" y="413512"/>
                    <a:pt x="216969" y="413277"/>
                  </a:cubicBezTo>
                  <a:cubicBezTo>
                    <a:pt x="219380" y="411837"/>
                    <a:pt x="220318" y="408596"/>
                    <a:pt x="218845" y="406165"/>
                  </a:cubicBezTo>
                  <a:cubicBezTo>
                    <a:pt x="217438" y="403734"/>
                    <a:pt x="214156" y="403037"/>
                    <a:pt x="211745" y="404491"/>
                  </a:cubicBezTo>
                  <a:cubicBezTo>
                    <a:pt x="211277" y="404772"/>
                    <a:pt x="204914" y="408770"/>
                    <a:pt x="202503" y="410351"/>
                  </a:cubicBezTo>
                  <a:cubicBezTo>
                    <a:pt x="195672" y="414871"/>
                    <a:pt x="189041" y="419707"/>
                    <a:pt x="182679" y="424790"/>
                  </a:cubicBezTo>
                  <a:cubicBezTo>
                    <a:pt x="180670" y="426344"/>
                    <a:pt x="178794" y="427837"/>
                    <a:pt x="176987" y="429391"/>
                  </a:cubicBezTo>
                  <a:cubicBezTo>
                    <a:pt x="174709" y="431340"/>
                    <a:pt x="172365" y="433523"/>
                    <a:pt x="170088" y="435673"/>
                  </a:cubicBezTo>
                  <a:cubicBezTo>
                    <a:pt x="164396" y="441024"/>
                    <a:pt x="153412" y="452563"/>
                    <a:pt x="153345" y="452624"/>
                  </a:cubicBezTo>
                  <a:cubicBezTo>
                    <a:pt x="153077" y="425352"/>
                    <a:pt x="151671" y="398476"/>
                    <a:pt x="149594" y="370582"/>
                  </a:cubicBezTo>
                  <a:cubicBezTo>
                    <a:pt x="149929" y="370181"/>
                    <a:pt x="155087" y="359284"/>
                    <a:pt x="156694" y="355514"/>
                  </a:cubicBezTo>
                  <a:cubicBezTo>
                    <a:pt x="161382" y="344738"/>
                    <a:pt x="166539" y="334149"/>
                    <a:pt x="171964" y="324123"/>
                  </a:cubicBezTo>
                  <a:cubicBezTo>
                    <a:pt x="172901" y="322423"/>
                    <a:pt x="173771" y="320721"/>
                    <a:pt x="174709" y="319100"/>
                  </a:cubicBezTo>
                  <a:cubicBezTo>
                    <a:pt x="176987" y="315008"/>
                    <a:pt x="179598" y="310822"/>
                    <a:pt x="182210" y="306543"/>
                  </a:cubicBezTo>
                  <a:cubicBezTo>
                    <a:pt x="187434" y="298165"/>
                    <a:pt x="192992" y="289860"/>
                    <a:pt x="198552" y="282051"/>
                  </a:cubicBezTo>
                  <a:cubicBezTo>
                    <a:pt x="200493" y="279326"/>
                    <a:pt x="205717" y="272474"/>
                    <a:pt x="206120" y="272005"/>
                  </a:cubicBezTo>
                  <a:cubicBezTo>
                    <a:pt x="207861" y="269775"/>
                    <a:pt x="207258" y="266420"/>
                    <a:pt x="205048" y="264685"/>
                  </a:cubicBezTo>
                  <a:cubicBezTo>
                    <a:pt x="202838" y="262951"/>
                    <a:pt x="199690" y="263500"/>
                    <a:pt x="197948" y="265730"/>
                  </a:cubicBezTo>
                  <a:cubicBezTo>
                    <a:pt x="197547" y="266239"/>
                    <a:pt x="192189" y="273191"/>
                    <a:pt x="190180" y="275984"/>
                  </a:cubicBezTo>
                  <a:cubicBezTo>
                    <a:pt x="184488" y="283960"/>
                    <a:pt x="178794" y="292526"/>
                    <a:pt x="173437" y="301098"/>
                  </a:cubicBezTo>
                  <a:cubicBezTo>
                    <a:pt x="170691" y="305498"/>
                    <a:pt x="168079" y="309838"/>
                    <a:pt x="165668" y="314077"/>
                  </a:cubicBezTo>
                  <a:cubicBezTo>
                    <a:pt x="164730" y="315765"/>
                    <a:pt x="163927" y="317346"/>
                    <a:pt x="162989" y="319100"/>
                  </a:cubicBezTo>
                  <a:cubicBezTo>
                    <a:pt x="157564" y="329146"/>
                    <a:pt x="147653" y="352607"/>
                    <a:pt x="147385" y="353096"/>
                  </a:cubicBezTo>
                  <a:cubicBezTo>
                    <a:pt x="147385" y="352949"/>
                    <a:pt x="145308" y="313167"/>
                    <a:pt x="142897" y="296912"/>
                  </a:cubicBezTo>
                  <a:cubicBezTo>
                    <a:pt x="138611" y="268221"/>
                    <a:pt x="125083" y="213270"/>
                    <a:pt x="124278" y="210478"/>
                  </a:cubicBezTo>
                  <a:cubicBezTo>
                    <a:pt x="124413" y="209781"/>
                    <a:pt x="124748" y="208649"/>
                    <a:pt x="125083" y="206921"/>
                  </a:cubicBezTo>
                  <a:cubicBezTo>
                    <a:pt x="125685" y="203867"/>
                    <a:pt x="126154" y="200331"/>
                    <a:pt x="126958" y="196661"/>
                  </a:cubicBezTo>
                  <a:cubicBezTo>
                    <a:pt x="129301" y="186193"/>
                    <a:pt x="132182" y="175846"/>
                    <a:pt x="135329" y="166108"/>
                  </a:cubicBezTo>
                  <a:cubicBezTo>
                    <a:pt x="135731" y="164883"/>
                    <a:pt x="136200" y="163530"/>
                    <a:pt x="136602" y="162344"/>
                  </a:cubicBezTo>
                  <a:cubicBezTo>
                    <a:pt x="138477" y="156913"/>
                    <a:pt x="140687" y="151368"/>
                    <a:pt x="143098" y="145601"/>
                  </a:cubicBezTo>
                  <a:cubicBezTo>
                    <a:pt x="146112" y="138509"/>
                    <a:pt x="149126" y="131537"/>
                    <a:pt x="152273" y="125087"/>
                  </a:cubicBezTo>
                  <a:cubicBezTo>
                    <a:pt x="153412" y="122831"/>
                    <a:pt x="156493" y="117298"/>
                    <a:pt x="156694" y="116923"/>
                  </a:cubicBezTo>
                  <a:cubicBezTo>
                    <a:pt x="158033" y="114446"/>
                    <a:pt x="157095" y="111372"/>
                    <a:pt x="154617" y="110019"/>
                  </a:cubicBezTo>
                  <a:cubicBezTo>
                    <a:pt x="152139" y="108666"/>
                    <a:pt x="149059" y="109423"/>
                    <a:pt x="147719" y="111901"/>
                  </a:cubicBezTo>
                  <a:cubicBezTo>
                    <a:pt x="147452" y="112322"/>
                    <a:pt x="144437" y="118162"/>
                    <a:pt x="143299" y="120486"/>
                  </a:cubicBezTo>
                  <a:cubicBezTo>
                    <a:pt x="140018" y="127110"/>
                    <a:pt x="136535" y="134323"/>
                    <a:pt x="133454" y="141623"/>
                  </a:cubicBezTo>
                  <a:cubicBezTo>
                    <a:pt x="130976" y="147590"/>
                    <a:pt x="128699" y="153330"/>
                    <a:pt x="126757" y="158996"/>
                  </a:cubicBezTo>
                  <a:cubicBezTo>
                    <a:pt x="126355" y="160235"/>
                    <a:pt x="125953" y="161688"/>
                    <a:pt x="125484" y="162967"/>
                  </a:cubicBezTo>
                  <a:cubicBezTo>
                    <a:pt x="122471" y="172202"/>
                    <a:pt x="119993" y="181994"/>
                    <a:pt x="117782" y="191852"/>
                  </a:cubicBezTo>
                  <a:cubicBezTo>
                    <a:pt x="106665" y="158152"/>
                    <a:pt x="93204" y="125596"/>
                    <a:pt x="76125" y="95372"/>
                  </a:cubicBezTo>
                  <a:cubicBezTo>
                    <a:pt x="61459" y="69366"/>
                    <a:pt x="45653" y="46274"/>
                    <a:pt x="29847" y="26303"/>
                  </a:cubicBezTo>
                  <a:cubicBezTo>
                    <a:pt x="24356" y="19297"/>
                    <a:pt x="19199" y="13069"/>
                    <a:pt x="14578" y="7885"/>
                  </a:cubicBezTo>
                  <a:cubicBezTo>
                    <a:pt x="12970" y="6057"/>
                    <a:pt x="9019" y="1898"/>
                    <a:pt x="8751" y="1610"/>
                  </a:cubicBezTo>
                  <a:cubicBezTo>
                    <a:pt x="6742" y="-413"/>
                    <a:pt x="3661" y="-580"/>
                    <a:pt x="1585" y="139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1" name="Google Shape;481;p7"/>
            <p:cNvSpPr/>
            <p:nvPr/>
          </p:nvSpPr>
          <p:spPr>
            <a:xfrm>
              <a:off x="9562788" y="5211557"/>
              <a:ext cx="107208" cy="65988"/>
            </a:xfrm>
            <a:custGeom>
              <a:rect b="b" l="l" r="r" t="t"/>
              <a:pathLst>
                <a:path extrusionOk="0" h="65988" w="107208">
                  <a:moveTo>
                    <a:pt x="106269" y="52814"/>
                  </a:moveTo>
                  <a:cubicBezTo>
                    <a:pt x="111760" y="38241"/>
                    <a:pt x="92606" y="17560"/>
                    <a:pt x="63540" y="6617"/>
                  </a:cubicBezTo>
                  <a:cubicBezTo>
                    <a:pt x="34475" y="-4327"/>
                    <a:pt x="6413" y="-1393"/>
                    <a:pt x="921" y="13180"/>
                  </a:cubicBezTo>
                  <a:cubicBezTo>
                    <a:pt x="-4504" y="27746"/>
                    <a:pt x="14583" y="48428"/>
                    <a:pt x="43717" y="59371"/>
                  </a:cubicBezTo>
                  <a:cubicBezTo>
                    <a:pt x="72783" y="70314"/>
                    <a:pt x="100777" y="67381"/>
                    <a:pt x="106269" y="5281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2" name="Google Shape;482;p7"/>
            <p:cNvSpPr/>
            <p:nvPr/>
          </p:nvSpPr>
          <p:spPr>
            <a:xfrm>
              <a:off x="9573738" y="5325204"/>
              <a:ext cx="96341" cy="68597"/>
            </a:xfrm>
            <a:custGeom>
              <a:rect b="b" l="l" r="r" t="t"/>
              <a:pathLst>
                <a:path extrusionOk="0" h="68597" w="96341">
                  <a:moveTo>
                    <a:pt x="94717" y="61038"/>
                  </a:moveTo>
                  <a:cubicBezTo>
                    <a:pt x="101548" y="49170"/>
                    <a:pt x="86211" y="27585"/>
                    <a:pt x="60494" y="12817"/>
                  </a:cubicBezTo>
                  <a:cubicBezTo>
                    <a:pt x="34843" y="-1950"/>
                    <a:pt x="8456" y="-4301"/>
                    <a:pt x="1625" y="7560"/>
                  </a:cubicBezTo>
                  <a:cubicBezTo>
                    <a:pt x="-5206" y="19427"/>
                    <a:pt x="10131" y="41013"/>
                    <a:pt x="35848" y="55780"/>
                  </a:cubicBezTo>
                  <a:cubicBezTo>
                    <a:pt x="61498" y="70548"/>
                    <a:pt x="87886" y="72898"/>
                    <a:pt x="94717" y="610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3" name="Google Shape;483;p7"/>
            <p:cNvSpPr/>
            <p:nvPr/>
          </p:nvSpPr>
          <p:spPr>
            <a:xfrm>
              <a:off x="9449126" y="5044266"/>
              <a:ext cx="153553" cy="78505"/>
            </a:xfrm>
            <a:custGeom>
              <a:rect b="b" l="l" r="r" t="t"/>
              <a:pathLst>
                <a:path extrusionOk="0" h="78505" w="153553">
                  <a:moveTo>
                    <a:pt x="153427" y="48013"/>
                  </a:moveTo>
                  <a:cubicBezTo>
                    <a:pt x="155838" y="26883"/>
                    <a:pt x="123490" y="5834"/>
                    <a:pt x="81164" y="998"/>
                  </a:cubicBezTo>
                  <a:cubicBezTo>
                    <a:pt x="38837" y="-3837"/>
                    <a:pt x="2538" y="9363"/>
                    <a:pt x="126" y="30493"/>
                  </a:cubicBezTo>
                  <a:cubicBezTo>
                    <a:pt x="-2284" y="51616"/>
                    <a:pt x="30064" y="72666"/>
                    <a:pt x="72390" y="77508"/>
                  </a:cubicBezTo>
                  <a:cubicBezTo>
                    <a:pt x="114717" y="82343"/>
                    <a:pt x="151016" y="69136"/>
                    <a:pt x="153427" y="480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4" name="Google Shape;484;p7"/>
            <p:cNvSpPr/>
            <p:nvPr/>
          </p:nvSpPr>
          <p:spPr>
            <a:xfrm>
              <a:off x="9411879" y="4843164"/>
              <a:ext cx="164291" cy="131059"/>
            </a:xfrm>
            <a:custGeom>
              <a:rect b="b" l="l" r="r" t="t"/>
              <a:pathLst>
                <a:path extrusionOk="0" h="131059" w="164291">
                  <a:moveTo>
                    <a:pt x="159733" y="116971"/>
                  </a:moveTo>
                  <a:cubicBezTo>
                    <a:pt x="174602" y="94549"/>
                    <a:pt x="151898" y="53347"/>
                    <a:pt x="109035" y="24938"/>
                  </a:cubicBezTo>
                  <a:cubicBezTo>
                    <a:pt x="66173" y="-3472"/>
                    <a:pt x="19359" y="-8328"/>
                    <a:pt x="4558" y="14088"/>
                  </a:cubicBezTo>
                  <a:cubicBezTo>
                    <a:pt x="-10310" y="36510"/>
                    <a:pt x="12393" y="77712"/>
                    <a:pt x="55256" y="106122"/>
                  </a:cubicBezTo>
                  <a:cubicBezTo>
                    <a:pt x="98119" y="134532"/>
                    <a:pt x="144865" y="139387"/>
                    <a:pt x="159733" y="1169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5" name="Google Shape;485;p7"/>
            <p:cNvSpPr/>
            <p:nvPr/>
          </p:nvSpPr>
          <p:spPr>
            <a:xfrm>
              <a:off x="9683576" y="4930887"/>
              <a:ext cx="80931" cy="156188"/>
            </a:xfrm>
            <a:custGeom>
              <a:rect b="b" l="l" r="r" t="t"/>
              <a:pathLst>
                <a:path extrusionOk="0" h="156188" w="80931">
                  <a:moveTo>
                    <a:pt x="58214" y="450"/>
                  </a:moveTo>
                  <a:cubicBezTo>
                    <a:pt x="38122" y="-4138"/>
                    <a:pt x="13945" y="26904"/>
                    <a:pt x="4100" y="69787"/>
                  </a:cubicBezTo>
                  <a:cubicBezTo>
                    <a:pt x="-5679" y="112669"/>
                    <a:pt x="2626" y="151152"/>
                    <a:pt x="22718" y="155739"/>
                  </a:cubicBezTo>
                  <a:cubicBezTo>
                    <a:pt x="42810" y="160327"/>
                    <a:pt x="66987" y="129278"/>
                    <a:pt x="76832" y="86403"/>
                  </a:cubicBezTo>
                  <a:cubicBezTo>
                    <a:pt x="86610" y="43520"/>
                    <a:pt x="78305" y="5037"/>
                    <a:pt x="58214" y="45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6" name="Google Shape;486;p7"/>
            <p:cNvSpPr/>
            <p:nvPr/>
          </p:nvSpPr>
          <p:spPr>
            <a:xfrm>
              <a:off x="9756004" y="5133357"/>
              <a:ext cx="77321" cy="99352"/>
            </a:xfrm>
            <a:custGeom>
              <a:rect b="b" l="l" r="r" t="t"/>
              <a:pathLst>
                <a:path extrusionOk="0" h="99352" w="77321">
                  <a:moveTo>
                    <a:pt x="69234" y="2434"/>
                  </a:moveTo>
                  <a:cubicBezTo>
                    <a:pt x="56174" y="-6024"/>
                    <a:pt x="31930" y="8267"/>
                    <a:pt x="14986" y="34360"/>
                  </a:cubicBezTo>
                  <a:cubicBezTo>
                    <a:pt x="-1891" y="60453"/>
                    <a:pt x="-4972" y="88460"/>
                    <a:pt x="8088" y="96919"/>
                  </a:cubicBezTo>
                  <a:cubicBezTo>
                    <a:pt x="21148" y="105378"/>
                    <a:pt x="45459" y="91079"/>
                    <a:pt x="62336" y="64987"/>
                  </a:cubicBezTo>
                  <a:cubicBezTo>
                    <a:pt x="79212" y="38894"/>
                    <a:pt x="82294" y="10886"/>
                    <a:pt x="69234" y="243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7" name="Google Shape;487;p7"/>
            <p:cNvSpPr/>
            <p:nvPr/>
          </p:nvSpPr>
          <p:spPr>
            <a:xfrm>
              <a:off x="9768266" y="5301456"/>
              <a:ext cx="77442" cy="73823"/>
            </a:xfrm>
            <a:custGeom>
              <a:rect b="b" l="l" r="r" t="t"/>
              <a:pathLst>
                <a:path extrusionOk="0" h="73823" w="77442">
                  <a:moveTo>
                    <a:pt x="73581" y="4861"/>
                  </a:moveTo>
                  <a:cubicBezTo>
                    <a:pt x="64272" y="-5245"/>
                    <a:pt x="41166" y="916"/>
                    <a:pt x="21878" y="18617"/>
                  </a:cubicBezTo>
                  <a:cubicBezTo>
                    <a:pt x="2657" y="36318"/>
                    <a:pt x="-5447" y="58861"/>
                    <a:pt x="3863" y="68961"/>
                  </a:cubicBezTo>
                  <a:cubicBezTo>
                    <a:pt x="13105" y="79067"/>
                    <a:pt x="36277" y="72912"/>
                    <a:pt x="55498" y="55211"/>
                  </a:cubicBezTo>
                  <a:cubicBezTo>
                    <a:pt x="74786" y="37510"/>
                    <a:pt x="82890" y="14967"/>
                    <a:pt x="73581" y="48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88" name="Google Shape;488;p7"/>
          <p:cNvSpPr txBox="1"/>
          <p:nvPr/>
        </p:nvSpPr>
        <p:spPr>
          <a:xfrm>
            <a:off x="1365225" y="4903875"/>
            <a:ext cx="1756800" cy="205200"/>
          </a:xfrm>
          <a:prstGeom prst="rect">
            <a:avLst/>
          </a:prstGeom>
          <a:noFill/>
          <a:ln>
            <a:noFill/>
          </a:ln>
        </p:spPr>
        <p:txBody>
          <a:bodyPr anchorCtr="0" anchor="ctr" bIns="121900" lIns="121900" spcFirstLastPara="1" rIns="121900" wrap="square" tIns="121900">
            <a:noAutofit/>
          </a:bodyPr>
          <a:lstStyle/>
          <a:p>
            <a:pPr indent="0" lvl="0" marL="0" rtl="0" algn="l">
              <a:spcBef>
                <a:spcPts val="0"/>
              </a:spcBef>
              <a:spcAft>
                <a:spcPts val="0"/>
              </a:spcAft>
              <a:buNone/>
            </a:pPr>
            <a:r>
              <a:rPr b="1" lang="en">
                <a:solidFill>
                  <a:srgbClr val="000000"/>
                </a:solidFill>
                <a:latin typeface="Arsenal"/>
                <a:ea typeface="Arsenal"/>
                <a:cs typeface="Arsenal"/>
                <a:sym typeface="Arsenal"/>
              </a:rPr>
              <a:t>NOTES</a:t>
            </a:r>
            <a:endParaRPr b="1">
              <a:solidFill>
                <a:srgbClr val="000000"/>
              </a:solidFill>
              <a:latin typeface="Arsenal"/>
              <a:ea typeface="Arsenal"/>
              <a:cs typeface="Arsenal"/>
              <a:sym typeface="Arsenal"/>
            </a:endParaRPr>
          </a:p>
        </p:txBody>
      </p:sp>
      <p:sp>
        <p:nvSpPr>
          <p:cNvPr id="489" name="Google Shape;489;p7"/>
          <p:cNvSpPr txBox="1"/>
          <p:nvPr/>
        </p:nvSpPr>
        <p:spPr>
          <a:xfrm>
            <a:off x="8719402" y="1507550"/>
            <a:ext cx="1970700" cy="2301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MONTH OVERVIEW</a:t>
            </a:r>
            <a:endParaRPr b="1">
              <a:solidFill>
                <a:srgbClr val="000000"/>
              </a:solidFill>
              <a:latin typeface="Arsenal"/>
              <a:ea typeface="Arsenal"/>
              <a:cs typeface="Arsenal"/>
              <a:sym typeface="Arsenal"/>
            </a:endParaRPr>
          </a:p>
        </p:txBody>
      </p:sp>
      <p:sp>
        <p:nvSpPr>
          <p:cNvPr id="490" name="Google Shape;490;p7"/>
          <p:cNvSpPr txBox="1"/>
          <p:nvPr/>
        </p:nvSpPr>
        <p:spPr>
          <a:xfrm>
            <a:off x="6092000" y="1507550"/>
            <a:ext cx="1679400" cy="2301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TO-DO LIST</a:t>
            </a:r>
            <a:endParaRPr b="1">
              <a:solidFill>
                <a:srgbClr val="000000"/>
              </a:solidFill>
              <a:latin typeface="Arsenal"/>
              <a:ea typeface="Arsenal"/>
              <a:cs typeface="Arsenal"/>
              <a:sym typeface="Arsenal"/>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Month Long with placeholders">
  <p:cSld name="CUSTOM_2_3_1">
    <p:spTree>
      <p:nvGrpSpPr>
        <p:cNvPr id="491" name="Shape 491"/>
        <p:cNvGrpSpPr/>
        <p:nvPr/>
      </p:nvGrpSpPr>
      <p:grpSpPr>
        <a:xfrm>
          <a:off x="0" y="0"/>
          <a:ext cx="0" cy="0"/>
          <a:chOff x="0" y="0"/>
          <a:chExt cx="0" cy="0"/>
        </a:xfrm>
      </p:grpSpPr>
      <p:sp>
        <p:nvSpPr>
          <p:cNvPr id="492" name="Google Shape;492;p8"/>
          <p:cNvSpPr/>
          <p:nvPr/>
        </p:nvSpPr>
        <p:spPr>
          <a:xfrm>
            <a:off x="1333025" y="1266800"/>
            <a:ext cx="4455943" cy="3345276"/>
          </a:xfrm>
          <a:custGeom>
            <a:rect b="b" l="l" r="r" t="t"/>
            <a:pathLst>
              <a:path extrusionOk="0" h="1426557" w="1449087">
                <a:moveTo>
                  <a:pt x="0" y="0"/>
                </a:moveTo>
                <a:lnTo>
                  <a:pt x="1449087" y="0"/>
                </a:lnTo>
                <a:lnTo>
                  <a:pt x="1449087" y="1426558"/>
                </a:lnTo>
                <a:lnTo>
                  <a:pt x="0" y="1426558"/>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 name="Google Shape;493;p8"/>
          <p:cNvSpPr/>
          <p:nvPr/>
        </p:nvSpPr>
        <p:spPr>
          <a:xfrm>
            <a:off x="1158275" y="1106054"/>
            <a:ext cx="683945" cy="683923"/>
          </a:xfrm>
          <a:custGeom>
            <a:rect b="b" l="l" r="r" t="t"/>
            <a:pathLst>
              <a:path extrusionOk="0" h="412002" w="412015">
                <a:moveTo>
                  <a:pt x="0" y="298343"/>
                </a:moveTo>
                <a:lnTo>
                  <a:pt x="298363" y="0"/>
                </a:lnTo>
                <a:lnTo>
                  <a:pt x="412016" y="113653"/>
                </a:lnTo>
                <a:lnTo>
                  <a:pt x="113653" y="412002"/>
                </a:lnTo>
                <a:lnTo>
                  <a:pt x="0" y="298343"/>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 name="Google Shape;494;p8"/>
          <p:cNvSpPr/>
          <p:nvPr/>
        </p:nvSpPr>
        <p:spPr>
          <a:xfrm>
            <a:off x="5291725" y="4096304"/>
            <a:ext cx="683945" cy="683923"/>
          </a:xfrm>
          <a:custGeom>
            <a:rect b="b" l="l" r="r" t="t"/>
            <a:pathLst>
              <a:path extrusionOk="0" h="412002" w="412015">
                <a:moveTo>
                  <a:pt x="0" y="298343"/>
                </a:moveTo>
                <a:lnTo>
                  <a:pt x="298363" y="0"/>
                </a:lnTo>
                <a:lnTo>
                  <a:pt x="412016" y="113653"/>
                </a:lnTo>
                <a:lnTo>
                  <a:pt x="113653" y="412002"/>
                </a:lnTo>
                <a:lnTo>
                  <a:pt x="0" y="298343"/>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3000">
              <a:solidFill>
                <a:srgbClr val="000000"/>
              </a:solidFill>
              <a:latin typeface="Calibri"/>
              <a:ea typeface="Calibri"/>
              <a:cs typeface="Calibri"/>
              <a:sym typeface="Calibri"/>
            </a:endParaRPr>
          </a:p>
        </p:txBody>
      </p:sp>
      <p:sp>
        <p:nvSpPr>
          <p:cNvPr id="495" name="Google Shape;495;p8"/>
          <p:cNvSpPr txBox="1"/>
          <p:nvPr>
            <p:ph type="title"/>
          </p:nvPr>
        </p:nvSpPr>
        <p:spPr>
          <a:xfrm>
            <a:off x="1365225" y="542300"/>
            <a:ext cx="4423800" cy="6102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accent2"/>
              </a:buClr>
              <a:buSzPts val="5000"/>
              <a:buFont typeface="Aldrich"/>
              <a:buNone/>
              <a:defRPr>
                <a:solidFill>
                  <a:schemeClr val="accent2"/>
                </a:solidFill>
              </a:defRPr>
            </a:lvl1pPr>
            <a:lvl2pPr lvl="1"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2pPr>
            <a:lvl3pPr lvl="2"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3pPr>
            <a:lvl4pPr lvl="3"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4pPr>
            <a:lvl5pPr lvl="4"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5pPr>
            <a:lvl6pPr lvl="5"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6pPr>
            <a:lvl7pPr lvl="6"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7pPr>
            <a:lvl8pPr lvl="7"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8pPr>
            <a:lvl9pPr lvl="8" rtl="0" algn="ctr">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9pPr>
          </a:lstStyle>
          <a:p/>
        </p:txBody>
      </p:sp>
      <p:sp>
        <p:nvSpPr>
          <p:cNvPr id="496" name="Google Shape;496;p8"/>
          <p:cNvSpPr txBox="1"/>
          <p:nvPr/>
        </p:nvSpPr>
        <p:spPr>
          <a:xfrm>
            <a:off x="1333025" y="1512775"/>
            <a:ext cx="4455900" cy="2772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M            T        </a:t>
            </a:r>
            <a:r>
              <a:rPr b="1" lang="en">
                <a:latin typeface="Arsenal"/>
                <a:ea typeface="Arsenal"/>
                <a:cs typeface="Arsenal"/>
                <a:sym typeface="Arsenal"/>
              </a:rPr>
              <a:t>  </a:t>
            </a:r>
            <a:r>
              <a:rPr b="1" lang="en">
                <a:solidFill>
                  <a:srgbClr val="000000"/>
                </a:solidFill>
                <a:latin typeface="Arsenal"/>
                <a:ea typeface="Arsenal"/>
                <a:cs typeface="Arsenal"/>
                <a:sym typeface="Arsenal"/>
              </a:rPr>
              <a:t> W            T            F       </a:t>
            </a:r>
            <a:r>
              <a:rPr b="1" lang="en">
                <a:latin typeface="Arsenal"/>
                <a:ea typeface="Arsenal"/>
                <a:cs typeface="Arsenal"/>
                <a:sym typeface="Arsenal"/>
              </a:rPr>
              <a:t>   </a:t>
            </a:r>
            <a:r>
              <a:rPr b="1" lang="en">
                <a:solidFill>
                  <a:srgbClr val="000000"/>
                </a:solidFill>
                <a:latin typeface="Arsenal"/>
                <a:ea typeface="Arsenal"/>
                <a:cs typeface="Arsenal"/>
                <a:sym typeface="Arsenal"/>
              </a:rPr>
              <a:t> S            S </a:t>
            </a:r>
            <a:endParaRPr b="1">
              <a:solidFill>
                <a:srgbClr val="000000"/>
              </a:solidFill>
              <a:latin typeface="Arsenal"/>
              <a:ea typeface="Arsenal"/>
              <a:cs typeface="Arsenal"/>
              <a:sym typeface="Arsenal"/>
            </a:endParaRPr>
          </a:p>
        </p:txBody>
      </p:sp>
      <p:sp>
        <p:nvSpPr>
          <p:cNvPr id="497" name="Google Shape;497;p8"/>
          <p:cNvSpPr/>
          <p:nvPr/>
        </p:nvSpPr>
        <p:spPr>
          <a:xfrm>
            <a:off x="1347050" y="4860425"/>
            <a:ext cx="4455900" cy="1365300"/>
          </a:xfrm>
          <a:prstGeom prst="roundRect">
            <a:avLst>
              <a:gd fmla="val 8172" name="adj"/>
            </a:avLst>
          </a:prstGeom>
          <a:noFill/>
          <a:ln cap="flat" cmpd="sng" w="133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98" name="Google Shape;498;p8"/>
          <p:cNvSpPr/>
          <p:nvPr/>
        </p:nvSpPr>
        <p:spPr>
          <a:xfrm>
            <a:off x="8052250" y="1266800"/>
            <a:ext cx="3341577" cy="4955745"/>
          </a:xfrm>
          <a:custGeom>
            <a:rect b="b" l="l" r="r" t="t"/>
            <a:pathLst>
              <a:path extrusionOk="0" h="3186974" w="2148924">
                <a:moveTo>
                  <a:pt x="0" y="167512"/>
                </a:moveTo>
                <a:cubicBezTo>
                  <a:pt x="0" y="74996"/>
                  <a:pt x="74996" y="0"/>
                  <a:pt x="167512" y="0"/>
                </a:cubicBezTo>
                <a:lnTo>
                  <a:pt x="1981413" y="0"/>
                </a:lnTo>
                <a:cubicBezTo>
                  <a:pt x="2073929" y="0"/>
                  <a:pt x="2148925" y="74996"/>
                  <a:pt x="2148925" y="167512"/>
                </a:cubicBezTo>
                <a:lnTo>
                  <a:pt x="2148925" y="3019462"/>
                </a:lnTo>
                <a:cubicBezTo>
                  <a:pt x="2148925" y="3111978"/>
                  <a:pt x="2073929" y="3186974"/>
                  <a:pt x="1981413" y="3186974"/>
                </a:cubicBezTo>
                <a:lnTo>
                  <a:pt x="167512" y="3186974"/>
                </a:lnTo>
                <a:cubicBezTo>
                  <a:pt x="74996" y="3186974"/>
                  <a:pt x="0" y="3111978"/>
                  <a:pt x="0" y="3019462"/>
                </a:cubicBezTo>
                <a:lnTo>
                  <a:pt x="0" y="167512"/>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99" name="Google Shape;499;p8"/>
          <p:cNvGrpSpPr/>
          <p:nvPr/>
        </p:nvGrpSpPr>
        <p:grpSpPr>
          <a:xfrm>
            <a:off x="8272649" y="2221760"/>
            <a:ext cx="2902152" cy="3684234"/>
            <a:chOff x="2789304" y="2928714"/>
            <a:chExt cx="1865376" cy="2367912"/>
          </a:xfrm>
        </p:grpSpPr>
        <p:sp>
          <p:nvSpPr>
            <p:cNvPr id="500" name="Google Shape;500;p8"/>
            <p:cNvSpPr/>
            <p:nvPr/>
          </p:nvSpPr>
          <p:spPr>
            <a:xfrm>
              <a:off x="2789304" y="2928714"/>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1" name="Google Shape;501;p8"/>
            <p:cNvSpPr/>
            <p:nvPr/>
          </p:nvSpPr>
          <p:spPr>
            <a:xfrm>
              <a:off x="2789304" y="3164846"/>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2" name="Google Shape;502;p8"/>
            <p:cNvSpPr/>
            <p:nvPr/>
          </p:nvSpPr>
          <p:spPr>
            <a:xfrm>
              <a:off x="2789304" y="3400978"/>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3" name="Google Shape;503;p8"/>
            <p:cNvSpPr/>
            <p:nvPr/>
          </p:nvSpPr>
          <p:spPr>
            <a:xfrm>
              <a:off x="2789304" y="3637110"/>
              <a:ext cx="1865376" cy="6584"/>
            </a:xfrm>
            <a:custGeom>
              <a:rect b="b" l="l" r="r" t="t"/>
              <a:pathLst>
                <a:path extrusionOk="0" h="11653" w="1865376">
                  <a:moveTo>
                    <a:pt x="0" y="0"/>
                  </a:moveTo>
                  <a:lnTo>
                    <a:pt x="0" y="10722"/>
                  </a:lnTo>
                  <a:lnTo>
                    <a:pt x="1865376" y="11654"/>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4" name="Google Shape;504;p8"/>
            <p:cNvSpPr/>
            <p:nvPr/>
          </p:nvSpPr>
          <p:spPr>
            <a:xfrm>
              <a:off x="2789304" y="3873242"/>
              <a:ext cx="1865376" cy="6584"/>
            </a:xfrm>
            <a:custGeom>
              <a:rect b="b" l="l" r="r" t="t"/>
              <a:pathLst>
                <a:path extrusionOk="0" h="11653" w="1865376">
                  <a:moveTo>
                    <a:pt x="0" y="0"/>
                  </a:moveTo>
                  <a:lnTo>
                    <a:pt x="0" y="10722"/>
                  </a:lnTo>
                  <a:lnTo>
                    <a:pt x="1865376" y="11654"/>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5" name="Google Shape;505;p8"/>
            <p:cNvSpPr/>
            <p:nvPr/>
          </p:nvSpPr>
          <p:spPr>
            <a:xfrm>
              <a:off x="2789304" y="4109375"/>
              <a:ext cx="1865376" cy="6584"/>
            </a:xfrm>
            <a:custGeom>
              <a:rect b="b" l="l" r="r" t="t"/>
              <a:pathLst>
                <a:path extrusionOk="0" h="11653" w="1865376">
                  <a:moveTo>
                    <a:pt x="0" y="0"/>
                  </a:moveTo>
                  <a:lnTo>
                    <a:pt x="0" y="10722"/>
                  </a:lnTo>
                  <a:lnTo>
                    <a:pt x="1865376" y="11653"/>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6" name="Google Shape;506;p8"/>
            <p:cNvSpPr/>
            <p:nvPr/>
          </p:nvSpPr>
          <p:spPr>
            <a:xfrm>
              <a:off x="2789304" y="4345507"/>
              <a:ext cx="1865376" cy="6584"/>
            </a:xfrm>
            <a:custGeom>
              <a:rect b="b" l="l" r="r" t="t"/>
              <a:pathLst>
                <a:path extrusionOk="0" h="11653" w="1865376">
                  <a:moveTo>
                    <a:pt x="0" y="0"/>
                  </a:moveTo>
                  <a:lnTo>
                    <a:pt x="0" y="10722"/>
                  </a:lnTo>
                  <a:lnTo>
                    <a:pt x="1865376" y="11653"/>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7" name="Google Shape;507;p8"/>
            <p:cNvSpPr/>
            <p:nvPr/>
          </p:nvSpPr>
          <p:spPr>
            <a:xfrm>
              <a:off x="2789304" y="4581639"/>
              <a:ext cx="1865376" cy="6587"/>
            </a:xfrm>
            <a:custGeom>
              <a:rect b="b" l="l" r="r" t="t"/>
              <a:pathLst>
                <a:path extrusionOk="0" h="11659" w="1865376">
                  <a:moveTo>
                    <a:pt x="0" y="0"/>
                  </a:moveTo>
                  <a:lnTo>
                    <a:pt x="0" y="10722"/>
                  </a:lnTo>
                  <a:lnTo>
                    <a:pt x="1865376" y="11660"/>
                  </a:lnTo>
                  <a:lnTo>
                    <a:pt x="1865376" y="937"/>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8" name="Google Shape;508;p8"/>
            <p:cNvSpPr/>
            <p:nvPr/>
          </p:nvSpPr>
          <p:spPr>
            <a:xfrm>
              <a:off x="2789304" y="4817778"/>
              <a:ext cx="1865376" cy="6584"/>
            </a:xfrm>
            <a:custGeom>
              <a:rect b="b" l="l" r="r" t="t"/>
              <a:pathLst>
                <a:path extrusionOk="0" h="11653" w="1865376">
                  <a:moveTo>
                    <a:pt x="0" y="0"/>
                  </a:moveTo>
                  <a:lnTo>
                    <a:pt x="0" y="10716"/>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9" name="Google Shape;509;p8"/>
            <p:cNvSpPr/>
            <p:nvPr/>
          </p:nvSpPr>
          <p:spPr>
            <a:xfrm>
              <a:off x="2789304" y="5053910"/>
              <a:ext cx="1865376" cy="6584"/>
            </a:xfrm>
            <a:custGeom>
              <a:rect b="b" l="l" r="r" t="t"/>
              <a:pathLst>
                <a:path extrusionOk="0" h="11653" w="1865376">
                  <a:moveTo>
                    <a:pt x="0" y="0"/>
                  </a:moveTo>
                  <a:lnTo>
                    <a:pt x="0" y="10716"/>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0" name="Google Shape;510;p8"/>
            <p:cNvSpPr/>
            <p:nvPr/>
          </p:nvSpPr>
          <p:spPr>
            <a:xfrm>
              <a:off x="2789304" y="5290042"/>
              <a:ext cx="1865376" cy="6584"/>
            </a:xfrm>
            <a:custGeom>
              <a:rect b="b" l="l" r="r" t="t"/>
              <a:pathLst>
                <a:path extrusionOk="0" h="11653" w="1865376">
                  <a:moveTo>
                    <a:pt x="0" y="0"/>
                  </a:moveTo>
                  <a:lnTo>
                    <a:pt x="0" y="10722"/>
                  </a:lnTo>
                  <a:lnTo>
                    <a:pt x="1865376" y="11653"/>
                  </a:lnTo>
                  <a:lnTo>
                    <a:pt x="1865376" y="931"/>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11" name="Google Shape;511;p8"/>
          <p:cNvGrpSpPr/>
          <p:nvPr/>
        </p:nvGrpSpPr>
        <p:grpSpPr>
          <a:xfrm>
            <a:off x="7894978" y="1032081"/>
            <a:ext cx="965641" cy="937531"/>
            <a:chOff x="2568112" y="2225465"/>
            <a:chExt cx="566425" cy="549936"/>
          </a:xfrm>
        </p:grpSpPr>
        <p:sp>
          <p:nvSpPr>
            <p:cNvPr id="512" name="Google Shape;512;p8"/>
            <p:cNvSpPr/>
            <p:nvPr/>
          </p:nvSpPr>
          <p:spPr>
            <a:xfrm>
              <a:off x="2609800" y="2311757"/>
              <a:ext cx="348373" cy="463644"/>
            </a:xfrm>
            <a:custGeom>
              <a:rect b="b" l="l" r="r" t="t"/>
              <a:pathLst>
                <a:path extrusionOk="0" h="463644" w="348373">
                  <a:moveTo>
                    <a:pt x="340995" y="474"/>
                  </a:moveTo>
                  <a:cubicBezTo>
                    <a:pt x="340419" y="742"/>
                    <a:pt x="339401" y="1384"/>
                    <a:pt x="337854" y="2148"/>
                  </a:cubicBezTo>
                  <a:cubicBezTo>
                    <a:pt x="335309" y="3421"/>
                    <a:pt x="332376" y="4947"/>
                    <a:pt x="329067" y="6756"/>
                  </a:cubicBezTo>
                  <a:cubicBezTo>
                    <a:pt x="319644" y="11886"/>
                    <a:pt x="309170" y="18014"/>
                    <a:pt x="297885" y="25381"/>
                  </a:cubicBezTo>
                  <a:cubicBezTo>
                    <a:pt x="265664" y="46377"/>
                    <a:pt x="233350" y="72315"/>
                    <a:pt x="203279" y="103237"/>
                  </a:cubicBezTo>
                  <a:cubicBezTo>
                    <a:pt x="191981" y="114850"/>
                    <a:pt x="182096" y="127829"/>
                    <a:pt x="171889" y="140487"/>
                  </a:cubicBezTo>
                  <a:cubicBezTo>
                    <a:pt x="171943" y="140112"/>
                    <a:pt x="172043" y="139824"/>
                    <a:pt x="172097" y="139442"/>
                  </a:cubicBezTo>
                  <a:cubicBezTo>
                    <a:pt x="173624" y="128184"/>
                    <a:pt x="174736" y="116879"/>
                    <a:pt x="175030" y="106371"/>
                  </a:cubicBezTo>
                  <a:cubicBezTo>
                    <a:pt x="175037" y="106163"/>
                    <a:pt x="175024" y="106170"/>
                    <a:pt x="175030" y="105956"/>
                  </a:cubicBezTo>
                  <a:cubicBezTo>
                    <a:pt x="175338" y="93981"/>
                    <a:pt x="174715" y="81317"/>
                    <a:pt x="173563" y="68705"/>
                  </a:cubicBezTo>
                  <a:cubicBezTo>
                    <a:pt x="173235" y="65109"/>
                    <a:pt x="172197" y="55786"/>
                    <a:pt x="172097" y="55097"/>
                  </a:cubicBezTo>
                  <a:cubicBezTo>
                    <a:pt x="171702" y="52297"/>
                    <a:pt x="169036" y="50315"/>
                    <a:pt x="166237" y="50703"/>
                  </a:cubicBezTo>
                  <a:cubicBezTo>
                    <a:pt x="163437" y="51098"/>
                    <a:pt x="161662" y="53764"/>
                    <a:pt x="162051" y="56563"/>
                  </a:cubicBezTo>
                  <a:cubicBezTo>
                    <a:pt x="162138" y="57186"/>
                    <a:pt x="162989" y="66040"/>
                    <a:pt x="163310" y="69536"/>
                  </a:cubicBezTo>
                  <a:cubicBezTo>
                    <a:pt x="164428" y="81792"/>
                    <a:pt x="165071" y="94229"/>
                    <a:pt x="164770" y="105748"/>
                  </a:cubicBezTo>
                  <a:cubicBezTo>
                    <a:pt x="164770" y="105949"/>
                    <a:pt x="164777" y="105962"/>
                    <a:pt x="164770" y="106163"/>
                  </a:cubicBezTo>
                  <a:cubicBezTo>
                    <a:pt x="164495" y="116263"/>
                    <a:pt x="163531" y="127052"/>
                    <a:pt x="162051" y="137975"/>
                  </a:cubicBezTo>
                  <a:cubicBezTo>
                    <a:pt x="161435" y="142563"/>
                    <a:pt x="160832" y="146876"/>
                    <a:pt x="160169" y="150747"/>
                  </a:cubicBezTo>
                  <a:cubicBezTo>
                    <a:pt x="159774" y="153057"/>
                    <a:pt x="159292" y="154692"/>
                    <a:pt x="159124" y="155556"/>
                  </a:cubicBezTo>
                  <a:cubicBezTo>
                    <a:pt x="157872" y="157237"/>
                    <a:pt x="156372" y="158677"/>
                    <a:pt x="155146" y="160371"/>
                  </a:cubicBezTo>
                  <a:cubicBezTo>
                    <a:pt x="135289" y="187776"/>
                    <a:pt x="116315" y="219354"/>
                    <a:pt x="98219" y="254340"/>
                  </a:cubicBezTo>
                  <a:cubicBezTo>
                    <a:pt x="94536" y="261473"/>
                    <a:pt x="91308" y="269034"/>
                    <a:pt x="87751" y="276321"/>
                  </a:cubicBezTo>
                  <a:cubicBezTo>
                    <a:pt x="87048" y="263696"/>
                    <a:pt x="85957" y="251099"/>
                    <a:pt x="84195" y="239271"/>
                  </a:cubicBezTo>
                  <a:cubicBezTo>
                    <a:pt x="84088" y="238535"/>
                    <a:pt x="84101" y="238535"/>
                    <a:pt x="83988" y="237811"/>
                  </a:cubicBezTo>
                  <a:cubicBezTo>
                    <a:pt x="82655" y="229145"/>
                    <a:pt x="80907" y="219937"/>
                    <a:pt x="78757" y="210600"/>
                  </a:cubicBezTo>
                  <a:cubicBezTo>
                    <a:pt x="77056" y="203233"/>
                    <a:pt x="75134" y="196221"/>
                    <a:pt x="73312" y="189671"/>
                  </a:cubicBezTo>
                  <a:cubicBezTo>
                    <a:pt x="72676" y="187374"/>
                    <a:pt x="71135" y="181488"/>
                    <a:pt x="71008" y="181092"/>
                  </a:cubicBezTo>
                  <a:cubicBezTo>
                    <a:pt x="70178" y="178387"/>
                    <a:pt x="67218" y="176900"/>
                    <a:pt x="64525" y="177744"/>
                  </a:cubicBezTo>
                  <a:cubicBezTo>
                    <a:pt x="61820" y="178581"/>
                    <a:pt x="60333" y="181528"/>
                    <a:pt x="61177" y="184233"/>
                  </a:cubicBezTo>
                  <a:cubicBezTo>
                    <a:pt x="61290" y="184595"/>
                    <a:pt x="62858" y="190154"/>
                    <a:pt x="63481" y="192391"/>
                  </a:cubicBezTo>
                  <a:cubicBezTo>
                    <a:pt x="65262" y="198807"/>
                    <a:pt x="67043" y="205691"/>
                    <a:pt x="68711" y="212904"/>
                  </a:cubicBezTo>
                  <a:cubicBezTo>
                    <a:pt x="70807" y="222006"/>
                    <a:pt x="72649" y="230880"/>
                    <a:pt x="73942" y="239271"/>
                  </a:cubicBezTo>
                  <a:cubicBezTo>
                    <a:pt x="74049" y="239981"/>
                    <a:pt x="74042" y="240022"/>
                    <a:pt x="74149" y="240738"/>
                  </a:cubicBezTo>
                  <a:cubicBezTo>
                    <a:pt x="75931" y="252673"/>
                    <a:pt x="77029" y="265377"/>
                    <a:pt x="77705" y="278203"/>
                  </a:cubicBezTo>
                  <a:cubicBezTo>
                    <a:pt x="77947" y="282697"/>
                    <a:pt x="78034" y="287023"/>
                    <a:pt x="78127" y="290760"/>
                  </a:cubicBezTo>
                  <a:cubicBezTo>
                    <a:pt x="78181" y="292990"/>
                    <a:pt x="78536" y="295461"/>
                    <a:pt x="78549" y="295569"/>
                  </a:cubicBezTo>
                  <a:cubicBezTo>
                    <a:pt x="67037" y="320308"/>
                    <a:pt x="56247" y="345390"/>
                    <a:pt x="46315" y="370913"/>
                  </a:cubicBezTo>
                  <a:cubicBezTo>
                    <a:pt x="46262" y="370692"/>
                    <a:pt x="39364" y="354029"/>
                    <a:pt x="35432" y="346428"/>
                  </a:cubicBezTo>
                  <a:cubicBezTo>
                    <a:pt x="34629" y="344874"/>
                    <a:pt x="33738" y="343314"/>
                    <a:pt x="32921" y="341827"/>
                  </a:cubicBezTo>
                  <a:cubicBezTo>
                    <a:pt x="31012" y="338364"/>
                    <a:pt x="28882" y="334942"/>
                    <a:pt x="26646" y="331359"/>
                  </a:cubicBezTo>
                  <a:cubicBezTo>
                    <a:pt x="22788" y="325204"/>
                    <a:pt x="18622" y="319203"/>
                    <a:pt x="14503" y="313571"/>
                  </a:cubicBezTo>
                  <a:cubicBezTo>
                    <a:pt x="13064" y="311602"/>
                    <a:pt x="9353" y="306606"/>
                    <a:pt x="9059" y="306244"/>
                  </a:cubicBezTo>
                  <a:cubicBezTo>
                    <a:pt x="7297" y="304041"/>
                    <a:pt x="4156" y="303639"/>
                    <a:pt x="1946" y="305407"/>
                  </a:cubicBezTo>
                  <a:cubicBezTo>
                    <a:pt x="-264" y="307175"/>
                    <a:pt x="-659" y="310316"/>
                    <a:pt x="1109" y="312526"/>
                  </a:cubicBezTo>
                  <a:cubicBezTo>
                    <a:pt x="1357" y="312834"/>
                    <a:pt x="4946" y="317737"/>
                    <a:pt x="6339" y="319639"/>
                  </a:cubicBezTo>
                  <a:cubicBezTo>
                    <a:pt x="10324" y="325077"/>
                    <a:pt x="14349" y="330877"/>
                    <a:pt x="18060" y="336804"/>
                  </a:cubicBezTo>
                  <a:cubicBezTo>
                    <a:pt x="20210" y="340226"/>
                    <a:pt x="22112" y="343561"/>
                    <a:pt x="23920" y="346850"/>
                  </a:cubicBezTo>
                  <a:cubicBezTo>
                    <a:pt x="24697" y="348249"/>
                    <a:pt x="25460" y="349562"/>
                    <a:pt x="26224" y="351035"/>
                  </a:cubicBezTo>
                  <a:cubicBezTo>
                    <a:pt x="29994" y="358315"/>
                    <a:pt x="33537" y="366232"/>
                    <a:pt x="36691" y="374054"/>
                  </a:cubicBezTo>
                  <a:cubicBezTo>
                    <a:pt x="37790" y="376800"/>
                    <a:pt x="40830" y="384629"/>
                    <a:pt x="40871" y="384729"/>
                  </a:cubicBezTo>
                  <a:cubicBezTo>
                    <a:pt x="39739" y="387736"/>
                    <a:pt x="38426" y="390723"/>
                    <a:pt x="37314" y="393730"/>
                  </a:cubicBezTo>
                  <a:cubicBezTo>
                    <a:pt x="31173" y="410353"/>
                    <a:pt x="25942" y="425710"/>
                    <a:pt x="21408" y="439560"/>
                  </a:cubicBezTo>
                  <a:cubicBezTo>
                    <a:pt x="19821" y="444422"/>
                    <a:pt x="15997" y="456336"/>
                    <a:pt x="15756" y="457147"/>
                  </a:cubicBezTo>
                  <a:cubicBezTo>
                    <a:pt x="14959" y="459853"/>
                    <a:pt x="16606" y="462619"/>
                    <a:pt x="19319" y="463422"/>
                  </a:cubicBezTo>
                  <a:cubicBezTo>
                    <a:pt x="22031" y="464226"/>
                    <a:pt x="24790" y="462793"/>
                    <a:pt x="25594" y="460074"/>
                  </a:cubicBezTo>
                  <a:cubicBezTo>
                    <a:pt x="25822" y="459303"/>
                    <a:pt x="29465" y="447509"/>
                    <a:pt x="31039" y="442701"/>
                  </a:cubicBezTo>
                  <a:cubicBezTo>
                    <a:pt x="35533" y="428958"/>
                    <a:pt x="40851" y="413789"/>
                    <a:pt x="46945" y="397287"/>
                  </a:cubicBezTo>
                  <a:cubicBezTo>
                    <a:pt x="48184" y="393925"/>
                    <a:pt x="49651" y="390596"/>
                    <a:pt x="50916" y="387241"/>
                  </a:cubicBezTo>
                  <a:cubicBezTo>
                    <a:pt x="51231" y="387167"/>
                    <a:pt x="55042" y="385948"/>
                    <a:pt x="58036" y="384729"/>
                  </a:cubicBezTo>
                  <a:cubicBezTo>
                    <a:pt x="63045" y="382707"/>
                    <a:pt x="68370" y="380751"/>
                    <a:pt x="73942" y="378869"/>
                  </a:cubicBezTo>
                  <a:cubicBezTo>
                    <a:pt x="79628" y="376947"/>
                    <a:pt x="85173" y="375179"/>
                    <a:pt x="90477" y="373846"/>
                  </a:cubicBezTo>
                  <a:cubicBezTo>
                    <a:pt x="91261" y="373645"/>
                    <a:pt x="92178" y="373619"/>
                    <a:pt x="92989" y="373431"/>
                  </a:cubicBezTo>
                  <a:cubicBezTo>
                    <a:pt x="101333" y="371429"/>
                    <a:pt x="110375" y="369794"/>
                    <a:pt x="119356" y="368616"/>
                  </a:cubicBezTo>
                  <a:cubicBezTo>
                    <a:pt x="122504" y="368201"/>
                    <a:pt x="125316" y="367832"/>
                    <a:pt x="127935" y="367564"/>
                  </a:cubicBezTo>
                  <a:cubicBezTo>
                    <a:pt x="129502" y="367410"/>
                    <a:pt x="130714" y="367403"/>
                    <a:pt x="131284" y="367357"/>
                  </a:cubicBezTo>
                  <a:cubicBezTo>
                    <a:pt x="134103" y="367142"/>
                    <a:pt x="136112" y="364524"/>
                    <a:pt x="135891" y="361711"/>
                  </a:cubicBezTo>
                  <a:cubicBezTo>
                    <a:pt x="135677" y="358891"/>
                    <a:pt x="133266" y="356895"/>
                    <a:pt x="130453" y="357103"/>
                  </a:cubicBezTo>
                  <a:cubicBezTo>
                    <a:pt x="129804" y="357150"/>
                    <a:pt x="128538" y="357150"/>
                    <a:pt x="126890" y="357311"/>
                  </a:cubicBezTo>
                  <a:cubicBezTo>
                    <a:pt x="124171" y="357585"/>
                    <a:pt x="121144" y="357927"/>
                    <a:pt x="117889" y="358362"/>
                  </a:cubicBezTo>
                  <a:cubicBezTo>
                    <a:pt x="108580" y="359574"/>
                    <a:pt x="99418" y="361296"/>
                    <a:pt x="90685" y="363385"/>
                  </a:cubicBezTo>
                  <a:cubicBezTo>
                    <a:pt x="89834" y="363586"/>
                    <a:pt x="88796" y="363794"/>
                    <a:pt x="87966" y="364008"/>
                  </a:cubicBezTo>
                  <a:cubicBezTo>
                    <a:pt x="82387" y="365421"/>
                    <a:pt x="76728" y="367243"/>
                    <a:pt x="70801" y="369239"/>
                  </a:cubicBezTo>
                  <a:cubicBezTo>
                    <a:pt x="65617" y="370993"/>
                    <a:pt x="60668" y="372828"/>
                    <a:pt x="55939" y="374683"/>
                  </a:cubicBezTo>
                  <a:cubicBezTo>
                    <a:pt x="68028" y="343568"/>
                    <a:pt x="81302" y="312981"/>
                    <a:pt x="95708" y="283226"/>
                  </a:cubicBezTo>
                  <a:cubicBezTo>
                    <a:pt x="96786" y="282656"/>
                    <a:pt x="99786" y="281056"/>
                    <a:pt x="101360" y="280292"/>
                  </a:cubicBezTo>
                  <a:cubicBezTo>
                    <a:pt x="106490" y="277808"/>
                    <a:pt x="112022" y="275283"/>
                    <a:pt x="117682" y="272972"/>
                  </a:cubicBezTo>
                  <a:cubicBezTo>
                    <a:pt x="122604" y="270956"/>
                    <a:pt x="127285" y="269248"/>
                    <a:pt x="131913" y="267735"/>
                  </a:cubicBezTo>
                  <a:cubicBezTo>
                    <a:pt x="132871" y="267420"/>
                    <a:pt x="133849" y="267005"/>
                    <a:pt x="134847" y="266690"/>
                  </a:cubicBezTo>
                  <a:cubicBezTo>
                    <a:pt x="142796" y="264239"/>
                    <a:pt x="151396" y="262310"/>
                    <a:pt x="159961" y="260622"/>
                  </a:cubicBezTo>
                  <a:cubicBezTo>
                    <a:pt x="162962" y="260026"/>
                    <a:pt x="170717" y="258593"/>
                    <a:pt x="171260" y="258526"/>
                  </a:cubicBezTo>
                  <a:cubicBezTo>
                    <a:pt x="174059" y="258131"/>
                    <a:pt x="176055" y="255472"/>
                    <a:pt x="175660" y="252666"/>
                  </a:cubicBezTo>
                  <a:cubicBezTo>
                    <a:pt x="175258" y="249867"/>
                    <a:pt x="172807" y="248092"/>
                    <a:pt x="170007" y="248480"/>
                  </a:cubicBezTo>
                  <a:cubicBezTo>
                    <a:pt x="169384" y="248567"/>
                    <a:pt x="168226" y="248634"/>
                    <a:pt x="166659" y="248902"/>
                  </a:cubicBezTo>
                  <a:cubicBezTo>
                    <a:pt x="164060" y="249331"/>
                    <a:pt x="161180" y="249947"/>
                    <a:pt x="158073" y="250576"/>
                  </a:cubicBezTo>
                  <a:cubicBezTo>
                    <a:pt x="149192" y="252331"/>
                    <a:pt x="140245" y="254494"/>
                    <a:pt x="131913" y="257059"/>
                  </a:cubicBezTo>
                  <a:cubicBezTo>
                    <a:pt x="130868" y="257387"/>
                    <a:pt x="129797" y="257562"/>
                    <a:pt x="128779" y="257903"/>
                  </a:cubicBezTo>
                  <a:cubicBezTo>
                    <a:pt x="123903" y="259497"/>
                    <a:pt x="118847" y="261446"/>
                    <a:pt x="113710" y="263549"/>
                  </a:cubicBezTo>
                  <a:cubicBezTo>
                    <a:pt x="109812" y="265150"/>
                    <a:pt x="106249" y="266878"/>
                    <a:pt x="102613" y="268572"/>
                  </a:cubicBezTo>
                  <a:cubicBezTo>
                    <a:pt x="104200" y="265424"/>
                    <a:pt x="105613" y="262062"/>
                    <a:pt x="107220" y="258948"/>
                  </a:cubicBezTo>
                  <a:cubicBezTo>
                    <a:pt x="125089" y="224377"/>
                    <a:pt x="143982" y="193181"/>
                    <a:pt x="163518" y="166231"/>
                  </a:cubicBezTo>
                  <a:cubicBezTo>
                    <a:pt x="173436" y="152542"/>
                    <a:pt x="184808" y="140239"/>
                    <a:pt x="195959" y="127722"/>
                  </a:cubicBezTo>
                  <a:cubicBezTo>
                    <a:pt x="196991" y="127494"/>
                    <a:pt x="197821" y="127313"/>
                    <a:pt x="199515" y="126885"/>
                  </a:cubicBezTo>
                  <a:cubicBezTo>
                    <a:pt x="203842" y="125793"/>
                    <a:pt x="208577" y="124554"/>
                    <a:pt x="213539" y="123536"/>
                  </a:cubicBezTo>
                  <a:cubicBezTo>
                    <a:pt x="221302" y="121942"/>
                    <a:pt x="228983" y="120783"/>
                    <a:pt x="236143" y="119980"/>
                  </a:cubicBezTo>
                  <a:cubicBezTo>
                    <a:pt x="236752" y="119913"/>
                    <a:pt x="236786" y="119832"/>
                    <a:pt x="237395" y="119765"/>
                  </a:cubicBezTo>
                  <a:cubicBezTo>
                    <a:pt x="250046" y="118426"/>
                    <a:pt x="263521" y="118151"/>
                    <a:pt x="275489" y="118513"/>
                  </a:cubicBezTo>
                  <a:cubicBezTo>
                    <a:pt x="277190" y="118567"/>
                    <a:pt x="278416" y="118687"/>
                    <a:pt x="279045" y="118721"/>
                  </a:cubicBezTo>
                  <a:cubicBezTo>
                    <a:pt x="281872" y="118875"/>
                    <a:pt x="284129" y="116732"/>
                    <a:pt x="284276" y="113912"/>
                  </a:cubicBezTo>
                  <a:cubicBezTo>
                    <a:pt x="284430" y="111086"/>
                    <a:pt x="282287" y="108614"/>
                    <a:pt x="279467" y="108467"/>
                  </a:cubicBezTo>
                  <a:cubicBezTo>
                    <a:pt x="278764" y="108427"/>
                    <a:pt x="277485" y="108313"/>
                    <a:pt x="275697" y="108259"/>
                  </a:cubicBezTo>
                  <a:cubicBezTo>
                    <a:pt x="263307" y="107878"/>
                    <a:pt x="249537" y="108112"/>
                    <a:pt x="236350" y="109512"/>
                  </a:cubicBezTo>
                  <a:cubicBezTo>
                    <a:pt x="235707" y="109586"/>
                    <a:pt x="235533" y="109653"/>
                    <a:pt x="234884" y="109720"/>
                  </a:cubicBezTo>
                  <a:cubicBezTo>
                    <a:pt x="227389" y="110563"/>
                    <a:pt x="219493" y="111836"/>
                    <a:pt x="211443" y="113490"/>
                  </a:cubicBezTo>
                  <a:cubicBezTo>
                    <a:pt x="209883" y="113812"/>
                    <a:pt x="208557" y="114200"/>
                    <a:pt x="207050" y="114535"/>
                  </a:cubicBezTo>
                  <a:cubicBezTo>
                    <a:pt x="208316" y="113209"/>
                    <a:pt x="209334" y="111662"/>
                    <a:pt x="210606" y="110349"/>
                  </a:cubicBezTo>
                  <a:cubicBezTo>
                    <a:pt x="240114" y="80024"/>
                    <a:pt x="271712" y="54561"/>
                    <a:pt x="303323" y="33960"/>
                  </a:cubicBezTo>
                  <a:cubicBezTo>
                    <a:pt x="314373" y="26754"/>
                    <a:pt x="324681" y="20753"/>
                    <a:pt x="333876" y="15750"/>
                  </a:cubicBezTo>
                  <a:cubicBezTo>
                    <a:pt x="337084" y="14009"/>
                    <a:pt x="340017" y="12576"/>
                    <a:pt x="342462" y="11357"/>
                  </a:cubicBezTo>
                  <a:cubicBezTo>
                    <a:pt x="343908" y="10633"/>
                    <a:pt x="344900" y="10125"/>
                    <a:pt x="345389" y="9890"/>
                  </a:cubicBezTo>
                  <a:cubicBezTo>
                    <a:pt x="347954" y="8705"/>
                    <a:pt x="349092" y="5550"/>
                    <a:pt x="347900" y="2985"/>
                  </a:cubicBezTo>
                  <a:cubicBezTo>
                    <a:pt x="346715" y="420"/>
                    <a:pt x="343560" y="-718"/>
                    <a:pt x="340995" y="4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3" name="Google Shape;513;p8"/>
            <p:cNvSpPr/>
            <p:nvPr/>
          </p:nvSpPr>
          <p:spPr>
            <a:xfrm>
              <a:off x="2754030" y="2534754"/>
              <a:ext cx="112547" cy="56364"/>
            </a:xfrm>
            <a:custGeom>
              <a:rect b="b" l="l" r="r" t="t"/>
              <a:pathLst>
                <a:path extrusionOk="0" h="56364" w="112547">
                  <a:moveTo>
                    <a:pt x="0" y="28182"/>
                  </a:moveTo>
                  <a:cubicBezTo>
                    <a:pt x="0" y="12617"/>
                    <a:pt x="25195" y="0"/>
                    <a:pt x="56270" y="0"/>
                  </a:cubicBezTo>
                  <a:cubicBezTo>
                    <a:pt x="87352" y="0"/>
                    <a:pt x="112548" y="12617"/>
                    <a:pt x="112548" y="28182"/>
                  </a:cubicBezTo>
                  <a:cubicBezTo>
                    <a:pt x="112548" y="43746"/>
                    <a:pt x="87352" y="56364"/>
                    <a:pt x="56270" y="56364"/>
                  </a:cubicBezTo>
                  <a:cubicBezTo>
                    <a:pt x="25195" y="56364"/>
                    <a:pt x="0" y="43746"/>
                    <a:pt x="0" y="281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4" name="Google Shape;514;p8"/>
            <p:cNvSpPr/>
            <p:nvPr/>
          </p:nvSpPr>
          <p:spPr>
            <a:xfrm>
              <a:off x="2711551" y="2642644"/>
              <a:ext cx="106235" cy="51882"/>
            </a:xfrm>
            <a:custGeom>
              <a:rect b="b" l="l" r="r" t="t"/>
              <a:pathLst>
                <a:path extrusionOk="0" h="51882" w="106235">
                  <a:moveTo>
                    <a:pt x="153" y="34581"/>
                  </a:moveTo>
                  <a:cubicBezTo>
                    <a:pt x="-2051" y="21072"/>
                    <a:pt x="19876" y="6258"/>
                    <a:pt x="49130" y="1490"/>
                  </a:cubicBezTo>
                  <a:cubicBezTo>
                    <a:pt x="78383" y="-3286"/>
                    <a:pt x="103880" y="3800"/>
                    <a:pt x="106083" y="17302"/>
                  </a:cubicBezTo>
                  <a:cubicBezTo>
                    <a:pt x="108287" y="30810"/>
                    <a:pt x="86360" y="45625"/>
                    <a:pt x="57106" y="50393"/>
                  </a:cubicBezTo>
                  <a:cubicBezTo>
                    <a:pt x="27852" y="55168"/>
                    <a:pt x="2356" y="48083"/>
                    <a:pt x="153" y="3458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5" name="Google Shape;515;p8"/>
            <p:cNvSpPr/>
            <p:nvPr/>
          </p:nvSpPr>
          <p:spPr>
            <a:xfrm>
              <a:off x="2876305" y="2402274"/>
              <a:ext cx="150809" cy="83624"/>
            </a:xfrm>
            <a:custGeom>
              <a:rect b="b" l="l" r="r" t="t"/>
              <a:pathLst>
                <a:path extrusionOk="0" h="83624" w="150809">
                  <a:moveTo>
                    <a:pt x="593" y="23026"/>
                  </a:moveTo>
                  <a:cubicBezTo>
                    <a:pt x="5777" y="2399"/>
                    <a:pt x="43469" y="-5906"/>
                    <a:pt x="84784" y="4468"/>
                  </a:cubicBezTo>
                  <a:cubicBezTo>
                    <a:pt x="126100" y="14849"/>
                    <a:pt x="155394" y="39977"/>
                    <a:pt x="150217" y="60604"/>
                  </a:cubicBezTo>
                  <a:cubicBezTo>
                    <a:pt x="145033" y="81225"/>
                    <a:pt x="107341" y="89530"/>
                    <a:pt x="66025" y="79156"/>
                  </a:cubicBezTo>
                  <a:cubicBezTo>
                    <a:pt x="24710" y="68782"/>
                    <a:pt x="-4584" y="43647"/>
                    <a:pt x="593" y="230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6" name="Google Shape;516;p8"/>
            <p:cNvSpPr/>
            <p:nvPr/>
          </p:nvSpPr>
          <p:spPr>
            <a:xfrm>
              <a:off x="2951709" y="2239852"/>
              <a:ext cx="182828" cy="103681"/>
            </a:xfrm>
            <a:custGeom>
              <a:rect b="b" l="l" r="r" t="t"/>
              <a:pathLst>
                <a:path extrusionOk="0" h="103681" w="182828">
                  <a:moveTo>
                    <a:pt x="660" y="72653"/>
                  </a:moveTo>
                  <a:cubicBezTo>
                    <a:pt x="-5354" y="46440"/>
                    <a:pt x="30403" y="15867"/>
                    <a:pt x="80525" y="4374"/>
                  </a:cubicBezTo>
                  <a:cubicBezTo>
                    <a:pt x="130647" y="-7118"/>
                    <a:pt x="176155" y="4816"/>
                    <a:pt x="182169" y="31029"/>
                  </a:cubicBezTo>
                  <a:cubicBezTo>
                    <a:pt x="188177" y="57242"/>
                    <a:pt x="152420" y="87815"/>
                    <a:pt x="102298" y="99308"/>
                  </a:cubicBezTo>
                  <a:cubicBezTo>
                    <a:pt x="52175" y="110800"/>
                    <a:pt x="6668" y="98866"/>
                    <a:pt x="660" y="7265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7" name="Google Shape;517;p8"/>
            <p:cNvSpPr/>
            <p:nvPr/>
          </p:nvSpPr>
          <p:spPr>
            <a:xfrm>
              <a:off x="2754030" y="2225465"/>
              <a:ext cx="76961" cy="158166"/>
            </a:xfrm>
            <a:custGeom>
              <a:rect b="b" l="l" r="r" t="t"/>
              <a:pathLst>
                <a:path extrusionOk="0" h="158166" w="76961">
                  <a:moveTo>
                    <a:pt x="49211" y="163"/>
                  </a:moveTo>
                  <a:cubicBezTo>
                    <a:pt x="69618" y="2936"/>
                    <a:pt x="81352" y="40521"/>
                    <a:pt x="75425" y="84107"/>
                  </a:cubicBezTo>
                  <a:cubicBezTo>
                    <a:pt x="69491" y="127692"/>
                    <a:pt x="48147" y="160777"/>
                    <a:pt x="27747" y="158004"/>
                  </a:cubicBezTo>
                  <a:cubicBezTo>
                    <a:pt x="7340" y="155225"/>
                    <a:pt x="-4394" y="117640"/>
                    <a:pt x="1540" y="74054"/>
                  </a:cubicBezTo>
                  <a:cubicBezTo>
                    <a:pt x="7467" y="30468"/>
                    <a:pt x="28811" y="-2616"/>
                    <a:pt x="49211" y="16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8" name="Google Shape;518;p8"/>
            <p:cNvSpPr/>
            <p:nvPr/>
          </p:nvSpPr>
          <p:spPr>
            <a:xfrm>
              <a:off x="2635074" y="2387263"/>
              <a:ext cx="60076" cy="110630"/>
            </a:xfrm>
            <a:custGeom>
              <a:rect b="b" l="l" r="r" t="t"/>
              <a:pathLst>
                <a:path extrusionOk="0" h="110630" w="60076">
                  <a:moveTo>
                    <a:pt x="18061" y="331"/>
                  </a:moveTo>
                  <a:cubicBezTo>
                    <a:pt x="33264" y="-2984"/>
                    <a:pt x="50958" y="18950"/>
                    <a:pt x="57575" y="49315"/>
                  </a:cubicBezTo>
                  <a:cubicBezTo>
                    <a:pt x="64192" y="79681"/>
                    <a:pt x="57227" y="106985"/>
                    <a:pt x="42018" y="110301"/>
                  </a:cubicBezTo>
                  <a:cubicBezTo>
                    <a:pt x="26808" y="113609"/>
                    <a:pt x="9114" y="91682"/>
                    <a:pt x="2497" y="61310"/>
                  </a:cubicBezTo>
                  <a:cubicBezTo>
                    <a:pt x="-4113" y="30945"/>
                    <a:pt x="2852" y="3640"/>
                    <a:pt x="18061" y="3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9" name="Google Shape;519;p8"/>
            <p:cNvSpPr/>
            <p:nvPr/>
          </p:nvSpPr>
          <p:spPr>
            <a:xfrm>
              <a:off x="2568112" y="2539887"/>
              <a:ext cx="61576" cy="87493"/>
            </a:xfrm>
            <a:custGeom>
              <a:rect b="b" l="l" r="r" t="t"/>
              <a:pathLst>
                <a:path extrusionOk="0" h="87493" w="61576">
                  <a:moveTo>
                    <a:pt x="9438" y="1471"/>
                  </a:moveTo>
                  <a:cubicBezTo>
                    <a:pt x="21694" y="-4718"/>
                    <a:pt x="41183" y="9192"/>
                    <a:pt x="52970" y="32546"/>
                  </a:cubicBezTo>
                  <a:cubicBezTo>
                    <a:pt x="64764" y="55893"/>
                    <a:pt x="64389" y="79835"/>
                    <a:pt x="52133" y="86024"/>
                  </a:cubicBezTo>
                  <a:cubicBezTo>
                    <a:pt x="39884" y="92212"/>
                    <a:pt x="20395" y="78295"/>
                    <a:pt x="8601" y="54948"/>
                  </a:cubicBezTo>
                  <a:cubicBezTo>
                    <a:pt x="-3186" y="31595"/>
                    <a:pt x="-2811" y="7652"/>
                    <a:pt x="9438" y="14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20" name="Google Shape;520;p8"/>
          <p:cNvSpPr/>
          <p:nvPr/>
        </p:nvSpPr>
        <p:spPr>
          <a:xfrm>
            <a:off x="6013050" y="1283775"/>
            <a:ext cx="1829400" cy="4921800"/>
          </a:xfrm>
          <a:prstGeom prst="roundRect">
            <a:avLst>
              <a:gd fmla="val 8172" name="adj"/>
            </a:avLst>
          </a:prstGeom>
          <a:noFill/>
          <a:ln cap="flat" cmpd="sng" w="1337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521" name="Google Shape;521;p8"/>
          <p:cNvGrpSpPr/>
          <p:nvPr/>
        </p:nvGrpSpPr>
        <p:grpSpPr>
          <a:xfrm>
            <a:off x="6421864" y="2110091"/>
            <a:ext cx="1310962" cy="2319976"/>
            <a:chOff x="7760966" y="2839660"/>
            <a:chExt cx="1734765" cy="2462035"/>
          </a:xfrm>
        </p:grpSpPr>
        <p:sp>
          <p:nvSpPr>
            <p:cNvPr id="522" name="Google Shape;522;p8"/>
            <p:cNvSpPr/>
            <p:nvPr/>
          </p:nvSpPr>
          <p:spPr>
            <a:xfrm>
              <a:off x="7760966" y="2839660"/>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3" name="Google Shape;523;p8"/>
            <p:cNvSpPr/>
            <p:nvPr/>
          </p:nvSpPr>
          <p:spPr>
            <a:xfrm>
              <a:off x="7760966" y="3145263"/>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4" name="Google Shape;524;p8"/>
            <p:cNvSpPr/>
            <p:nvPr/>
          </p:nvSpPr>
          <p:spPr>
            <a:xfrm>
              <a:off x="7760966" y="3450866"/>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5" name="Google Shape;525;p8"/>
            <p:cNvSpPr/>
            <p:nvPr/>
          </p:nvSpPr>
          <p:spPr>
            <a:xfrm>
              <a:off x="7760966" y="3756469"/>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6" name="Google Shape;526;p8"/>
            <p:cNvSpPr/>
            <p:nvPr/>
          </p:nvSpPr>
          <p:spPr>
            <a:xfrm>
              <a:off x="7760966" y="4062065"/>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7" name="Google Shape;527;p8"/>
            <p:cNvSpPr/>
            <p:nvPr/>
          </p:nvSpPr>
          <p:spPr>
            <a:xfrm>
              <a:off x="7760966" y="4367668"/>
              <a:ext cx="1734765" cy="7943"/>
            </a:xfrm>
            <a:custGeom>
              <a:rect b="b" l="l" r="r" t="t"/>
              <a:pathLst>
                <a:path extrusionOk="0" h="7943"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8" name="Google Shape;528;p8"/>
            <p:cNvSpPr/>
            <p:nvPr/>
          </p:nvSpPr>
          <p:spPr>
            <a:xfrm>
              <a:off x="7760966" y="4988150"/>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9" name="Google Shape;529;p8"/>
            <p:cNvSpPr/>
            <p:nvPr/>
          </p:nvSpPr>
          <p:spPr>
            <a:xfrm>
              <a:off x="7760966" y="4673271"/>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0" name="Google Shape;530;p8"/>
            <p:cNvSpPr/>
            <p:nvPr/>
          </p:nvSpPr>
          <p:spPr>
            <a:xfrm>
              <a:off x="7760966" y="5293753"/>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31" name="Google Shape;531;p8"/>
          <p:cNvGrpSpPr/>
          <p:nvPr/>
        </p:nvGrpSpPr>
        <p:grpSpPr>
          <a:xfrm>
            <a:off x="6152633" y="1969627"/>
            <a:ext cx="141273" cy="2460429"/>
            <a:chOff x="7555842" y="2690606"/>
            <a:chExt cx="149924" cy="2611089"/>
          </a:xfrm>
        </p:grpSpPr>
        <p:sp>
          <p:nvSpPr>
            <p:cNvPr id="532" name="Google Shape;532;p8"/>
            <p:cNvSpPr/>
            <p:nvPr/>
          </p:nvSpPr>
          <p:spPr>
            <a:xfrm>
              <a:off x="7555842" y="2690606"/>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3" name="Google Shape;533;p8"/>
            <p:cNvSpPr/>
            <p:nvPr/>
          </p:nvSpPr>
          <p:spPr>
            <a:xfrm>
              <a:off x="7555842" y="299659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4" name="Google Shape;534;p8"/>
            <p:cNvSpPr/>
            <p:nvPr/>
          </p:nvSpPr>
          <p:spPr>
            <a:xfrm>
              <a:off x="7555842" y="330259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5" name="Google Shape;535;p8"/>
            <p:cNvSpPr/>
            <p:nvPr/>
          </p:nvSpPr>
          <p:spPr>
            <a:xfrm>
              <a:off x="7555842" y="360858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6" name="Google Shape;536;p8"/>
            <p:cNvSpPr/>
            <p:nvPr/>
          </p:nvSpPr>
          <p:spPr>
            <a:xfrm>
              <a:off x="7555842" y="391458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7" name="Google Shape;537;p8"/>
            <p:cNvSpPr/>
            <p:nvPr/>
          </p:nvSpPr>
          <p:spPr>
            <a:xfrm>
              <a:off x="7555842" y="4220576"/>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8" name="Google Shape;538;p8"/>
            <p:cNvSpPr/>
            <p:nvPr/>
          </p:nvSpPr>
          <p:spPr>
            <a:xfrm>
              <a:off x="7555842" y="4841058"/>
              <a:ext cx="149924" cy="154640"/>
            </a:xfrm>
            <a:custGeom>
              <a:rect b="b" l="l" r="r" t="t"/>
              <a:pathLst>
                <a:path extrusionOk="0" h="154640"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9" name="Google Shape;539;p8"/>
            <p:cNvSpPr/>
            <p:nvPr/>
          </p:nvSpPr>
          <p:spPr>
            <a:xfrm>
              <a:off x="7555842" y="452656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0" name="Google Shape;540;p8"/>
            <p:cNvSpPr/>
            <p:nvPr/>
          </p:nvSpPr>
          <p:spPr>
            <a:xfrm>
              <a:off x="7555842" y="5147049"/>
              <a:ext cx="149924" cy="154646"/>
            </a:xfrm>
            <a:custGeom>
              <a:rect b="b" l="l" r="r" t="t"/>
              <a:pathLst>
                <a:path extrusionOk="0" h="154646" w="149924">
                  <a:moveTo>
                    <a:pt x="0" y="0"/>
                  </a:moveTo>
                  <a:lnTo>
                    <a:pt x="149925" y="0"/>
                  </a:lnTo>
                  <a:lnTo>
                    <a:pt x="149925" y="154646"/>
                  </a:lnTo>
                  <a:lnTo>
                    <a:pt x="0" y="154646"/>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41" name="Google Shape;541;p8"/>
          <p:cNvGrpSpPr/>
          <p:nvPr/>
        </p:nvGrpSpPr>
        <p:grpSpPr>
          <a:xfrm>
            <a:off x="6421853" y="4701550"/>
            <a:ext cx="1310962" cy="1159363"/>
            <a:chOff x="7760966" y="2839660"/>
            <a:chExt cx="1734765" cy="1230354"/>
          </a:xfrm>
        </p:grpSpPr>
        <p:sp>
          <p:nvSpPr>
            <p:cNvPr id="542" name="Google Shape;542;p8"/>
            <p:cNvSpPr/>
            <p:nvPr/>
          </p:nvSpPr>
          <p:spPr>
            <a:xfrm>
              <a:off x="7760966" y="2839660"/>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3" name="Google Shape;543;p8"/>
            <p:cNvSpPr/>
            <p:nvPr/>
          </p:nvSpPr>
          <p:spPr>
            <a:xfrm>
              <a:off x="7760966" y="3145263"/>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4" name="Google Shape;544;p8"/>
            <p:cNvSpPr/>
            <p:nvPr/>
          </p:nvSpPr>
          <p:spPr>
            <a:xfrm>
              <a:off x="7760966" y="3450866"/>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5" name="Google Shape;545;p8"/>
            <p:cNvSpPr/>
            <p:nvPr/>
          </p:nvSpPr>
          <p:spPr>
            <a:xfrm>
              <a:off x="7760966" y="3756469"/>
              <a:ext cx="1734765" cy="7942"/>
            </a:xfrm>
            <a:custGeom>
              <a:rect b="b" l="l" r="r" t="t"/>
              <a:pathLst>
                <a:path extrusionOk="0" h="7942" w="1734765">
                  <a:moveTo>
                    <a:pt x="0" y="0"/>
                  </a:moveTo>
                  <a:lnTo>
                    <a:pt x="0" y="7307"/>
                  </a:lnTo>
                  <a:lnTo>
                    <a:pt x="1734766" y="7943"/>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6" name="Google Shape;546;p8"/>
            <p:cNvSpPr/>
            <p:nvPr/>
          </p:nvSpPr>
          <p:spPr>
            <a:xfrm>
              <a:off x="7760966" y="4062065"/>
              <a:ext cx="1734765" cy="7949"/>
            </a:xfrm>
            <a:custGeom>
              <a:rect b="b" l="l" r="r" t="t"/>
              <a:pathLst>
                <a:path extrusionOk="0" h="7949" w="1734765">
                  <a:moveTo>
                    <a:pt x="0" y="0"/>
                  </a:moveTo>
                  <a:lnTo>
                    <a:pt x="0" y="7313"/>
                  </a:lnTo>
                  <a:lnTo>
                    <a:pt x="1734766" y="7950"/>
                  </a:lnTo>
                  <a:lnTo>
                    <a:pt x="1734766" y="636"/>
                  </a:lnTo>
                  <a:lnTo>
                    <a:pt x="0" y="0"/>
                  </a:lnTo>
                  <a:close/>
                </a:path>
              </a:pathLst>
            </a:custGeom>
            <a:solidFill>
              <a:srgbClr val="000000">
                <a:alpha val="6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47" name="Google Shape;547;p8"/>
          <p:cNvGrpSpPr/>
          <p:nvPr/>
        </p:nvGrpSpPr>
        <p:grpSpPr>
          <a:xfrm>
            <a:off x="6152620" y="4561077"/>
            <a:ext cx="141273" cy="1299072"/>
            <a:chOff x="7555842" y="2690606"/>
            <a:chExt cx="149924" cy="1378618"/>
          </a:xfrm>
        </p:grpSpPr>
        <p:sp>
          <p:nvSpPr>
            <p:cNvPr id="548" name="Google Shape;548;p8"/>
            <p:cNvSpPr/>
            <p:nvPr/>
          </p:nvSpPr>
          <p:spPr>
            <a:xfrm>
              <a:off x="7555842" y="2690606"/>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9" name="Google Shape;549;p8"/>
            <p:cNvSpPr/>
            <p:nvPr/>
          </p:nvSpPr>
          <p:spPr>
            <a:xfrm>
              <a:off x="7555842" y="299659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0" name="Google Shape;550;p8"/>
            <p:cNvSpPr/>
            <p:nvPr/>
          </p:nvSpPr>
          <p:spPr>
            <a:xfrm>
              <a:off x="7555842" y="330259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1" name="Google Shape;551;p8"/>
            <p:cNvSpPr/>
            <p:nvPr/>
          </p:nvSpPr>
          <p:spPr>
            <a:xfrm>
              <a:off x="7555842" y="3608587"/>
              <a:ext cx="149924" cy="154646"/>
            </a:xfrm>
            <a:custGeom>
              <a:rect b="b" l="l" r="r" t="t"/>
              <a:pathLst>
                <a:path extrusionOk="0" h="154646" w="149924">
                  <a:moveTo>
                    <a:pt x="0" y="0"/>
                  </a:moveTo>
                  <a:lnTo>
                    <a:pt x="149925" y="0"/>
                  </a:lnTo>
                  <a:lnTo>
                    <a:pt x="149925" y="154647"/>
                  </a:lnTo>
                  <a:lnTo>
                    <a:pt x="0" y="154647"/>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2" name="Google Shape;552;p8"/>
            <p:cNvSpPr/>
            <p:nvPr/>
          </p:nvSpPr>
          <p:spPr>
            <a:xfrm>
              <a:off x="7555842" y="3914585"/>
              <a:ext cx="149924" cy="154639"/>
            </a:xfrm>
            <a:custGeom>
              <a:rect b="b" l="l" r="r" t="t"/>
              <a:pathLst>
                <a:path extrusionOk="0" h="154639" w="149924">
                  <a:moveTo>
                    <a:pt x="0" y="0"/>
                  </a:moveTo>
                  <a:lnTo>
                    <a:pt x="149925" y="0"/>
                  </a:lnTo>
                  <a:lnTo>
                    <a:pt x="149925" y="154640"/>
                  </a:lnTo>
                  <a:lnTo>
                    <a:pt x="0" y="15464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53" name="Google Shape;553;p8"/>
          <p:cNvGrpSpPr/>
          <p:nvPr/>
        </p:nvGrpSpPr>
        <p:grpSpPr>
          <a:xfrm rot="-4397048">
            <a:off x="1051539" y="5520269"/>
            <a:ext cx="897416" cy="871291"/>
            <a:chOff x="2568112" y="2225465"/>
            <a:chExt cx="566425" cy="549936"/>
          </a:xfrm>
        </p:grpSpPr>
        <p:sp>
          <p:nvSpPr>
            <p:cNvPr id="554" name="Google Shape;554;p8"/>
            <p:cNvSpPr/>
            <p:nvPr/>
          </p:nvSpPr>
          <p:spPr>
            <a:xfrm>
              <a:off x="2609800" y="2311757"/>
              <a:ext cx="348373" cy="463644"/>
            </a:xfrm>
            <a:custGeom>
              <a:rect b="b" l="l" r="r" t="t"/>
              <a:pathLst>
                <a:path extrusionOk="0" h="463644" w="348373">
                  <a:moveTo>
                    <a:pt x="340995" y="474"/>
                  </a:moveTo>
                  <a:cubicBezTo>
                    <a:pt x="340419" y="742"/>
                    <a:pt x="339401" y="1384"/>
                    <a:pt x="337854" y="2148"/>
                  </a:cubicBezTo>
                  <a:cubicBezTo>
                    <a:pt x="335309" y="3421"/>
                    <a:pt x="332376" y="4947"/>
                    <a:pt x="329067" y="6756"/>
                  </a:cubicBezTo>
                  <a:cubicBezTo>
                    <a:pt x="319644" y="11886"/>
                    <a:pt x="309170" y="18014"/>
                    <a:pt x="297885" y="25381"/>
                  </a:cubicBezTo>
                  <a:cubicBezTo>
                    <a:pt x="265664" y="46377"/>
                    <a:pt x="233350" y="72315"/>
                    <a:pt x="203279" y="103237"/>
                  </a:cubicBezTo>
                  <a:cubicBezTo>
                    <a:pt x="191981" y="114850"/>
                    <a:pt x="182096" y="127829"/>
                    <a:pt x="171889" y="140487"/>
                  </a:cubicBezTo>
                  <a:cubicBezTo>
                    <a:pt x="171943" y="140112"/>
                    <a:pt x="172043" y="139824"/>
                    <a:pt x="172097" y="139442"/>
                  </a:cubicBezTo>
                  <a:cubicBezTo>
                    <a:pt x="173624" y="128184"/>
                    <a:pt x="174736" y="116879"/>
                    <a:pt x="175030" y="106371"/>
                  </a:cubicBezTo>
                  <a:cubicBezTo>
                    <a:pt x="175037" y="106163"/>
                    <a:pt x="175024" y="106170"/>
                    <a:pt x="175030" y="105956"/>
                  </a:cubicBezTo>
                  <a:cubicBezTo>
                    <a:pt x="175338" y="93981"/>
                    <a:pt x="174715" y="81317"/>
                    <a:pt x="173563" y="68705"/>
                  </a:cubicBezTo>
                  <a:cubicBezTo>
                    <a:pt x="173235" y="65109"/>
                    <a:pt x="172197" y="55786"/>
                    <a:pt x="172097" y="55097"/>
                  </a:cubicBezTo>
                  <a:cubicBezTo>
                    <a:pt x="171702" y="52297"/>
                    <a:pt x="169036" y="50315"/>
                    <a:pt x="166237" y="50703"/>
                  </a:cubicBezTo>
                  <a:cubicBezTo>
                    <a:pt x="163437" y="51098"/>
                    <a:pt x="161662" y="53764"/>
                    <a:pt x="162051" y="56563"/>
                  </a:cubicBezTo>
                  <a:cubicBezTo>
                    <a:pt x="162138" y="57186"/>
                    <a:pt x="162989" y="66040"/>
                    <a:pt x="163310" y="69536"/>
                  </a:cubicBezTo>
                  <a:cubicBezTo>
                    <a:pt x="164428" y="81792"/>
                    <a:pt x="165071" y="94229"/>
                    <a:pt x="164770" y="105748"/>
                  </a:cubicBezTo>
                  <a:cubicBezTo>
                    <a:pt x="164770" y="105949"/>
                    <a:pt x="164777" y="105962"/>
                    <a:pt x="164770" y="106163"/>
                  </a:cubicBezTo>
                  <a:cubicBezTo>
                    <a:pt x="164495" y="116263"/>
                    <a:pt x="163531" y="127052"/>
                    <a:pt x="162051" y="137975"/>
                  </a:cubicBezTo>
                  <a:cubicBezTo>
                    <a:pt x="161435" y="142563"/>
                    <a:pt x="160832" y="146876"/>
                    <a:pt x="160169" y="150747"/>
                  </a:cubicBezTo>
                  <a:cubicBezTo>
                    <a:pt x="159774" y="153057"/>
                    <a:pt x="159292" y="154692"/>
                    <a:pt x="159124" y="155556"/>
                  </a:cubicBezTo>
                  <a:cubicBezTo>
                    <a:pt x="157872" y="157237"/>
                    <a:pt x="156372" y="158677"/>
                    <a:pt x="155146" y="160371"/>
                  </a:cubicBezTo>
                  <a:cubicBezTo>
                    <a:pt x="135289" y="187776"/>
                    <a:pt x="116315" y="219354"/>
                    <a:pt x="98219" y="254340"/>
                  </a:cubicBezTo>
                  <a:cubicBezTo>
                    <a:pt x="94536" y="261473"/>
                    <a:pt x="91308" y="269034"/>
                    <a:pt x="87751" y="276321"/>
                  </a:cubicBezTo>
                  <a:cubicBezTo>
                    <a:pt x="87048" y="263696"/>
                    <a:pt x="85957" y="251099"/>
                    <a:pt x="84195" y="239271"/>
                  </a:cubicBezTo>
                  <a:cubicBezTo>
                    <a:pt x="84088" y="238535"/>
                    <a:pt x="84101" y="238535"/>
                    <a:pt x="83988" y="237811"/>
                  </a:cubicBezTo>
                  <a:cubicBezTo>
                    <a:pt x="82655" y="229145"/>
                    <a:pt x="80907" y="219937"/>
                    <a:pt x="78757" y="210600"/>
                  </a:cubicBezTo>
                  <a:cubicBezTo>
                    <a:pt x="77056" y="203233"/>
                    <a:pt x="75134" y="196221"/>
                    <a:pt x="73312" y="189671"/>
                  </a:cubicBezTo>
                  <a:cubicBezTo>
                    <a:pt x="72676" y="187374"/>
                    <a:pt x="71135" y="181488"/>
                    <a:pt x="71008" y="181092"/>
                  </a:cubicBezTo>
                  <a:cubicBezTo>
                    <a:pt x="70178" y="178387"/>
                    <a:pt x="67218" y="176900"/>
                    <a:pt x="64525" y="177744"/>
                  </a:cubicBezTo>
                  <a:cubicBezTo>
                    <a:pt x="61820" y="178581"/>
                    <a:pt x="60333" y="181528"/>
                    <a:pt x="61177" y="184233"/>
                  </a:cubicBezTo>
                  <a:cubicBezTo>
                    <a:pt x="61290" y="184595"/>
                    <a:pt x="62858" y="190154"/>
                    <a:pt x="63481" y="192391"/>
                  </a:cubicBezTo>
                  <a:cubicBezTo>
                    <a:pt x="65262" y="198807"/>
                    <a:pt x="67043" y="205691"/>
                    <a:pt x="68711" y="212904"/>
                  </a:cubicBezTo>
                  <a:cubicBezTo>
                    <a:pt x="70807" y="222006"/>
                    <a:pt x="72649" y="230880"/>
                    <a:pt x="73942" y="239271"/>
                  </a:cubicBezTo>
                  <a:cubicBezTo>
                    <a:pt x="74049" y="239981"/>
                    <a:pt x="74042" y="240022"/>
                    <a:pt x="74149" y="240738"/>
                  </a:cubicBezTo>
                  <a:cubicBezTo>
                    <a:pt x="75931" y="252673"/>
                    <a:pt x="77029" y="265377"/>
                    <a:pt x="77705" y="278203"/>
                  </a:cubicBezTo>
                  <a:cubicBezTo>
                    <a:pt x="77947" y="282697"/>
                    <a:pt x="78034" y="287023"/>
                    <a:pt x="78127" y="290760"/>
                  </a:cubicBezTo>
                  <a:cubicBezTo>
                    <a:pt x="78181" y="292990"/>
                    <a:pt x="78536" y="295461"/>
                    <a:pt x="78549" y="295569"/>
                  </a:cubicBezTo>
                  <a:cubicBezTo>
                    <a:pt x="67037" y="320308"/>
                    <a:pt x="56247" y="345390"/>
                    <a:pt x="46315" y="370913"/>
                  </a:cubicBezTo>
                  <a:cubicBezTo>
                    <a:pt x="46262" y="370692"/>
                    <a:pt x="39364" y="354029"/>
                    <a:pt x="35432" y="346428"/>
                  </a:cubicBezTo>
                  <a:cubicBezTo>
                    <a:pt x="34629" y="344874"/>
                    <a:pt x="33738" y="343314"/>
                    <a:pt x="32921" y="341827"/>
                  </a:cubicBezTo>
                  <a:cubicBezTo>
                    <a:pt x="31012" y="338364"/>
                    <a:pt x="28882" y="334942"/>
                    <a:pt x="26646" y="331359"/>
                  </a:cubicBezTo>
                  <a:cubicBezTo>
                    <a:pt x="22788" y="325204"/>
                    <a:pt x="18622" y="319203"/>
                    <a:pt x="14503" y="313571"/>
                  </a:cubicBezTo>
                  <a:cubicBezTo>
                    <a:pt x="13064" y="311602"/>
                    <a:pt x="9353" y="306606"/>
                    <a:pt x="9059" y="306244"/>
                  </a:cubicBezTo>
                  <a:cubicBezTo>
                    <a:pt x="7297" y="304041"/>
                    <a:pt x="4156" y="303639"/>
                    <a:pt x="1946" y="305407"/>
                  </a:cubicBezTo>
                  <a:cubicBezTo>
                    <a:pt x="-264" y="307175"/>
                    <a:pt x="-659" y="310316"/>
                    <a:pt x="1109" y="312526"/>
                  </a:cubicBezTo>
                  <a:cubicBezTo>
                    <a:pt x="1357" y="312834"/>
                    <a:pt x="4946" y="317737"/>
                    <a:pt x="6339" y="319639"/>
                  </a:cubicBezTo>
                  <a:cubicBezTo>
                    <a:pt x="10324" y="325077"/>
                    <a:pt x="14349" y="330877"/>
                    <a:pt x="18060" y="336804"/>
                  </a:cubicBezTo>
                  <a:cubicBezTo>
                    <a:pt x="20210" y="340226"/>
                    <a:pt x="22112" y="343561"/>
                    <a:pt x="23920" y="346850"/>
                  </a:cubicBezTo>
                  <a:cubicBezTo>
                    <a:pt x="24697" y="348249"/>
                    <a:pt x="25460" y="349562"/>
                    <a:pt x="26224" y="351035"/>
                  </a:cubicBezTo>
                  <a:cubicBezTo>
                    <a:pt x="29994" y="358315"/>
                    <a:pt x="33537" y="366232"/>
                    <a:pt x="36691" y="374054"/>
                  </a:cubicBezTo>
                  <a:cubicBezTo>
                    <a:pt x="37790" y="376800"/>
                    <a:pt x="40830" y="384629"/>
                    <a:pt x="40871" y="384729"/>
                  </a:cubicBezTo>
                  <a:cubicBezTo>
                    <a:pt x="39739" y="387736"/>
                    <a:pt x="38426" y="390723"/>
                    <a:pt x="37314" y="393730"/>
                  </a:cubicBezTo>
                  <a:cubicBezTo>
                    <a:pt x="31173" y="410353"/>
                    <a:pt x="25942" y="425710"/>
                    <a:pt x="21408" y="439560"/>
                  </a:cubicBezTo>
                  <a:cubicBezTo>
                    <a:pt x="19821" y="444422"/>
                    <a:pt x="15997" y="456336"/>
                    <a:pt x="15756" y="457147"/>
                  </a:cubicBezTo>
                  <a:cubicBezTo>
                    <a:pt x="14959" y="459853"/>
                    <a:pt x="16606" y="462619"/>
                    <a:pt x="19319" y="463422"/>
                  </a:cubicBezTo>
                  <a:cubicBezTo>
                    <a:pt x="22031" y="464226"/>
                    <a:pt x="24790" y="462793"/>
                    <a:pt x="25594" y="460074"/>
                  </a:cubicBezTo>
                  <a:cubicBezTo>
                    <a:pt x="25822" y="459303"/>
                    <a:pt x="29465" y="447509"/>
                    <a:pt x="31039" y="442701"/>
                  </a:cubicBezTo>
                  <a:cubicBezTo>
                    <a:pt x="35533" y="428958"/>
                    <a:pt x="40851" y="413789"/>
                    <a:pt x="46945" y="397287"/>
                  </a:cubicBezTo>
                  <a:cubicBezTo>
                    <a:pt x="48184" y="393925"/>
                    <a:pt x="49651" y="390596"/>
                    <a:pt x="50916" y="387241"/>
                  </a:cubicBezTo>
                  <a:cubicBezTo>
                    <a:pt x="51231" y="387167"/>
                    <a:pt x="55042" y="385948"/>
                    <a:pt x="58036" y="384729"/>
                  </a:cubicBezTo>
                  <a:cubicBezTo>
                    <a:pt x="63045" y="382707"/>
                    <a:pt x="68370" y="380751"/>
                    <a:pt x="73942" y="378869"/>
                  </a:cubicBezTo>
                  <a:cubicBezTo>
                    <a:pt x="79628" y="376947"/>
                    <a:pt x="85173" y="375179"/>
                    <a:pt x="90477" y="373846"/>
                  </a:cubicBezTo>
                  <a:cubicBezTo>
                    <a:pt x="91261" y="373645"/>
                    <a:pt x="92178" y="373619"/>
                    <a:pt x="92989" y="373431"/>
                  </a:cubicBezTo>
                  <a:cubicBezTo>
                    <a:pt x="101333" y="371429"/>
                    <a:pt x="110375" y="369794"/>
                    <a:pt x="119356" y="368616"/>
                  </a:cubicBezTo>
                  <a:cubicBezTo>
                    <a:pt x="122504" y="368201"/>
                    <a:pt x="125316" y="367832"/>
                    <a:pt x="127935" y="367564"/>
                  </a:cubicBezTo>
                  <a:cubicBezTo>
                    <a:pt x="129502" y="367410"/>
                    <a:pt x="130714" y="367403"/>
                    <a:pt x="131284" y="367357"/>
                  </a:cubicBezTo>
                  <a:cubicBezTo>
                    <a:pt x="134103" y="367142"/>
                    <a:pt x="136112" y="364524"/>
                    <a:pt x="135891" y="361711"/>
                  </a:cubicBezTo>
                  <a:cubicBezTo>
                    <a:pt x="135677" y="358891"/>
                    <a:pt x="133266" y="356895"/>
                    <a:pt x="130453" y="357103"/>
                  </a:cubicBezTo>
                  <a:cubicBezTo>
                    <a:pt x="129804" y="357150"/>
                    <a:pt x="128538" y="357150"/>
                    <a:pt x="126890" y="357311"/>
                  </a:cubicBezTo>
                  <a:cubicBezTo>
                    <a:pt x="124171" y="357585"/>
                    <a:pt x="121144" y="357927"/>
                    <a:pt x="117889" y="358362"/>
                  </a:cubicBezTo>
                  <a:cubicBezTo>
                    <a:pt x="108580" y="359574"/>
                    <a:pt x="99418" y="361296"/>
                    <a:pt x="90685" y="363385"/>
                  </a:cubicBezTo>
                  <a:cubicBezTo>
                    <a:pt x="89834" y="363586"/>
                    <a:pt x="88796" y="363794"/>
                    <a:pt x="87966" y="364008"/>
                  </a:cubicBezTo>
                  <a:cubicBezTo>
                    <a:pt x="82387" y="365421"/>
                    <a:pt x="76728" y="367243"/>
                    <a:pt x="70801" y="369239"/>
                  </a:cubicBezTo>
                  <a:cubicBezTo>
                    <a:pt x="65617" y="370993"/>
                    <a:pt x="60668" y="372828"/>
                    <a:pt x="55939" y="374683"/>
                  </a:cubicBezTo>
                  <a:cubicBezTo>
                    <a:pt x="68028" y="343568"/>
                    <a:pt x="81302" y="312981"/>
                    <a:pt x="95708" y="283226"/>
                  </a:cubicBezTo>
                  <a:cubicBezTo>
                    <a:pt x="96786" y="282656"/>
                    <a:pt x="99786" y="281056"/>
                    <a:pt x="101360" y="280292"/>
                  </a:cubicBezTo>
                  <a:cubicBezTo>
                    <a:pt x="106490" y="277808"/>
                    <a:pt x="112022" y="275283"/>
                    <a:pt x="117682" y="272972"/>
                  </a:cubicBezTo>
                  <a:cubicBezTo>
                    <a:pt x="122604" y="270956"/>
                    <a:pt x="127285" y="269248"/>
                    <a:pt x="131913" y="267735"/>
                  </a:cubicBezTo>
                  <a:cubicBezTo>
                    <a:pt x="132871" y="267420"/>
                    <a:pt x="133849" y="267005"/>
                    <a:pt x="134847" y="266690"/>
                  </a:cubicBezTo>
                  <a:cubicBezTo>
                    <a:pt x="142796" y="264239"/>
                    <a:pt x="151396" y="262310"/>
                    <a:pt x="159961" y="260622"/>
                  </a:cubicBezTo>
                  <a:cubicBezTo>
                    <a:pt x="162962" y="260026"/>
                    <a:pt x="170717" y="258593"/>
                    <a:pt x="171260" y="258526"/>
                  </a:cubicBezTo>
                  <a:cubicBezTo>
                    <a:pt x="174059" y="258131"/>
                    <a:pt x="176055" y="255472"/>
                    <a:pt x="175660" y="252666"/>
                  </a:cubicBezTo>
                  <a:cubicBezTo>
                    <a:pt x="175258" y="249867"/>
                    <a:pt x="172807" y="248092"/>
                    <a:pt x="170007" y="248480"/>
                  </a:cubicBezTo>
                  <a:cubicBezTo>
                    <a:pt x="169384" y="248567"/>
                    <a:pt x="168226" y="248634"/>
                    <a:pt x="166659" y="248902"/>
                  </a:cubicBezTo>
                  <a:cubicBezTo>
                    <a:pt x="164060" y="249331"/>
                    <a:pt x="161180" y="249947"/>
                    <a:pt x="158073" y="250576"/>
                  </a:cubicBezTo>
                  <a:cubicBezTo>
                    <a:pt x="149192" y="252331"/>
                    <a:pt x="140245" y="254494"/>
                    <a:pt x="131913" y="257059"/>
                  </a:cubicBezTo>
                  <a:cubicBezTo>
                    <a:pt x="130868" y="257387"/>
                    <a:pt x="129797" y="257562"/>
                    <a:pt x="128779" y="257903"/>
                  </a:cubicBezTo>
                  <a:cubicBezTo>
                    <a:pt x="123903" y="259497"/>
                    <a:pt x="118847" y="261446"/>
                    <a:pt x="113710" y="263549"/>
                  </a:cubicBezTo>
                  <a:cubicBezTo>
                    <a:pt x="109812" y="265150"/>
                    <a:pt x="106249" y="266878"/>
                    <a:pt x="102613" y="268572"/>
                  </a:cubicBezTo>
                  <a:cubicBezTo>
                    <a:pt x="104200" y="265424"/>
                    <a:pt x="105613" y="262062"/>
                    <a:pt x="107220" y="258948"/>
                  </a:cubicBezTo>
                  <a:cubicBezTo>
                    <a:pt x="125089" y="224377"/>
                    <a:pt x="143982" y="193181"/>
                    <a:pt x="163518" y="166231"/>
                  </a:cubicBezTo>
                  <a:cubicBezTo>
                    <a:pt x="173436" y="152542"/>
                    <a:pt x="184808" y="140239"/>
                    <a:pt x="195959" y="127722"/>
                  </a:cubicBezTo>
                  <a:cubicBezTo>
                    <a:pt x="196991" y="127494"/>
                    <a:pt x="197821" y="127313"/>
                    <a:pt x="199515" y="126885"/>
                  </a:cubicBezTo>
                  <a:cubicBezTo>
                    <a:pt x="203842" y="125793"/>
                    <a:pt x="208577" y="124554"/>
                    <a:pt x="213539" y="123536"/>
                  </a:cubicBezTo>
                  <a:cubicBezTo>
                    <a:pt x="221302" y="121942"/>
                    <a:pt x="228983" y="120783"/>
                    <a:pt x="236143" y="119980"/>
                  </a:cubicBezTo>
                  <a:cubicBezTo>
                    <a:pt x="236752" y="119913"/>
                    <a:pt x="236786" y="119832"/>
                    <a:pt x="237395" y="119765"/>
                  </a:cubicBezTo>
                  <a:cubicBezTo>
                    <a:pt x="250046" y="118426"/>
                    <a:pt x="263521" y="118151"/>
                    <a:pt x="275489" y="118513"/>
                  </a:cubicBezTo>
                  <a:cubicBezTo>
                    <a:pt x="277190" y="118567"/>
                    <a:pt x="278416" y="118687"/>
                    <a:pt x="279045" y="118721"/>
                  </a:cubicBezTo>
                  <a:cubicBezTo>
                    <a:pt x="281872" y="118875"/>
                    <a:pt x="284129" y="116732"/>
                    <a:pt x="284276" y="113912"/>
                  </a:cubicBezTo>
                  <a:cubicBezTo>
                    <a:pt x="284430" y="111086"/>
                    <a:pt x="282287" y="108614"/>
                    <a:pt x="279467" y="108467"/>
                  </a:cubicBezTo>
                  <a:cubicBezTo>
                    <a:pt x="278764" y="108427"/>
                    <a:pt x="277485" y="108313"/>
                    <a:pt x="275697" y="108259"/>
                  </a:cubicBezTo>
                  <a:cubicBezTo>
                    <a:pt x="263307" y="107878"/>
                    <a:pt x="249537" y="108112"/>
                    <a:pt x="236350" y="109512"/>
                  </a:cubicBezTo>
                  <a:cubicBezTo>
                    <a:pt x="235707" y="109586"/>
                    <a:pt x="235533" y="109653"/>
                    <a:pt x="234884" y="109720"/>
                  </a:cubicBezTo>
                  <a:cubicBezTo>
                    <a:pt x="227389" y="110563"/>
                    <a:pt x="219493" y="111836"/>
                    <a:pt x="211443" y="113490"/>
                  </a:cubicBezTo>
                  <a:cubicBezTo>
                    <a:pt x="209883" y="113812"/>
                    <a:pt x="208557" y="114200"/>
                    <a:pt x="207050" y="114535"/>
                  </a:cubicBezTo>
                  <a:cubicBezTo>
                    <a:pt x="208316" y="113209"/>
                    <a:pt x="209334" y="111662"/>
                    <a:pt x="210606" y="110349"/>
                  </a:cubicBezTo>
                  <a:cubicBezTo>
                    <a:pt x="240114" y="80024"/>
                    <a:pt x="271712" y="54561"/>
                    <a:pt x="303323" y="33960"/>
                  </a:cubicBezTo>
                  <a:cubicBezTo>
                    <a:pt x="314373" y="26754"/>
                    <a:pt x="324681" y="20753"/>
                    <a:pt x="333876" y="15750"/>
                  </a:cubicBezTo>
                  <a:cubicBezTo>
                    <a:pt x="337084" y="14009"/>
                    <a:pt x="340017" y="12576"/>
                    <a:pt x="342462" y="11357"/>
                  </a:cubicBezTo>
                  <a:cubicBezTo>
                    <a:pt x="343908" y="10633"/>
                    <a:pt x="344900" y="10125"/>
                    <a:pt x="345389" y="9890"/>
                  </a:cubicBezTo>
                  <a:cubicBezTo>
                    <a:pt x="347954" y="8705"/>
                    <a:pt x="349092" y="5550"/>
                    <a:pt x="347900" y="2985"/>
                  </a:cubicBezTo>
                  <a:cubicBezTo>
                    <a:pt x="346715" y="420"/>
                    <a:pt x="343560" y="-718"/>
                    <a:pt x="340995" y="47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5" name="Google Shape;555;p8"/>
            <p:cNvSpPr/>
            <p:nvPr/>
          </p:nvSpPr>
          <p:spPr>
            <a:xfrm>
              <a:off x="2754030" y="2534754"/>
              <a:ext cx="112547" cy="56364"/>
            </a:xfrm>
            <a:custGeom>
              <a:rect b="b" l="l" r="r" t="t"/>
              <a:pathLst>
                <a:path extrusionOk="0" h="56364" w="112547">
                  <a:moveTo>
                    <a:pt x="0" y="28182"/>
                  </a:moveTo>
                  <a:cubicBezTo>
                    <a:pt x="0" y="12617"/>
                    <a:pt x="25195" y="0"/>
                    <a:pt x="56270" y="0"/>
                  </a:cubicBezTo>
                  <a:cubicBezTo>
                    <a:pt x="87352" y="0"/>
                    <a:pt x="112548" y="12617"/>
                    <a:pt x="112548" y="28182"/>
                  </a:cubicBezTo>
                  <a:cubicBezTo>
                    <a:pt x="112548" y="43746"/>
                    <a:pt x="87352" y="56364"/>
                    <a:pt x="56270" y="56364"/>
                  </a:cubicBezTo>
                  <a:cubicBezTo>
                    <a:pt x="25195" y="56364"/>
                    <a:pt x="0" y="43746"/>
                    <a:pt x="0" y="281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6" name="Google Shape;556;p8"/>
            <p:cNvSpPr/>
            <p:nvPr/>
          </p:nvSpPr>
          <p:spPr>
            <a:xfrm>
              <a:off x="2711551" y="2642644"/>
              <a:ext cx="106235" cy="51882"/>
            </a:xfrm>
            <a:custGeom>
              <a:rect b="b" l="l" r="r" t="t"/>
              <a:pathLst>
                <a:path extrusionOk="0" h="51882" w="106235">
                  <a:moveTo>
                    <a:pt x="153" y="34581"/>
                  </a:moveTo>
                  <a:cubicBezTo>
                    <a:pt x="-2051" y="21072"/>
                    <a:pt x="19876" y="6258"/>
                    <a:pt x="49130" y="1490"/>
                  </a:cubicBezTo>
                  <a:cubicBezTo>
                    <a:pt x="78383" y="-3286"/>
                    <a:pt x="103880" y="3800"/>
                    <a:pt x="106083" y="17302"/>
                  </a:cubicBezTo>
                  <a:cubicBezTo>
                    <a:pt x="108287" y="30810"/>
                    <a:pt x="86360" y="45625"/>
                    <a:pt x="57106" y="50393"/>
                  </a:cubicBezTo>
                  <a:cubicBezTo>
                    <a:pt x="27852" y="55168"/>
                    <a:pt x="2356" y="48083"/>
                    <a:pt x="153" y="3458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7" name="Google Shape;557;p8"/>
            <p:cNvSpPr/>
            <p:nvPr/>
          </p:nvSpPr>
          <p:spPr>
            <a:xfrm>
              <a:off x="2876305" y="2402274"/>
              <a:ext cx="150809" cy="83624"/>
            </a:xfrm>
            <a:custGeom>
              <a:rect b="b" l="l" r="r" t="t"/>
              <a:pathLst>
                <a:path extrusionOk="0" h="83624" w="150809">
                  <a:moveTo>
                    <a:pt x="593" y="23026"/>
                  </a:moveTo>
                  <a:cubicBezTo>
                    <a:pt x="5777" y="2399"/>
                    <a:pt x="43469" y="-5906"/>
                    <a:pt x="84784" y="4468"/>
                  </a:cubicBezTo>
                  <a:cubicBezTo>
                    <a:pt x="126100" y="14849"/>
                    <a:pt x="155394" y="39977"/>
                    <a:pt x="150217" y="60604"/>
                  </a:cubicBezTo>
                  <a:cubicBezTo>
                    <a:pt x="145033" y="81225"/>
                    <a:pt x="107341" y="89530"/>
                    <a:pt x="66025" y="79156"/>
                  </a:cubicBezTo>
                  <a:cubicBezTo>
                    <a:pt x="24710" y="68782"/>
                    <a:pt x="-4584" y="43647"/>
                    <a:pt x="593" y="230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8" name="Google Shape;558;p8"/>
            <p:cNvSpPr/>
            <p:nvPr/>
          </p:nvSpPr>
          <p:spPr>
            <a:xfrm>
              <a:off x="2951709" y="2239852"/>
              <a:ext cx="182828" cy="103681"/>
            </a:xfrm>
            <a:custGeom>
              <a:rect b="b" l="l" r="r" t="t"/>
              <a:pathLst>
                <a:path extrusionOk="0" h="103681" w="182828">
                  <a:moveTo>
                    <a:pt x="660" y="72653"/>
                  </a:moveTo>
                  <a:cubicBezTo>
                    <a:pt x="-5354" y="46440"/>
                    <a:pt x="30403" y="15867"/>
                    <a:pt x="80525" y="4374"/>
                  </a:cubicBezTo>
                  <a:cubicBezTo>
                    <a:pt x="130647" y="-7118"/>
                    <a:pt x="176155" y="4816"/>
                    <a:pt x="182169" y="31029"/>
                  </a:cubicBezTo>
                  <a:cubicBezTo>
                    <a:pt x="188177" y="57242"/>
                    <a:pt x="152420" y="87815"/>
                    <a:pt x="102298" y="99308"/>
                  </a:cubicBezTo>
                  <a:cubicBezTo>
                    <a:pt x="52175" y="110800"/>
                    <a:pt x="6668" y="98866"/>
                    <a:pt x="660" y="7265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9" name="Google Shape;559;p8"/>
            <p:cNvSpPr/>
            <p:nvPr/>
          </p:nvSpPr>
          <p:spPr>
            <a:xfrm>
              <a:off x="2754030" y="2225465"/>
              <a:ext cx="76961" cy="158166"/>
            </a:xfrm>
            <a:custGeom>
              <a:rect b="b" l="l" r="r" t="t"/>
              <a:pathLst>
                <a:path extrusionOk="0" h="158166" w="76961">
                  <a:moveTo>
                    <a:pt x="49211" y="163"/>
                  </a:moveTo>
                  <a:cubicBezTo>
                    <a:pt x="69618" y="2936"/>
                    <a:pt x="81352" y="40521"/>
                    <a:pt x="75425" y="84107"/>
                  </a:cubicBezTo>
                  <a:cubicBezTo>
                    <a:pt x="69491" y="127692"/>
                    <a:pt x="48147" y="160777"/>
                    <a:pt x="27747" y="158004"/>
                  </a:cubicBezTo>
                  <a:cubicBezTo>
                    <a:pt x="7340" y="155225"/>
                    <a:pt x="-4394" y="117640"/>
                    <a:pt x="1540" y="74054"/>
                  </a:cubicBezTo>
                  <a:cubicBezTo>
                    <a:pt x="7467" y="30468"/>
                    <a:pt x="28811" y="-2616"/>
                    <a:pt x="49211" y="16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0" name="Google Shape;560;p8"/>
            <p:cNvSpPr/>
            <p:nvPr/>
          </p:nvSpPr>
          <p:spPr>
            <a:xfrm>
              <a:off x="2635074" y="2387263"/>
              <a:ext cx="60076" cy="110630"/>
            </a:xfrm>
            <a:custGeom>
              <a:rect b="b" l="l" r="r" t="t"/>
              <a:pathLst>
                <a:path extrusionOk="0" h="110630" w="60076">
                  <a:moveTo>
                    <a:pt x="18061" y="331"/>
                  </a:moveTo>
                  <a:cubicBezTo>
                    <a:pt x="33264" y="-2984"/>
                    <a:pt x="50958" y="18950"/>
                    <a:pt x="57575" y="49315"/>
                  </a:cubicBezTo>
                  <a:cubicBezTo>
                    <a:pt x="64192" y="79681"/>
                    <a:pt x="57227" y="106985"/>
                    <a:pt x="42018" y="110301"/>
                  </a:cubicBezTo>
                  <a:cubicBezTo>
                    <a:pt x="26808" y="113609"/>
                    <a:pt x="9114" y="91682"/>
                    <a:pt x="2497" y="61310"/>
                  </a:cubicBezTo>
                  <a:cubicBezTo>
                    <a:pt x="-4113" y="30945"/>
                    <a:pt x="2852" y="3640"/>
                    <a:pt x="18061" y="33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1" name="Google Shape;561;p8"/>
            <p:cNvSpPr/>
            <p:nvPr/>
          </p:nvSpPr>
          <p:spPr>
            <a:xfrm>
              <a:off x="2568112" y="2539887"/>
              <a:ext cx="61576" cy="87493"/>
            </a:xfrm>
            <a:custGeom>
              <a:rect b="b" l="l" r="r" t="t"/>
              <a:pathLst>
                <a:path extrusionOk="0" h="87493" w="61576">
                  <a:moveTo>
                    <a:pt x="9438" y="1471"/>
                  </a:moveTo>
                  <a:cubicBezTo>
                    <a:pt x="21694" y="-4718"/>
                    <a:pt x="41183" y="9192"/>
                    <a:pt x="52970" y="32546"/>
                  </a:cubicBezTo>
                  <a:cubicBezTo>
                    <a:pt x="64764" y="55893"/>
                    <a:pt x="64389" y="79835"/>
                    <a:pt x="52133" y="86024"/>
                  </a:cubicBezTo>
                  <a:cubicBezTo>
                    <a:pt x="39884" y="92212"/>
                    <a:pt x="20395" y="78295"/>
                    <a:pt x="8601" y="54948"/>
                  </a:cubicBezTo>
                  <a:cubicBezTo>
                    <a:pt x="-3186" y="31595"/>
                    <a:pt x="-2811" y="7652"/>
                    <a:pt x="9438" y="14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62" name="Google Shape;562;p8"/>
          <p:cNvGrpSpPr/>
          <p:nvPr/>
        </p:nvGrpSpPr>
        <p:grpSpPr>
          <a:xfrm>
            <a:off x="10835591" y="1170432"/>
            <a:ext cx="316338" cy="821553"/>
            <a:chOff x="10719041" y="1152501"/>
            <a:chExt cx="316338" cy="821553"/>
          </a:xfrm>
        </p:grpSpPr>
        <p:sp>
          <p:nvSpPr>
            <p:cNvPr id="563" name="Google Shape;563;p8"/>
            <p:cNvSpPr/>
            <p:nvPr/>
          </p:nvSpPr>
          <p:spPr>
            <a:xfrm>
              <a:off x="10786623" y="1152501"/>
              <a:ext cx="248756" cy="821553"/>
            </a:xfrm>
            <a:custGeom>
              <a:rect b="b" l="l" r="r" t="t"/>
              <a:pathLst>
                <a:path extrusionOk="0" h="821553" w="248756">
                  <a:moveTo>
                    <a:pt x="0" y="0"/>
                  </a:moveTo>
                  <a:lnTo>
                    <a:pt x="248757" y="0"/>
                  </a:lnTo>
                  <a:lnTo>
                    <a:pt x="248757" y="821554"/>
                  </a:lnTo>
                  <a:lnTo>
                    <a:pt x="126485" y="632557"/>
                  </a:lnTo>
                  <a:lnTo>
                    <a:pt x="0" y="821554"/>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4" name="Google Shape;564;p8"/>
            <p:cNvSpPr/>
            <p:nvPr/>
          </p:nvSpPr>
          <p:spPr>
            <a:xfrm>
              <a:off x="10719041" y="1153104"/>
              <a:ext cx="67582" cy="97405"/>
            </a:xfrm>
            <a:custGeom>
              <a:rect b="b" l="l" r="r" t="t"/>
              <a:pathLst>
                <a:path extrusionOk="0" h="97405" w="67582">
                  <a:moveTo>
                    <a:pt x="67582" y="0"/>
                  </a:moveTo>
                  <a:lnTo>
                    <a:pt x="0" y="97010"/>
                  </a:lnTo>
                  <a:lnTo>
                    <a:pt x="67582" y="97405"/>
                  </a:lnTo>
                  <a:lnTo>
                    <a:pt x="67582"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65" name="Google Shape;565;p8"/>
          <p:cNvGrpSpPr/>
          <p:nvPr/>
        </p:nvGrpSpPr>
        <p:grpSpPr>
          <a:xfrm rot="2700000">
            <a:off x="10874733" y="5375984"/>
            <a:ext cx="661014" cy="1011541"/>
            <a:chOff x="9411879" y="4843164"/>
            <a:chExt cx="433829" cy="663883"/>
          </a:xfrm>
        </p:grpSpPr>
        <p:sp>
          <p:nvSpPr>
            <p:cNvPr id="566" name="Google Shape;566;p8"/>
            <p:cNvSpPr/>
            <p:nvPr/>
          </p:nvSpPr>
          <p:spPr>
            <a:xfrm>
              <a:off x="9564401" y="4958974"/>
              <a:ext cx="219549" cy="548073"/>
            </a:xfrm>
            <a:custGeom>
              <a:rect b="b" l="l" r="r" t="t"/>
              <a:pathLst>
                <a:path extrusionOk="0" h="548073" w="219549">
                  <a:moveTo>
                    <a:pt x="1585" y="1396"/>
                  </a:moveTo>
                  <a:cubicBezTo>
                    <a:pt x="-425" y="3378"/>
                    <a:pt x="-558" y="6706"/>
                    <a:pt x="1384" y="8722"/>
                  </a:cubicBezTo>
                  <a:cubicBezTo>
                    <a:pt x="1652" y="8957"/>
                    <a:pt x="5469" y="13035"/>
                    <a:pt x="7076" y="14790"/>
                  </a:cubicBezTo>
                  <a:cubicBezTo>
                    <a:pt x="11564" y="19840"/>
                    <a:pt x="16520" y="25727"/>
                    <a:pt x="21945" y="32578"/>
                  </a:cubicBezTo>
                  <a:cubicBezTo>
                    <a:pt x="37348" y="52174"/>
                    <a:pt x="52685" y="74864"/>
                    <a:pt x="67151" y="100394"/>
                  </a:cubicBezTo>
                  <a:cubicBezTo>
                    <a:pt x="77197" y="118196"/>
                    <a:pt x="86238" y="136794"/>
                    <a:pt x="94342" y="155855"/>
                  </a:cubicBezTo>
                  <a:cubicBezTo>
                    <a:pt x="89922" y="152941"/>
                    <a:pt x="85569" y="149974"/>
                    <a:pt x="80947" y="147275"/>
                  </a:cubicBezTo>
                  <a:cubicBezTo>
                    <a:pt x="77063" y="145025"/>
                    <a:pt x="73379" y="142895"/>
                    <a:pt x="69629" y="140993"/>
                  </a:cubicBezTo>
                  <a:cubicBezTo>
                    <a:pt x="68222" y="140257"/>
                    <a:pt x="66548" y="139627"/>
                    <a:pt x="65008" y="138904"/>
                  </a:cubicBezTo>
                  <a:cubicBezTo>
                    <a:pt x="56971" y="135019"/>
                    <a:pt x="48533" y="131430"/>
                    <a:pt x="39893" y="128228"/>
                  </a:cubicBezTo>
                  <a:cubicBezTo>
                    <a:pt x="36880" y="127110"/>
                    <a:pt x="28976" y="124444"/>
                    <a:pt x="28374" y="124250"/>
                  </a:cubicBezTo>
                  <a:cubicBezTo>
                    <a:pt x="25695" y="123400"/>
                    <a:pt x="22748" y="124907"/>
                    <a:pt x="21945" y="127599"/>
                  </a:cubicBezTo>
                  <a:cubicBezTo>
                    <a:pt x="21074" y="130291"/>
                    <a:pt x="22547" y="133017"/>
                    <a:pt x="25293" y="133881"/>
                  </a:cubicBezTo>
                  <a:cubicBezTo>
                    <a:pt x="25829" y="134048"/>
                    <a:pt x="33464" y="136768"/>
                    <a:pt x="36344" y="137852"/>
                  </a:cubicBezTo>
                  <a:cubicBezTo>
                    <a:pt x="44716" y="140946"/>
                    <a:pt x="52886" y="144376"/>
                    <a:pt x="60654" y="148106"/>
                  </a:cubicBezTo>
                  <a:cubicBezTo>
                    <a:pt x="62061" y="148803"/>
                    <a:pt x="63468" y="149506"/>
                    <a:pt x="64808" y="150202"/>
                  </a:cubicBezTo>
                  <a:cubicBezTo>
                    <a:pt x="68356" y="152011"/>
                    <a:pt x="71973" y="153899"/>
                    <a:pt x="75723" y="156062"/>
                  </a:cubicBezTo>
                  <a:cubicBezTo>
                    <a:pt x="81952" y="159692"/>
                    <a:pt x="88181" y="163677"/>
                    <a:pt x="93940" y="167575"/>
                  </a:cubicBezTo>
                  <a:cubicBezTo>
                    <a:pt x="95615" y="168734"/>
                    <a:pt x="98896" y="171011"/>
                    <a:pt x="100168" y="171968"/>
                  </a:cubicBezTo>
                  <a:cubicBezTo>
                    <a:pt x="100235" y="172028"/>
                    <a:pt x="112090" y="203084"/>
                    <a:pt x="116510" y="219271"/>
                  </a:cubicBezTo>
                  <a:cubicBezTo>
                    <a:pt x="123207" y="243602"/>
                    <a:pt x="128632" y="270070"/>
                    <a:pt x="132851" y="298379"/>
                  </a:cubicBezTo>
                  <a:cubicBezTo>
                    <a:pt x="134660" y="310428"/>
                    <a:pt x="134861" y="322784"/>
                    <a:pt x="136200" y="335006"/>
                  </a:cubicBezTo>
                  <a:cubicBezTo>
                    <a:pt x="132249" y="331035"/>
                    <a:pt x="128230" y="326990"/>
                    <a:pt x="124078" y="323286"/>
                  </a:cubicBezTo>
                  <a:cubicBezTo>
                    <a:pt x="121600" y="321103"/>
                    <a:pt x="119122" y="319167"/>
                    <a:pt x="116711" y="317212"/>
                  </a:cubicBezTo>
                  <a:cubicBezTo>
                    <a:pt x="114970" y="315799"/>
                    <a:pt x="113162" y="314225"/>
                    <a:pt x="111286" y="312818"/>
                  </a:cubicBezTo>
                  <a:cubicBezTo>
                    <a:pt x="104790" y="307983"/>
                    <a:pt x="97892" y="303469"/>
                    <a:pt x="90993" y="299216"/>
                  </a:cubicBezTo>
                  <a:cubicBezTo>
                    <a:pt x="88582" y="297730"/>
                    <a:pt x="82086" y="294039"/>
                    <a:pt x="81551" y="293772"/>
                  </a:cubicBezTo>
                  <a:cubicBezTo>
                    <a:pt x="79072" y="292418"/>
                    <a:pt x="75991" y="293390"/>
                    <a:pt x="74652" y="295868"/>
                  </a:cubicBezTo>
                  <a:cubicBezTo>
                    <a:pt x="73312" y="298346"/>
                    <a:pt x="74250" y="301413"/>
                    <a:pt x="76728" y="302773"/>
                  </a:cubicBezTo>
                  <a:cubicBezTo>
                    <a:pt x="77197" y="303007"/>
                    <a:pt x="83225" y="306577"/>
                    <a:pt x="85569" y="308010"/>
                  </a:cubicBezTo>
                  <a:cubicBezTo>
                    <a:pt x="92199" y="312108"/>
                    <a:pt x="98762" y="316555"/>
                    <a:pt x="104991" y="321190"/>
                  </a:cubicBezTo>
                  <a:cubicBezTo>
                    <a:pt x="106799" y="322536"/>
                    <a:pt x="108540" y="323836"/>
                    <a:pt x="110214" y="325168"/>
                  </a:cubicBezTo>
                  <a:cubicBezTo>
                    <a:pt x="112558" y="327010"/>
                    <a:pt x="114970" y="328946"/>
                    <a:pt x="117381" y="331028"/>
                  </a:cubicBezTo>
                  <a:cubicBezTo>
                    <a:pt x="122805" y="335864"/>
                    <a:pt x="128029" y="341108"/>
                    <a:pt x="133052" y="346305"/>
                  </a:cubicBezTo>
                  <a:cubicBezTo>
                    <a:pt x="134258" y="347584"/>
                    <a:pt x="137673" y="351254"/>
                    <a:pt x="137673" y="351328"/>
                  </a:cubicBezTo>
                  <a:cubicBezTo>
                    <a:pt x="140821" y="385256"/>
                    <a:pt x="142964" y="418314"/>
                    <a:pt x="143299" y="451579"/>
                  </a:cubicBezTo>
                  <a:cubicBezTo>
                    <a:pt x="137807" y="446623"/>
                    <a:pt x="132115" y="441774"/>
                    <a:pt x="126154" y="437140"/>
                  </a:cubicBezTo>
                  <a:cubicBezTo>
                    <a:pt x="123275" y="434916"/>
                    <a:pt x="120394" y="432800"/>
                    <a:pt x="117581" y="430858"/>
                  </a:cubicBezTo>
                  <a:cubicBezTo>
                    <a:pt x="115907" y="429692"/>
                    <a:pt x="114099" y="428460"/>
                    <a:pt x="112358" y="427302"/>
                  </a:cubicBezTo>
                  <a:cubicBezTo>
                    <a:pt x="105325" y="422734"/>
                    <a:pt x="97825" y="418495"/>
                    <a:pt x="90391" y="414536"/>
                  </a:cubicBezTo>
                  <a:cubicBezTo>
                    <a:pt x="87712" y="413150"/>
                    <a:pt x="80813" y="409541"/>
                    <a:pt x="80345" y="409299"/>
                  </a:cubicBezTo>
                  <a:cubicBezTo>
                    <a:pt x="77733" y="408107"/>
                    <a:pt x="74585" y="409252"/>
                    <a:pt x="73379" y="411817"/>
                  </a:cubicBezTo>
                  <a:cubicBezTo>
                    <a:pt x="72241" y="414376"/>
                    <a:pt x="73379" y="417517"/>
                    <a:pt x="75924" y="418722"/>
                  </a:cubicBezTo>
                  <a:cubicBezTo>
                    <a:pt x="76394" y="418936"/>
                    <a:pt x="83024" y="422212"/>
                    <a:pt x="85569" y="423538"/>
                  </a:cubicBezTo>
                  <a:cubicBezTo>
                    <a:pt x="92802" y="427355"/>
                    <a:pt x="99968" y="431501"/>
                    <a:pt x="106665" y="435881"/>
                  </a:cubicBezTo>
                  <a:cubicBezTo>
                    <a:pt x="108406" y="436986"/>
                    <a:pt x="110147" y="438111"/>
                    <a:pt x="111688" y="439229"/>
                  </a:cubicBezTo>
                  <a:cubicBezTo>
                    <a:pt x="114367" y="441084"/>
                    <a:pt x="117113" y="442960"/>
                    <a:pt x="119859" y="445089"/>
                  </a:cubicBezTo>
                  <a:cubicBezTo>
                    <a:pt x="125618" y="449550"/>
                    <a:pt x="131311" y="454325"/>
                    <a:pt x="136602" y="459114"/>
                  </a:cubicBezTo>
                  <a:cubicBezTo>
                    <a:pt x="138477" y="460788"/>
                    <a:pt x="142964" y="465295"/>
                    <a:pt x="143299" y="465603"/>
                  </a:cubicBezTo>
                  <a:cubicBezTo>
                    <a:pt x="143299" y="484509"/>
                    <a:pt x="143835" y="504126"/>
                    <a:pt x="143098" y="522108"/>
                  </a:cubicBezTo>
                  <a:cubicBezTo>
                    <a:pt x="142830" y="527828"/>
                    <a:pt x="142093" y="541711"/>
                    <a:pt x="142026" y="542622"/>
                  </a:cubicBezTo>
                  <a:cubicBezTo>
                    <a:pt x="141826" y="545441"/>
                    <a:pt x="144036" y="547859"/>
                    <a:pt x="146849" y="548060"/>
                  </a:cubicBezTo>
                  <a:cubicBezTo>
                    <a:pt x="149661" y="548268"/>
                    <a:pt x="152072" y="546064"/>
                    <a:pt x="152273" y="543245"/>
                  </a:cubicBezTo>
                  <a:cubicBezTo>
                    <a:pt x="152407" y="542287"/>
                    <a:pt x="153144" y="528309"/>
                    <a:pt x="153345" y="522530"/>
                  </a:cubicBezTo>
                  <a:cubicBezTo>
                    <a:pt x="154082" y="504795"/>
                    <a:pt x="153345" y="485467"/>
                    <a:pt x="153345" y="466856"/>
                  </a:cubicBezTo>
                  <a:cubicBezTo>
                    <a:pt x="153747" y="466594"/>
                    <a:pt x="159373" y="461263"/>
                    <a:pt x="161113" y="459321"/>
                  </a:cubicBezTo>
                  <a:cubicBezTo>
                    <a:pt x="166136" y="453796"/>
                    <a:pt x="171494" y="448130"/>
                    <a:pt x="176987" y="443000"/>
                  </a:cubicBezTo>
                  <a:cubicBezTo>
                    <a:pt x="179197" y="440944"/>
                    <a:pt x="181339" y="438982"/>
                    <a:pt x="183483" y="437140"/>
                  </a:cubicBezTo>
                  <a:cubicBezTo>
                    <a:pt x="185224" y="435667"/>
                    <a:pt x="187099" y="434226"/>
                    <a:pt x="188907" y="432740"/>
                  </a:cubicBezTo>
                  <a:cubicBezTo>
                    <a:pt x="195069" y="427857"/>
                    <a:pt x="201565" y="423303"/>
                    <a:pt x="208195" y="418930"/>
                  </a:cubicBezTo>
                  <a:cubicBezTo>
                    <a:pt x="210473" y="417403"/>
                    <a:pt x="216567" y="413512"/>
                    <a:pt x="216969" y="413277"/>
                  </a:cubicBezTo>
                  <a:cubicBezTo>
                    <a:pt x="219380" y="411837"/>
                    <a:pt x="220318" y="408596"/>
                    <a:pt x="218845" y="406165"/>
                  </a:cubicBezTo>
                  <a:cubicBezTo>
                    <a:pt x="217438" y="403734"/>
                    <a:pt x="214156" y="403037"/>
                    <a:pt x="211745" y="404491"/>
                  </a:cubicBezTo>
                  <a:cubicBezTo>
                    <a:pt x="211277" y="404772"/>
                    <a:pt x="204914" y="408770"/>
                    <a:pt x="202503" y="410351"/>
                  </a:cubicBezTo>
                  <a:cubicBezTo>
                    <a:pt x="195672" y="414871"/>
                    <a:pt x="189041" y="419707"/>
                    <a:pt x="182679" y="424790"/>
                  </a:cubicBezTo>
                  <a:cubicBezTo>
                    <a:pt x="180670" y="426344"/>
                    <a:pt x="178794" y="427837"/>
                    <a:pt x="176987" y="429391"/>
                  </a:cubicBezTo>
                  <a:cubicBezTo>
                    <a:pt x="174709" y="431340"/>
                    <a:pt x="172365" y="433523"/>
                    <a:pt x="170088" y="435673"/>
                  </a:cubicBezTo>
                  <a:cubicBezTo>
                    <a:pt x="164396" y="441024"/>
                    <a:pt x="153412" y="452563"/>
                    <a:pt x="153345" y="452624"/>
                  </a:cubicBezTo>
                  <a:cubicBezTo>
                    <a:pt x="153077" y="425352"/>
                    <a:pt x="151671" y="398476"/>
                    <a:pt x="149594" y="370582"/>
                  </a:cubicBezTo>
                  <a:cubicBezTo>
                    <a:pt x="149929" y="370181"/>
                    <a:pt x="155087" y="359284"/>
                    <a:pt x="156694" y="355514"/>
                  </a:cubicBezTo>
                  <a:cubicBezTo>
                    <a:pt x="161382" y="344738"/>
                    <a:pt x="166539" y="334149"/>
                    <a:pt x="171964" y="324123"/>
                  </a:cubicBezTo>
                  <a:cubicBezTo>
                    <a:pt x="172901" y="322423"/>
                    <a:pt x="173771" y="320721"/>
                    <a:pt x="174709" y="319100"/>
                  </a:cubicBezTo>
                  <a:cubicBezTo>
                    <a:pt x="176987" y="315008"/>
                    <a:pt x="179598" y="310822"/>
                    <a:pt x="182210" y="306543"/>
                  </a:cubicBezTo>
                  <a:cubicBezTo>
                    <a:pt x="187434" y="298165"/>
                    <a:pt x="192992" y="289860"/>
                    <a:pt x="198552" y="282051"/>
                  </a:cubicBezTo>
                  <a:cubicBezTo>
                    <a:pt x="200493" y="279326"/>
                    <a:pt x="205717" y="272474"/>
                    <a:pt x="206120" y="272005"/>
                  </a:cubicBezTo>
                  <a:cubicBezTo>
                    <a:pt x="207861" y="269775"/>
                    <a:pt x="207258" y="266420"/>
                    <a:pt x="205048" y="264685"/>
                  </a:cubicBezTo>
                  <a:cubicBezTo>
                    <a:pt x="202838" y="262951"/>
                    <a:pt x="199690" y="263500"/>
                    <a:pt x="197948" y="265730"/>
                  </a:cubicBezTo>
                  <a:cubicBezTo>
                    <a:pt x="197547" y="266239"/>
                    <a:pt x="192189" y="273191"/>
                    <a:pt x="190180" y="275984"/>
                  </a:cubicBezTo>
                  <a:cubicBezTo>
                    <a:pt x="184488" y="283960"/>
                    <a:pt x="178794" y="292526"/>
                    <a:pt x="173437" y="301098"/>
                  </a:cubicBezTo>
                  <a:cubicBezTo>
                    <a:pt x="170691" y="305498"/>
                    <a:pt x="168079" y="309838"/>
                    <a:pt x="165668" y="314077"/>
                  </a:cubicBezTo>
                  <a:cubicBezTo>
                    <a:pt x="164730" y="315765"/>
                    <a:pt x="163927" y="317346"/>
                    <a:pt x="162989" y="319100"/>
                  </a:cubicBezTo>
                  <a:cubicBezTo>
                    <a:pt x="157564" y="329146"/>
                    <a:pt x="147653" y="352607"/>
                    <a:pt x="147385" y="353096"/>
                  </a:cubicBezTo>
                  <a:cubicBezTo>
                    <a:pt x="147385" y="352949"/>
                    <a:pt x="145308" y="313167"/>
                    <a:pt x="142897" y="296912"/>
                  </a:cubicBezTo>
                  <a:cubicBezTo>
                    <a:pt x="138611" y="268221"/>
                    <a:pt x="125083" y="213270"/>
                    <a:pt x="124278" y="210478"/>
                  </a:cubicBezTo>
                  <a:cubicBezTo>
                    <a:pt x="124413" y="209781"/>
                    <a:pt x="124748" y="208649"/>
                    <a:pt x="125083" y="206921"/>
                  </a:cubicBezTo>
                  <a:cubicBezTo>
                    <a:pt x="125685" y="203867"/>
                    <a:pt x="126154" y="200331"/>
                    <a:pt x="126958" y="196661"/>
                  </a:cubicBezTo>
                  <a:cubicBezTo>
                    <a:pt x="129301" y="186193"/>
                    <a:pt x="132182" y="175846"/>
                    <a:pt x="135329" y="166108"/>
                  </a:cubicBezTo>
                  <a:cubicBezTo>
                    <a:pt x="135731" y="164883"/>
                    <a:pt x="136200" y="163530"/>
                    <a:pt x="136602" y="162344"/>
                  </a:cubicBezTo>
                  <a:cubicBezTo>
                    <a:pt x="138477" y="156913"/>
                    <a:pt x="140687" y="151368"/>
                    <a:pt x="143098" y="145601"/>
                  </a:cubicBezTo>
                  <a:cubicBezTo>
                    <a:pt x="146112" y="138509"/>
                    <a:pt x="149126" y="131537"/>
                    <a:pt x="152273" y="125087"/>
                  </a:cubicBezTo>
                  <a:cubicBezTo>
                    <a:pt x="153412" y="122831"/>
                    <a:pt x="156493" y="117298"/>
                    <a:pt x="156694" y="116923"/>
                  </a:cubicBezTo>
                  <a:cubicBezTo>
                    <a:pt x="158033" y="114446"/>
                    <a:pt x="157095" y="111372"/>
                    <a:pt x="154617" y="110019"/>
                  </a:cubicBezTo>
                  <a:cubicBezTo>
                    <a:pt x="152139" y="108666"/>
                    <a:pt x="149059" y="109423"/>
                    <a:pt x="147719" y="111901"/>
                  </a:cubicBezTo>
                  <a:cubicBezTo>
                    <a:pt x="147452" y="112322"/>
                    <a:pt x="144437" y="118162"/>
                    <a:pt x="143299" y="120486"/>
                  </a:cubicBezTo>
                  <a:cubicBezTo>
                    <a:pt x="140018" y="127110"/>
                    <a:pt x="136535" y="134323"/>
                    <a:pt x="133454" y="141623"/>
                  </a:cubicBezTo>
                  <a:cubicBezTo>
                    <a:pt x="130976" y="147590"/>
                    <a:pt x="128699" y="153330"/>
                    <a:pt x="126757" y="158996"/>
                  </a:cubicBezTo>
                  <a:cubicBezTo>
                    <a:pt x="126355" y="160235"/>
                    <a:pt x="125953" y="161688"/>
                    <a:pt x="125484" y="162967"/>
                  </a:cubicBezTo>
                  <a:cubicBezTo>
                    <a:pt x="122471" y="172202"/>
                    <a:pt x="119993" y="181994"/>
                    <a:pt x="117782" y="191852"/>
                  </a:cubicBezTo>
                  <a:cubicBezTo>
                    <a:pt x="106665" y="158152"/>
                    <a:pt x="93204" y="125596"/>
                    <a:pt x="76125" y="95372"/>
                  </a:cubicBezTo>
                  <a:cubicBezTo>
                    <a:pt x="61459" y="69366"/>
                    <a:pt x="45653" y="46274"/>
                    <a:pt x="29847" y="26303"/>
                  </a:cubicBezTo>
                  <a:cubicBezTo>
                    <a:pt x="24356" y="19297"/>
                    <a:pt x="19199" y="13069"/>
                    <a:pt x="14578" y="7885"/>
                  </a:cubicBezTo>
                  <a:cubicBezTo>
                    <a:pt x="12970" y="6057"/>
                    <a:pt x="9019" y="1898"/>
                    <a:pt x="8751" y="1610"/>
                  </a:cubicBezTo>
                  <a:cubicBezTo>
                    <a:pt x="6742" y="-413"/>
                    <a:pt x="3661" y="-580"/>
                    <a:pt x="1585" y="139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7" name="Google Shape;567;p8"/>
            <p:cNvSpPr/>
            <p:nvPr/>
          </p:nvSpPr>
          <p:spPr>
            <a:xfrm>
              <a:off x="9562788" y="5211557"/>
              <a:ext cx="107208" cy="65988"/>
            </a:xfrm>
            <a:custGeom>
              <a:rect b="b" l="l" r="r" t="t"/>
              <a:pathLst>
                <a:path extrusionOk="0" h="65988" w="107208">
                  <a:moveTo>
                    <a:pt x="106269" y="52814"/>
                  </a:moveTo>
                  <a:cubicBezTo>
                    <a:pt x="111760" y="38241"/>
                    <a:pt x="92606" y="17560"/>
                    <a:pt x="63540" y="6617"/>
                  </a:cubicBezTo>
                  <a:cubicBezTo>
                    <a:pt x="34475" y="-4327"/>
                    <a:pt x="6413" y="-1393"/>
                    <a:pt x="921" y="13180"/>
                  </a:cubicBezTo>
                  <a:cubicBezTo>
                    <a:pt x="-4504" y="27746"/>
                    <a:pt x="14583" y="48428"/>
                    <a:pt x="43717" y="59371"/>
                  </a:cubicBezTo>
                  <a:cubicBezTo>
                    <a:pt x="72783" y="70314"/>
                    <a:pt x="100777" y="67381"/>
                    <a:pt x="106269" y="5281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8" name="Google Shape;568;p8"/>
            <p:cNvSpPr/>
            <p:nvPr/>
          </p:nvSpPr>
          <p:spPr>
            <a:xfrm>
              <a:off x="9573738" y="5325204"/>
              <a:ext cx="96341" cy="68597"/>
            </a:xfrm>
            <a:custGeom>
              <a:rect b="b" l="l" r="r" t="t"/>
              <a:pathLst>
                <a:path extrusionOk="0" h="68597" w="96341">
                  <a:moveTo>
                    <a:pt x="94717" y="61038"/>
                  </a:moveTo>
                  <a:cubicBezTo>
                    <a:pt x="101548" y="49170"/>
                    <a:pt x="86211" y="27585"/>
                    <a:pt x="60494" y="12817"/>
                  </a:cubicBezTo>
                  <a:cubicBezTo>
                    <a:pt x="34843" y="-1950"/>
                    <a:pt x="8456" y="-4301"/>
                    <a:pt x="1625" y="7560"/>
                  </a:cubicBezTo>
                  <a:cubicBezTo>
                    <a:pt x="-5206" y="19427"/>
                    <a:pt x="10131" y="41013"/>
                    <a:pt x="35848" y="55780"/>
                  </a:cubicBezTo>
                  <a:cubicBezTo>
                    <a:pt x="61498" y="70548"/>
                    <a:pt x="87886" y="72898"/>
                    <a:pt x="94717" y="610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9" name="Google Shape;569;p8"/>
            <p:cNvSpPr/>
            <p:nvPr/>
          </p:nvSpPr>
          <p:spPr>
            <a:xfrm>
              <a:off x="9449126" y="5044266"/>
              <a:ext cx="153553" cy="78505"/>
            </a:xfrm>
            <a:custGeom>
              <a:rect b="b" l="l" r="r" t="t"/>
              <a:pathLst>
                <a:path extrusionOk="0" h="78505" w="153553">
                  <a:moveTo>
                    <a:pt x="153427" y="48013"/>
                  </a:moveTo>
                  <a:cubicBezTo>
                    <a:pt x="155838" y="26883"/>
                    <a:pt x="123490" y="5834"/>
                    <a:pt x="81164" y="998"/>
                  </a:cubicBezTo>
                  <a:cubicBezTo>
                    <a:pt x="38837" y="-3837"/>
                    <a:pt x="2538" y="9363"/>
                    <a:pt x="126" y="30493"/>
                  </a:cubicBezTo>
                  <a:cubicBezTo>
                    <a:pt x="-2284" y="51616"/>
                    <a:pt x="30064" y="72666"/>
                    <a:pt x="72390" y="77508"/>
                  </a:cubicBezTo>
                  <a:cubicBezTo>
                    <a:pt x="114717" y="82343"/>
                    <a:pt x="151016" y="69136"/>
                    <a:pt x="153427" y="480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0" name="Google Shape;570;p8"/>
            <p:cNvSpPr/>
            <p:nvPr/>
          </p:nvSpPr>
          <p:spPr>
            <a:xfrm>
              <a:off x="9411879" y="4843164"/>
              <a:ext cx="164291" cy="131059"/>
            </a:xfrm>
            <a:custGeom>
              <a:rect b="b" l="l" r="r" t="t"/>
              <a:pathLst>
                <a:path extrusionOk="0" h="131059" w="164291">
                  <a:moveTo>
                    <a:pt x="159733" y="116971"/>
                  </a:moveTo>
                  <a:cubicBezTo>
                    <a:pt x="174602" y="94549"/>
                    <a:pt x="151898" y="53347"/>
                    <a:pt x="109035" y="24938"/>
                  </a:cubicBezTo>
                  <a:cubicBezTo>
                    <a:pt x="66173" y="-3472"/>
                    <a:pt x="19359" y="-8328"/>
                    <a:pt x="4558" y="14088"/>
                  </a:cubicBezTo>
                  <a:cubicBezTo>
                    <a:pt x="-10310" y="36510"/>
                    <a:pt x="12393" y="77712"/>
                    <a:pt x="55256" y="106122"/>
                  </a:cubicBezTo>
                  <a:cubicBezTo>
                    <a:pt x="98119" y="134532"/>
                    <a:pt x="144865" y="139387"/>
                    <a:pt x="159733" y="11697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1" name="Google Shape;571;p8"/>
            <p:cNvSpPr/>
            <p:nvPr/>
          </p:nvSpPr>
          <p:spPr>
            <a:xfrm>
              <a:off x="9683576" y="4930887"/>
              <a:ext cx="80931" cy="156188"/>
            </a:xfrm>
            <a:custGeom>
              <a:rect b="b" l="l" r="r" t="t"/>
              <a:pathLst>
                <a:path extrusionOk="0" h="156188" w="80931">
                  <a:moveTo>
                    <a:pt x="58214" y="450"/>
                  </a:moveTo>
                  <a:cubicBezTo>
                    <a:pt x="38122" y="-4138"/>
                    <a:pt x="13945" y="26904"/>
                    <a:pt x="4100" y="69787"/>
                  </a:cubicBezTo>
                  <a:cubicBezTo>
                    <a:pt x="-5679" y="112669"/>
                    <a:pt x="2626" y="151152"/>
                    <a:pt x="22718" y="155739"/>
                  </a:cubicBezTo>
                  <a:cubicBezTo>
                    <a:pt x="42810" y="160327"/>
                    <a:pt x="66987" y="129278"/>
                    <a:pt x="76832" y="86403"/>
                  </a:cubicBezTo>
                  <a:cubicBezTo>
                    <a:pt x="86610" y="43520"/>
                    <a:pt x="78305" y="5037"/>
                    <a:pt x="58214" y="45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2" name="Google Shape;572;p8"/>
            <p:cNvSpPr/>
            <p:nvPr/>
          </p:nvSpPr>
          <p:spPr>
            <a:xfrm>
              <a:off x="9756004" y="5133357"/>
              <a:ext cx="77321" cy="99352"/>
            </a:xfrm>
            <a:custGeom>
              <a:rect b="b" l="l" r="r" t="t"/>
              <a:pathLst>
                <a:path extrusionOk="0" h="99352" w="77321">
                  <a:moveTo>
                    <a:pt x="69234" y="2434"/>
                  </a:moveTo>
                  <a:cubicBezTo>
                    <a:pt x="56174" y="-6024"/>
                    <a:pt x="31930" y="8267"/>
                    <a:pt x="14986" y="34360"/>
                  </a:cubicBezTo>
                  <a:cubicBezTo>
                    <a:pt x="-1891" y="60453"/>
                    <a:pt x="-4972" y="88460"/>
                    <a:pt x="8088" y="96919"/>
                  </a:cubicBezTo>
                  <a:cubicBezTo>
                    <a:pt x="21148" y="105378"/>
                    <a:pt x="45459" y="91079"/>
                    <a:pt x="62336" y="64987"/>
                  </a:cubicBezTo>
                  <a:cubicBezTo>
                    <a:pt x="79212" y="38894"/>
                    <a:pt x="82294" y="10886"/>
                    <a:pt x="69234" y="243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3" name="Google Shape;573;p8"/>
            <p:cNvSpPr/>
            <p:nvPr/>
          </p:nvSpPr>
          <p:spPr>
            <a:xfrm>
              <a:off x="9768266" y="5301456"/>
              <a:ext cx="77442" cy="73823"/>
            </a:xfrm>
            <a:custGeom>
              <a:rect b="b" l="l" r="r" t="t"/>
              <a:pathLst>
                <a:path extrusionOk="0" h="73823" w="77442">
                  <a:moveTo>
                    <a:pt x="73581" y="4861"/>
                  </a:moveTo>
                  <a:cubicBezTo>
                    <a:pt x="64272" y="-5245"/>
                    <a:pt x="41166" y="916"/>
                    <a:pt x="21878" y="18617"/>
                  </a:cubicBezTo>
                  <a:cubicBezTo>
                    <a:pt x="2657" y="36318"/>
                    <a:pt x="-5447" y="58861"/>
                    <a:pt x="3863" y="68961"/>
                  </a:cubicBezTo>
                  <a:cubicBezTo>
                    <a:pt x="13105" y="79067"/>
                    <a:pt x="36277" y="72912"/>
                    <a:pt x="55498" y="55211"/>
                  </a:cubicBezTo>
                  <a:cubicBezTo>
                    <a:pt x="74786" y="37510"/>
                    <a:pt x="82890" y="14967"/>
                    <a:pt x="73581" y="486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74" name="Google Shape;574;p8"/>
          <p:cNvSpPr txBox="1"/>
          <p:nvPr/>
        </p:nvSpPr>
        <p:spPr>
          <a:xfrm>
            <a:off x="1365225" y="4903875"/>
            <a:ext cx="1756800" cy="205200"/>
          </a:xfrm>
          <a:prstGeom prst="rect">
            <a:avLst/>
          </a:prstGeom>
          <a:noFill/>
          <a:ln>
            <a:noFill/>
          </a:ln>
        </p:spPr>
        <p:txBody>
          <a:bodyPr anchorCtr="0" anchor="ctr" bIns="121900" lIns="121900" spcFirstLastPara="1" rIns="121900" wrap="square" tIns="121900">
            <a:noAutofit/>
          </a:bodyPr>
          <a:lstStyle/>
          <a:p>
            <a:pPr indent="0" lvl="0" marL="0" rtl="0" algn="l">
              <a:spcBef>
                <a:spcPts val="0"/>
              </a:spcBef>
              <a:spcAft>
                <a:spcPts val="0"/>
              </a:spcAft>
              <a:buNone/>
            </a:pPr>
            <a:r>
              <a:rPr b="1" lang="en">
                <a:solidFill>
                  <a:srgbClr val="000000"/>
                </a:solidFill>
                <a:latin typeface="Arsenal"/>
                <a:ea typeface="Arsenal"/>
                <a:cs typeface="Arsenal"/>
                <a:sym typeface="Arsenal"/>
              </a:rPr>
              <a:t>NOTES</a:t>
            </a:r>
            <a:endParaRPr b="1">
              <a:solidFill>
                <a:srgbClr val="000000"/>
              </a:solidFill>
              <a:latin typeface="Arsenal"/>
              <a:ea typeface="Arsenal"/>
              <a:cs typeface="Arsenal"/>
              <a:sym typeface="Arsenal"/>
            </a:endParaRPr>
          </a:p>
        </p:txBody>
      </p:sp>
      <p:sp>
        <p:nvSpPr>
          <p:cNvPr id="575" name="Google Shape;575;p8"/>
          <p:cNvSpPr txBox="1"/>
          <p:nvPr/>
        </p:nvSpPr>
        <p:spPr>
          <a:xfrm>
            <a:off x="8719402" y="1507550"/>
            <a:ext cx="1970700" cy="2301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MONTH OVERVIEW</a:t>
            </a:r>
            <a:endParaRPr b="1">
              <a:solidFill>
                <a:srgbClr val="000000"/>
              </a:solidFill>
              <a:latin typeface="Arsenal"/>
              <a:ea typeface="Arsenal"/>
              <a:cs typeface="Arsenal"/>
              <a:sym typeface="Arsenal"/>
            </a:endParaRPr>
          </a:p>
        </p:txBody>
      </p:sp>
      <p:sp>
        <p:nvSpPr>
          <p:cNvPr id="576" name="Google Shape;576;p8"/>
          <p:cNvSpPr txBox="1"/>
          <p:nvPr/>
        </p:nvSpPr>
        <p:spPr>
          <a:xfrm>
            <a:off x="6092000" y="1507550"/>
            <a:ext cx="1679400" cy="2301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b="1" lang="en">
                <a:solidFill>
                  <a:srgbClr val="000000"/>
                </a:solidFill>
                <a:latin typeface="Arsenal"/>
                <a:ea typeface="Arsenal"/>
                <a:cs typeface="Arsenal"/>
                <a:sym typeface="Arsenal"/>
              </a:rPr>
              <a:t>TO-DO LIST</a:t>
            </a:r>
            <a:endParaRPr b="1">
              <a:solidFill>
                <a:srgbClr val="000000"/>
              </a:solidFill>
              <a:latin typeface="Arsenal"/>
              <a:ea typeface="Arsenal"/>
              <a:cs typeface="Arsenal"/>
              <a:sym typeface="Arsenal"/>
            </a:endParaRPr>
          </a:p>
        </p:txBody>
      </p:sp>
      <p:sp>
        <p:nvSpPr>
          <p:cNvPr id="577" name="Google Shape;577;p8"/>
          <p:cNvSpPr txBox="1"/>
          <p:nvPr>
            <p:ph idx="1" type="subTitle"/>
          </p:nvPr>
        </p:nvSpPr>
        <p:spPr>
          <a:xfrm>
            <a:off x="8120250" y="1875150"/>
            <a:ext cx="3191100" cy="4212000"/>
          </a:xfrm>
          <a:prstGeom prst="rect">
            <a:avLst/>
          </a:prstGeom>
        </p:spPr>
        <p:txBody>
          <a:bodyPr anchorCtr="0" anchor="t" bIns="121900" lIns="121900" spcFirstLastPara="1" rIns="121900" wrap="square" tIns="121900">
            <a:noAutofit/>
          </a:bodyPr>
          <a:lstStyle>
            <a:lvl1pPr lvl="0" rtl="0">
              <a:lnSpc>
                <a:spcPct val="130000"/>
              </a:lnSpc>
              <a:spcBef>
                <a:spcPts val="0"/>
              </a:spcBef>
              <a:spcAft>
                <a:spcPts val="0"/>
              </a:spcAft>
              <a:buSzPts val="1800"/>
              <a:buNone/>
              <a:defRPr sz="1600"/>
            </a:lvl1pPr>
            <a:lvl2pPr lvl="1" rtl="0">
              <a:spcBef>
                <a:spcPts val="0"/>
              </a:spcBef>
              <a:spcAft>
                <a:spcPts val="0"/>
              </a:spcAft>
              <a:buSzPts val="1800"/>
              <a:buNone/>
              <a:defRPr/>
            </a:lvl2pPr>
            <a:lvl3pPr lvl="2" rtl="0">
              <a:spcBef>
                <a:spcPts val="2100"/>
              </a:spcBef>
              <a:spcAft>
                <a:spcPts val="0"/>
              </a:spcAft>
              <a:buSzPts val="1800"/>
              <a:buNone/>
              <a:defRPr/>
            </a:lvl3pPr>
            <a:lvl4pPr lvl="3" rtl="0">
              <a:spcBef>
                <a:spcPts val="2100"/>
              </a:spcBef>
              <a:spcAft>
                <a:spcPts val="0"/>
              </a:spcAft>
              <a:buSzPts val="1800"/>
              <a:buNone/>
              <a:defRPr/>
            </a:lvl4pPr>
            <a:lvl5pPr lvl="4" rtl="0">
              <a:spcBef>
                <a:spcPts val="2100"/>
              </a:spcBef>
              <a:spcAft>
                <a:spcPts val="0"/>
              </a:spcAft>
              <a:buSzPts val="1800"/>
              <a:buNone/>
              <a:defRPr/>
            </a:lvl5pPr>
            <a:lvl6pPr lvl="5" rtl="0">
              <a:spcBef>
                <a:spcPts val="2100"/>
              </a:spcBef>
              <a:spcAft>
                <a:spcPts val="0"/>
              </a:spcAft>
              <a:buSzPts val="1800"/>
              <a:buNone/>
              <a:defRPr/>
            </a:lvl6pPr>
            <a:lvl7pPr lvl="6" rtl="0">
              <a:spcBef>
                <a:spcPts val="2100"/>
              </a:spcBef>
              <a:spcAft>
                <a:spcPts val="0"/>
              </a:spcAft>
              <a:buSzPts val="1800"/>
              <a:buNone/>
              <a:defRPr/>
            </a:lvl7pPr>
            <a:lvl8pPr lvl="7" rtl="0">
              <a:spcBef>
                <a:spcPts val="2100"/>
              </a:spcBef>
              <a:spcAft>
                <a:spcPts val="0"/>
              </a:spcAft>
              <a:buSzPts val="1800"/>
              <a:buNone/>
              <a:defRPr/>
            </a:lvl8pPr>
            <a:lvl9pPr lvl="8" rtl="0">
              <a:spcBef>
                <a:spcPts val="2100"/>
              </a:spcBef>
              <a:spcAft>
                <a:spcPts val="2100"/>
              </a:spcAft>
              <a:buSzPts val="1800"/>
              <a:buNone/>
              <a:defRPr/>
            </a:lvl9pPr>
          </a:lstStyle>
          <a:p/>
        </p:txBody>
      </p:sp>
      <p:sp>
        <p:nvSpPr>
          <p:cNvPr id="578" name="Google Shape;578;p8"/>
          <p:cNvSpPr txBox="1"/>
          <p:nvPr>
            <p:ph idx="2" type="subTitle"/>
          </p:nvPr>
        </p:nvSpPr>
        <p:spPr>
          <a:xfrm>
            <a:off x="1445925" y="5149525"/>
            <a:ext cx="4250100" cy="937500"/>
          </a:xfrm>
          <a:prstGeom prst="rect">
            <a:avLst/>
          </a:prstGeom>
        </p:spPr>
        <p:txBody>
          <a:bodyPr anchorCtr="0" anchor="t" bIns="121900" lIns="121900" spcFirstLastPara="1" rIns="121900" wrap="square" tIns="121900">
            <a:noAutofit/>
          </a:bodyPr>
          <a:lstStyle>
            <a:lvl1pPr lvl="0" rtl="0">
              <a:lnSpc>
                <a:spcPct val="130000"/>
              </a:lnSpc>
              <a:spcBef>
                <a:spcPts val="0"/>
              </a:spcBef>
              <a:spcAft>
                <a:spcPts val="0"/>
              </a:spcAft>
              <a:buSzPts val="1800"/>
              <a:buNone/>
              <a:defRPr sz="1600"/>
            </a:lvl1pPr>
            <a:lvl2pPr lvl="1" rtl="0">
              <a:spcBef>
                <a:spcPts val="0"/>
              </a:spcBef>
              <a:spcAft>
                <a:spcPts val="0"/>
              </a:spcAft>
              <a:buSzPts val="1800"/>
              <a:buNone/>
              <a:defRPr/>
            </a:lvl2pPr>
            <a:lvl3pPr lvl="2" rtl="0">
              <a:spcBef>
                <a:spcPts val="2100"/>
              </a:spcBef>
              <a:spcAft>
                <a:spcPts val="0"/>
              </a:spcAft>
              <a:buSzPts val="1800"/>
              <a:buNone/>
              <a:defRPr/>
            </a:lvl3pPr>
            <a:lvl4pPr lvl="3" rtl="0">
              <a:spcBef>
                <a:spcPts val="2100"/>
              </a:spcBef>
              <a:spcAft>
                <a:spcPts val="0"/>
              </a:spcAft>
              <a:buSzPts val="1800"/>
              <a:buNone/>
              <a:defRPr/>
            </a:lvl4pPr>
            <a:lvl5pPr lvl="4" rtl="0">
              <a:spcBef>
                <a:spcPts val="2100"/>
              </a:spcBef>
              <a:spcAft>
                <a:spcPts val="0"/>
              </a:spcAft>
              <a:buSzPts val="1800"/>
              <a:buNone/>
              <a:defRPr/>
            </a:lvl5pPr>
            <a:lvl6pPr lvl="5" rtl="0">
              <a:spcBef>
                <a:spcPts val="2100"/>
              </a:spcBef>
              <a:spcAft>
                <a:spcPts val="0"/>
              </a:spcAft>
              <a:buSzPts val="1800"/>
              <a:buNone/>
              <a:defRPr/>
            </a:lvl6pPr>
            <a:lvl7pPr lvl="6" rtl="0">
              <a:spcBef>
                <a:spcPts val="2100"/>
              </a:spcBef>
              <a:spcAft>
                <a:spcPts val="0"/>
              </a:spcAft>
              <a:buSzPts val="1800"/>
              <a:buNone/>
              <a:defRPr/>
            </a:lvl7pPr>
            <a:lvl8pPr lvl="7" rtl="0">
              <a:spcBef>
                <a:spcPts val="2100"/>
              </a:spcBef>
              <a:spcAft>
                <a:spcPts val="0"/>
              </a:spcAft>
              <a:buSzPts val="1800"/>
              <a:buNone/>
              <a:defRPr/>
            </a:lvl8pPr>
            <a:lvl9pPr lvl="8" rtl="0">
              <a:spcBef>
                <a:spcPts val="2100"/>
              </a:spcBef>
              <a:spcAft>
                <a:spcPts val="2100"/>
              </a:spcAft>
              <a:buSzPts val="1800"/>
              <a:buNone/>
              <a:defRPr/>
            </a:lvl9pPr>
          </a:lstStyle>
          <a:p/>
        </p:txBody>
      </p:sp>
      <p:sp>
        <p:nvSpPr>
          <p:cNvPr id="579" name="Google Shape;579;p8"/>
          <p:cNvSpPr txBox="1"/>
          <p:nvPr>
            <p:ph idx="3" type="subTitle"/>
          </p:nvPr>
        </p:nvSpPr>
        <p:spPr>
          <a:xfrm>
            <a:off x="6217700" y="1956816"/>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580" name="Google Shape;580;p8"/>
          <p:cNvSpPr txBox="1"/>
          <p:nvPr>
            <p:ph idx="4" type="subTitle"/>
          </p:nvPr>
        </p:nvSpPr>
        <p:spPr>
          <a:xfrm>
            <a:off x="6217700" y="2245816"/>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581" name="Google Shape;581;p8"/>
          <p:cNvSpPr txBox="1"/>
          <p:nvPr>
            <p:ph idx="5" type="subTitle"/>
          </p:nvPr>
        </p:nvSpPr>
        <p:spPr>
          <a:xfrm>
            <a:off x="6217700" y="2534808"/>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582" name="Google Shape;582;p8"/>
          <p:cNvSpPr txBox="1"/>
          <p:nvPr>
            <p:ph idx="6" type="subTitle"/>
          </p:nvPr>
        </p:nvSpPr>
        <p:spPr>
          <a:xfrm>
            <a:off x="6217700" y="2823804"/>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583" name="Google Shape;583;p8"/>
          <p:cNvSpPr txBox="1"/>
          <p:nvPr>
            <p:ph idx="7" type="subTitle"/>
          </p:nvPr>
        </p:nvSpPr>
        <p:spPr>
          <a:xfrm>
            <a:off x="6217700" y="3112801"/>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584" name="Google Shape;584;p8"/>
          <p:cNvSpPr txBox="1"/>
          <p:nvPr>
            <p:ph idx="8" type="subTitle"/>
          </p:nvPr>
        </p:nvSpPr>
        <p:spPr>
          <a:xfrm>
            <a:off x="6217700" y="3401797"/>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585" name="Google Shape;585;p8"/>
          <p:cNvSpPr txBox="1"/>
          <p:nvPr>
            <p:ph idx="9" type="subTitle"/>
          </p:nvPr>
        </p:nvSpPr>
        <p:spPr>
          <a:xfrm>
            <a:off x="6217700" y="3690793"/>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586" name="Google Shape;586;p8"/>
          <p:cNvSpPr txBox="1"/>
          <p:nvPr>
            <p:ph idx="13" type="subTitle"/>
          </p:nvPr>
        </p:nvSpPr>
        <p:spPr>
          <a:xfrm>
            <a:off x="6217700" y="3979789"/>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587" name="Google Shape;587;p8"/>
          <p:cNvSpPr txBox="1"/>
          <p:nvPr>
            <p:ph idx="14" type="subTitle"/>
          </p:nvPr>
        </p:nvSpPr>
        <p:spPr>
          <a:xfrm>
            <a:off x="6217700" y="4268785"/>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588" name="Google Shape;588;p8"/>
          <p:cNvSpPr txBox="1"/>
          <p:nvPr>
            <p:ph idx="15" type="subTitle"/>
          </p:nvPr>
        </p:nvSpPr>
        <p:spPr>
          <a:xfrm>
            <a:off x="6217700" y="4557781"/>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589" name="Google Shape;589;p8"/>
          <p:cNvSpPr txBox="1"/>
          <p:nvPr>
            <p:ph idx="16" type="subTitle"/>
          </p:nvPr>
        </p:nvSpPr>
        <p:spPr>
          <a:xfrm>
            <a:off x="6217700" y="4846778"/>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590" name="Google Shape;590;p8"/>
          <p:cNvSpPr txBox="1"/>
          <p:nvPr>
            <p:ph idx="17" type="subTitle"/>
          </p:nvPr>
        </p:nvSpPr>
        <p:spPr>
          <a:xfrm>
            <a:off x="6217700" y="5135774"/>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591" name="Google Shape;591;p8"/>
          <p:cNvSpPr txBox="1"/>
          <p:nvPr>
            <p:ph idx="18" type="subTitle"/>
          </p:nvPr>
        </p:nvSpPr>
        <p:spPr>
          <a:xfrm>
            <a:off x="6217700" y="5424770"/>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
        <p:nvSpPr>
          <p:cNvPr id="592" name="Google Shape;592;p8"/>
          <p:cNvSpPr txBox="1"/>
          <p:nvPr>
            <p:ph idx="19" type="subTitle"/>
          </p:nvPr>
        </p:nvSpPr>
        <p:spPr>
          <a:xfrm>
            <a:off x="6217700" y="5713766"/>
            <a:ext cx="1553700" cy="186600"/>
          </a:xfrm>
          <a:prstGeom prst="rect">
            <a:avLst/>
          </a:prstGeom>
        </p:spPr>
        <p:txBody>
          <a:bodyPr anchorCtr="0" anchor="ctr" bIns="121900" lIns="121900" spcFirstLastPara="1" rIns="121900" wrap="square" tIns="121900">
            <a:noAutofit/>
          </a:bodyPr>
          <a:lstStyle>
            <a:lvl1pPr lvl="0" rtl="0">
              <a:lnSpc>
                <a:spcPct val="100000"/>
              </a:lnSpc>
              <a:spcBef>
                <a:spcPts val="0"/>
              </a:spcBef>
              <a:spcAft>
                <a:spcPts val="0"/>
              </a:spcAft>
              <a:buSzPts val="1800"/>
              <a:buNone/>
              <a:defRPr sz="1100"/>
            </a:lvl1pPr>
            <a:lvl2pPr lvl="1" rtl="0">
              <a:lnSpc>
                <a:spcPct val="100000"/>
              </a:lnSpc>
              <a:spcBef>
                <a:spcPts val="0"/>
              </a:spcBef>
              <a:spcAft>
                <a:spcPts val="0"/>
              </a:spcAft>
              <a:buSzPts val="1800"/>
              <a:buNone/>
              <a:defRPr/>
            </a:lvl2pPr>
            <a:lvl3pPr lvl="2" rtl="0">
              <a:lnSpc>
                <a:spcPct val="100000"/>
              </a:lnSpc>
              <a:spcBef>
                <a:spcPts val="2100"/>
              </a:spcBef>
              <a:spcAft>
                <a:spcPts val="0"/>
              </a:spcAft>
              <a:buSzPts val="1800"/>
              <a:buNone/>
              <a:defRPr/>
            </a:lvl3pPr>
            <a:lvl4pPr lvl="3" rtl="0">
              <a:lnSpc>
                <a:spcPct val="100000"/>
              </a:lnSpc>
              <a:spcBef>
                <a:spcPts val="2100"/>
              </a:spcBef>
              <a:spcAft>
                <a:spcPts val="0"/>
              </a:spcAft>
              <a:buSzPts val="1800"/>
              <a:buNone/>
              <a:defRPr/>
            </a:lvl4pPr>
            <a:lvl5pPr lvl="4" rtl="0">
              <a:lnSpc>
                <a:spcPct val="100000"/>
              </a:lnSpc>
              <a:spcBef>
                <a:spcPts val="2100"/>
              </a:spcBef>
              <a:spcAft>
                <a:spcPts val="0"/>
              </a:spcAft>
              <a:buSzPts val="1800"/>
              <a:buNone/>
              <a:defRPr/>
            </a:lvl5pPr>
            <a:lvl6pPr lvl="5" rtl="0">
              <a:lnSpc>
                <a:spcPct val="100000"/>
              </a:lnSpc>
              <a:spcBef>
                <a:spcPts val="2100"/>
              </a:spcBef>
              <a:spcAft>
                <a:spcPts val="0"/>
              </a:spcAft>
              <a:buSzPts val="1800"/>
              <a:buNone/>
              <a:defRPr/>
            </a:lvl6pPr>
            <a:lvl7pPr lvl="6" rtl="0">
              <a:lnSpc>
                <a:spcPct val="100000"/>
              </a:lnSpc>
              <a:spcBef>
                <a:spcPts val="2100"/>
              </a:spcBef>
              <a:spcAft>
                <a:spcPts val="0"/>
              </a:spcAft>
              <a:buSzPts val="1800"/>
              <a:buNone/>
              <a:defRPr/>
            </a:lvl7pPr>
            <a:lvl8pPr lvl="7" rtl="0">
              <a:lnSpc>
                <a:spcPct val="100000"/>
              </a:lnSpc>
              <a:spcBef>
                <a:spcPts val="2100"/>
              </a:spcBef>
              <a:spcAft>
                <a:spcPts val="0"/>
              </a:spcAft>
              <a:buSzPts val="1800"/>
              <a:buNone/>
              <a:defRPr/>
            </a:lvl8pPr>
            <a:lvl9pPr lvl="8" rtl="0">
              <a:lnSpc>
                <a:spcPct val="100000"/>
              </a:lnSpc>
              <a:spcBef>
                <a:spcPts val="2100"/>
              </a:spcBef>
              <a:spcAft>
                <a:spcPts val="2100"/>
              </a:spcAft>
              <a:buSzPts val="1800"/>
              <a:buNone/>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593" name="Shape 593"/>
        <p:cNvGrpSpPr/>
        <p:nvPr/>
      </p:nvGrpSpPr>
      <p:grpSpPr>
        <a:xfrm>
          <a:off x="0" y="0"/>
          <a:ext cx="0" cy="0"/>
          <a:chOff x="0" y="0"/>
          <a:chExt cx="0" cy="0"/>
        </a:xfrm>
      </p:grpSpPr>
      <p:grpSp>
        <p:nvGrpSpPr>
          <p:cNvPr id="594" name="Google Shape;594;p9"/>
          <p:cNvGrpSpPr/>
          <p:nvPr/>
        </p:nvGrpSpPr>
        <p:grpSpPr>
          <a:xfrm>
            <a:off x="0" y="0"/>
            <a:ext cx="12192000" cy="6858000"/>
            <a:chOff x="0" y="0"/>
            <a:chExt cx="12192000" cy="6858000"/>
          </a:xfrm>
        </p:grpSpPr>
        <p:sp>
          <p:nvSpPr>
            <p:cNvPr id="595" name="Google Shape;595;p9"/>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 name="Google Shape;596;p9"/>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597" name="Google Shape;597;p9"/>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598" name="Google Shape;598;p9">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599" name="Google Shape;599;p9">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600" name="Google Shape;600;p9">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601" name="Google Shape;601;p9">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602" name="Google Shape;602;p9"/>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603" name="Google Shape;603;p9"/>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theme" Target="../theme/theme1.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p:nvPr/>
        </p:nvSpPr>
        <p:spPr>
          <a:xfrm>
            <a:off x="559457" y="294958"/>
            <a:ext cx="11161950" cy="6335410"/>
          </a:xfrm>
          <a:custGeom>
            <a:rect b="b" l="l" r="r" t="t"/>
            <a:pathLst>
              <a:path extrusionOk="0" h="4566061" w="8044649">
                <a:moveTo>
                  <a:pt x="0" y="0"/>
                </a:moveTo>
                <a:lnTo>
                  <a:pt x="8044650" y="0"/>
                </a:lnTo>
                <a:lnTo>
                  <a:pt x="8044650" y="4566062"/>
                </a:lnTo>
                <a:lnTo>
                  <a:pt x="0" y="4566062"/>
                </a:lnTo>
                <a:lnTo>
                  <a:pt x="0" y="0"/>
                </a:lnTo>
                <a:close/>
              </a:path>
            </a:pathLst>
          </a:custGeom>
          <a:solidFill>
            <a:schemeClr val="lt2"/>
          </a:solidFill>
          <a:ln>
            <a:noFill/>
          </a:ln>
          <a:effectLst>
            <a:outerShdw rotWithShape="0" algn="tr" dir="7200000" dist="139700">
              <a:schemeClr val="accent4"/>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 name="Google Shape;7;p1"/>
          <p:cNvGrpSpPr/>
          <p:nvPr/>
        </p:nvGrpSpPr>
        <p:grpSpPr>
          <a:xfrm>
            <a:off x="366868" y="531309"/>
            <a:ext cx="619871" cy="5796032"/>
            <a:chOff x="1934833" y="1316387"/>
            <a:chExt cx="446915" cy="4178826"/>
          </a:xfrm>
        </p:grpSpPr>
        <p:grpSp>
          <p:nvGrpSpPr>
            <p:cNvPr id="8" name="Google Shape;8;p1"/>
            <p:cNvGrpSpPr/>
            <p:nvPr/>
          </p:nvGrpSpPr>
          <p:grpSpPr>
            <a:xfrm>
              <a:off x="2265196" y="1316387"/>
              <a:ext cx="116552" cy="4178826"/>
              <a:chOff x="2265196" y="1316387"/>
              <a:chExt cx="116552" cy="4178826"/>
            </a:xfrm>
          </p:grpSpPr>
          <p:sp>
            <p:nvSpPr>
              <p:cNvPr id="9" name="Google Shape;9;p1"/>
              <p:cNvSpPr/>
              <p:nvPr/>
            </p:nvSpPr>
            <p:spPr>
              <a:xfrm>
                <a:off x="2265196" y="1316387"/>
                <a:ext cx="116552" cy="101249"/>
              </a:xfrm>
              <a:custGeom>
                <a:rect b="b" l="l" r="r" t="t"/>
                <a:pathLst>
                  <a:path extrusionOk="0" h="101249" w="116552">
                    <a:moveTo>
                      <a:pt x="0" y="0"/>
                    </a:moveTo>
                    <a:lnTo>
                      <a:pt x="116553" y="0"/>
                    </a:lnTo>
                    <a:lnTo>
                      <a:pt x="116553" y="101249"/>
                    </a:lnTo>
                    <a:lnTo>
                      <a:pt x="0" y="101249"/>
                    </a:lnTo>
                    <a:lnTo>
                      <a:pt x="0" y="0"/>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 name="Google Shape;10;p1"/>
              <p:cNvSpPr/>
              <p:nvPr/>
            </p:nvSpPr>
            <p:spPr>
              <a:xfrm>
                <a:off x="2265196" y="4374573"/>
                <a:ext cx="116552" cy="101242"/>
              </a:xfrm>
              <a:custGeom>
                <a:rect b="b" l="l" r="r" t="t"/>
                <a:pathLst>
                  <a:path extrusionOk="0" h="101242" w="116552">
                    <a:moveTo>
                      <a:pt x="0" y="0"/>
                    </a:moveTo>
                    <a:lnTo>
                      <a:pt x="116553" y="0"/>
                    </a:lnTo>
                    <a:lnTo>
                      <a:pt x="116553" y="101243"/>
                    </a:lnTo>
                    <a:lnTo>
                      <a:pt x="0" y="101243"/>
                    </a:lnTo>
                    <a:lnTo>
                      <a:pt x="0" y="0"/>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 name="Google Shape;11;p1"/>
              <p:cNvSpPr/>
              <p:nvPr/>
            </p:nvSpPr>
            <p:spPr>
              <a:xfrm>
                <a:off x="2265196" y="4034774"/>
                <a:ext cx="116552" cy="101242"/>
              </a:xfrm>
              <a:custGeom>
                <a:rect b="b" l="l" r="r" t="t"/>
                <a:pathLst>
                  <a:path extrusionOk="0" h="101242" w="116552">
                    <a:moveTo>
                      <a:pt x="0" y="0"/>
                    </a:moveTo>
                    <a:lnTo>
                      <a:pt x="116553" y="0"/>
                    </a:lnTo>
                    <a:lnTo>
                      <a:pt x="116553" y="101243"/>
                    </a:lnTo>
                    <a:lnTo>
                      <a:pt x="0" y="101243"/>
                    </a:lnTo>
                    <a:lnTo>
                      <a:pt x="0" y="0"/>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 name="Google Shape;12;p1"/>
              <p:cNvSpPr/>
              <p:nvPr/>
            </p:nvSpPr>
            <p:spPr>
              <a:xfrm>
                <a:off x="2265196" y="3694975"/>
                <a:ext cx="116552" cy="101249"/>
              </a:xfrm>
              <a:custGeom>
                <a:rect b="b" l="l" r="r" t="t"/>
                <a:pathLst>
                  <a:path extrusionOk="0" h="101249" w="116552">
                    <a:moveTo>
                      <a:pt x="0" y="0"/>
                    </a:moveTo>
                    <a:lnTo>
                      <a:pt x="116553" y="0"/>
                    </a:lnTo>
                    <a:lnTo>
                      <a:pt x="116553" y="101249"/>
                    </a:lnTo>
                    <a:lnTo>
                      <a:pt x="0" y="101249"/>
                    </a:lnTo>
                    <a:lnTo>
                      <a:pt x="0" y="0"/>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 name="Google Shape;13;p1"/>
              <p:cNvSpPr/>
              <p:nvPr/>
            </p:nvSpPr>
            <p:spPr>
              <a:xfrm>
                <a:off x="2265196" y="3355175"/>
                <a:ext cx="116552" cy="101249"/>
              </a:xfrm>
              <a:custGeom>
                <a:rect b="b" l="l" r="r" t="t"/>
                <a:pathLst>
                  <a:path extrusionOk="0" h="101249" w="116552">
                    <a:moveTo>
                      <a:pt x="0" y="0"/>
                    </a:moveTo>
                    <a:lnTo>
                      <a:pt x="116553" y="0"/>
                    </a:lnTo>
                    <a:lnTo>
                      <a:pt x="116553" y="101249"/>
                    </a:lnTo>
                    <a:lnTo>
                      <a:pt x="0" y="101249"/>
                    </a:lnTo>
                    <a:lnTo>
                      <a:pt x="0" y="0"/>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 name="Google Shape;14;p1"/>
              <p:cNvSpPr/>
              <p:nvPr/>
            </p:nvSpPr>
            <p:spPr>
              <a:xfrm>
                <a:off x="2265196" y="3015383"/>
                <a:ext cx="116552" cy="101242"/>
              </a:xfrm>
              <a:custGeom>
                <a:rect b="b" l="l" r="r" t="t"/>
                <a:pathLst>
                  <a:path extrusionOk="0" h="101242" w="116552">
                    <a:moveTo>
                      <a:pt x="0" y="0"/>
                    </a:moveTo>
                    <a:lnTo>
                      <a:pt x="116553" y="0"/>
                    </a:lnTo>
                    <a:lnTo>
                      <a:pt x="116553" y="101243"/>
                    </a:lnTo>
                    <a:lnTo>
                      <a:pt x="0" y="101243"/>
                    </a:lnTo>
                    <a:lnTo>
                      <a:pt x="0" y="0"/>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 name="Google Shape;15;p1"/>
              <p:cNvSpPr/>
              <p:nvPr/>
            </p:nvSpPr>
            <p:spPr>
              <a:xfrm>
                <a:off x="2265196" y="2675584"/>
                <a:ext cx="116552" cy="101242"/>
              </a:xfrm>
              <a:custGeom>
                <a:rect b="b" l="l" r="r" t="t"/>
                <a:pathLst>
                  <a:path extrusionOk="0" h="101242" w="116552">
                    <a:moveTo>
                      <a:pt x="0" y="0"/>
                    </a:moveTo>
                    <a:lnTo>
                      <a:pt x="116553" y="0"/>
                    </a:lnTo>
                    <a:lnTo>
                      <a:pt x="116553" y="101243"/>
                    </a:lnTo>
                    <a:lnTo>
                      <a:pt x="0" y="101243"/>
                    </a:lnTo>
                    <a:lnTo>
                      <a:pt x="0" y="0"/>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 name="Google Shape;16;p1"/>
              <p:cNvSpPr/>
              <p:nvPr/>
            </p:nvSpPr>
            <p:spPr>
              <a:xfrm>
                <a:off x="2265196" y="2335785"/>
                <a:ext cx="116552" cy="101242"/>
              </a:xfrm>
              <a:custGeom>
                <a:rect b="b" l="l" r="r" t="t"/>
                <a:pathLst>
                  <a:path extrusionOk="0" h="101242" w="116552">
                    <a:moveTo>
                      <a:pt x="0" y="0"/>
                    </a:moveTo>
                    <a:lnTo>
                      <a:pt x="116553" y="0"/>
                    </a:lnTo>
                    <a:lnTo>
                      <a:pt x="116553" y="101243"/>
                    </a:lnTo>
                    <a:lnTo>
                      <a:pt x="0" y="101243"/>
                    </a:lnTo>
                    <a:lnTo>
                      <a:pt x="0" y="0"/>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 name="Google Shape;17;p1"/>
              <p:cNvSpPr/>
              <p:nvPr/>
            </p:nvSpPr>
            <p:spPr>
              <a:xfrm>
                <a:off x="2265196" y="1995986"/>
                <a:ext cx="116552" cy="101242"/>
              </a:xfrm>
              <a:custGeom>
                <a:rect b="b" l="l" r="r" t="t"/>
                <a:pathLst>
                  <a:path extrusionOk="0" h="101242" w="116552">
                    <a:moveTo>
                      <a:pt x="0" y="0"/>
                    </a:moveTo>
                    <a:lnTo>
                      <a:pt x="116553" y="0"/>
                    </a:lnTo>
                    <a:lnTo>
                      <a:pt x="116553" y="101243"/>
                    </a:lnTo>
                    <a:lnTo>
                      <a:pt x="0" y="101243"/>
                    </a:lnTo>
                    <a:lnTo>
                      <a:pt x="0" y="0"/>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 name="Google Shape;18;p1"/>
              <p:cNvSpPr/>
              <p:nvPr/>
            </p:nvSpPr>
            <p:spPr>
              <a:xfrm>
                <a:off x="2265196" y="1656186"/>
                <a:ext cx="116552" cy="101249"/>
              </a:xfrm>
              <a:custGeom>
                <a:rect b="b" l="l" r="r" t="t"/>
                <a:pathLst>
                  <a:path extrusionOk="0" h="101249" w="116552">
                    <a:moveTo>
                      <a:pt x="0" y="0"/>
                    </a:moveTo>
                    <a:lnTo>
                      <a:pt x="116553" y="0"/>
                    </a:lnTo>
                    <a:lnTo>
                      <a:pt x="116553" y="101249"/>
                    </a:lnTo>
                    <a:lnTo>
                      <a:pt x="0" y="101249"/>
                    </a:lnTo>
                    <a:lnTo>
                      <a:pt x="0" y="0"/>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 name="Google Shape;19;p1"/>
              <p:cNvSpPr/>
              <p:nvPr/>
            </p:nvSpPr>
            <p:spPr>
              <a:xfrm>
                <a:off x="2265196" y="5393964"/>
                <a:ext cx="116552" cy="101249"/>
              </a:xfrm>
              <a:custGeom>
                <a:rect b="b" l="l" r="r" t="t"/>
                <a:pathLst>
                  <a:path extrusionOk="0" h="101249" w="116552">
                    <a:moveTo>
                      <a:pt x="0" y="0"/>
                    </a:moveTo>
                    <a:lnTo>
                      <a:pt x="116553" y="0"/>
                    </a:lnTo>
                    <a:lnTo>
                      <a:pt x="116553" y="101249"/>
                    </a:lnTo>
                    <a:lnTo>
                      <a:pt x="0" y="101249"/>
                    </a:lnTo>
                    <a:lnTo>
                      <a:pt x="0" y="0"/>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 name="Google Shape;20;p1"/>
              <p:cNvSpPr/>
              <p:nvPr/>
            </p:nvSpPr>
            <p:spPr>
              <a:xfrm>
                <a:off x="2265196" y="5054171"/>
                <a:ext cx="116552" cy="101242"/>
              </a:xfrm>
              <a:custGeom>
                <a:rect b="b" l="l" r="r" t="t"/>
                <a:pathLst>
                  <a:path extrusionOk="0" h="101242" w="116552">
                    <a:moveTo>
                      <a:pt x="0" y="0"/>
                    </a:moveTo>
                    <a:lnTo>
                      <a:pt x="116553" y="0"/>
                    </a:lnTo>
                    <a:lnTo>
                      <a:pt x="116553" y="101243"/>
                    </a:lnTo>
                    <a:lnTo>
                      <a:pt x="0" y="101243"/>
                    </a:lnTo>
                    <a:lnTo>
                      <a:pt x="0" y="0"/>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 name="Google Shape;21;p1"/>
              <p:cNvSpPr/>
              <p:nvPr/>
            </p:nvSpPr>
            <p:spPr>
              <a:xfrm>
                <a:off x="2265196" y="4714372"/>
                <a:ext cx="116552" cy="101242"/>
              </a:xfrm>
              <a:custGeom>
                <a:rect b="b" l="l" r="r" t="t"/>
                <a:pathLst>
                  <a:path extrusionOk="0" h="101242" w="116552">
                    <a:moveTo>
                      <a:pt x="0" y="0"/>
                    </a:moveTo>
                    <a:lnTo>
                      <a:pt x="116553" y="0"/>
                    </a:lnTo>
                    <a:lnTo>
                      <a:pt x="116553" y="101243"/>
                    </a:lnTo>
                    <a:lnTo>
                      <a:pt x="0" y="101243"/>
                    </a:lnTo>
                    <a:lnTo>
                      <a:pt x="0" y="0"/>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 name="Google Shape;22;p1"/>
            <p:cNvGrpSpPr/>
            <p:nvPr/>
          </p:nvGrpSpPr>
          <p:grpSpPr>
            <a:xfrm>
              <a:off x="1934833" y="1351668"/>
              <a:ext cx="388643" cy="4109965"/>
              <a:chOff x="1934833" y="1351668"/>
              <a:chExt cx="388643" cy="4109965"/>
            </a:xfrm>
          </p:grpSpPr>
          <p:sp>
            <p:nvSpPr>
              <p:cNvPr id="23" name="Google Shape;23;p1"/>
              <p:cNvSpPr/>
              <p:nvPr/>
            </p:nvSpPr>
            <p:spPr>
              <a:xfrm>
                <a:off x="1934833" y="1351668"/>
                <a:ext cx="388643" cy="30613"/>
              </a:xfrm>
              <a:custGeom>
                <a:rect b="b" l="l" r="r" t="t"/>
                <a:pathLst>
                  <a:path extrusionOk="0" h="30613" w="388643">
                    <a:moveTo>
                      <a:pt x="0" y="15310"/>
                    </a:moveTo>
                    <a:cubicBezTo>
                      <a:pt x="0" y="6851"/>
                      <a:pt x="8193" y="0"/>
                      <a:pt x="18301" y="0"/>
                    </a:cubicBezTo>
                    <a:lnTo>
                      <a:pt x="370339" y="0"/>
                    </a:lnTo>
                    <a:cubicBezTo>
                      <a:pt x="380452" y="0"/>
                      <a:pt x="388643" y="6851"/>
                      <a:pt x="388643" y="15310"/>
                    </a:cubicBezTo>
                    <a:lnTo>
                      <a:pt x="388643" y="15310"/>
                    </a:lnTo>
                    <a:cubicBezTo>
                      <a:pt x="388643" y="23762"/>
                      <a:pt x="380452" y="30613"/>
                      <a:pt x="370339" y="30613"/>
                    </a:cubicBezTo>
                    <a:lnTo>
                      <a:pt x="18301" y="30613"/>
                    </a:lnTo>
                    <a:cubicBezTo>
                      <a:pt x="8193" y="30613"/>
                      <a:pt x="0" y="23762"/>
                      <a:pt x="0" y="15310"/>
                    </a:cubicBezTo>
                    <a:lnTo>
                      <a:pt x="0" y="15310"/>
                    </a:lnTo>
                    <a:close/>
                  </a:path>
                </a:pathLst>
              </a:custGeom>
              <a:gradFill>
                <a:gsLst>
                  <a:gs pos="0">
                    <a:srgbClr val="E5E5E5"/>
                  </a:gs>
                  <a:gs pos="50000">
                    <a:srgbClr val="9F9F9F"/>
                  </a:gs>
                  <a:gs pos="100000">
                    <a:srgbClr val="5A5A5A"/>
                  </a:gs>
                </a:gsLst>
                <a:lin ang="16218258" scaled="0"/>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 name="Google Shape;24;p1"/>
              <p:cNvSpPr/>
              <p:nvPr/>
            </p:nvSpPr>
            <p:spPr>
              <a:xfrm>
                <a:off x="1934833" y="1691615"/>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62"/>
                      <a:pt x="380452" y="30613"/>
                      <a:pt x="370339" y="30613"/>
                    </a:cubicBezTo>
                    <a:lnTo>
                      <a:pt x="18301" y="30613"/>
                    </a:lnTo>
                    <a:cubicBezTo>
                      <a:pt x="8193" y="30613"/>
                      <a:pt x="0" y="23762"/>
                      <a:pt x="0" y="15303"/>
                    </a:cubicBezTo>
                    <a:lnTo>
                      <a:pt x="0" y="15303"/>
                    </a:lnTo>
                    <a:close/>
                  </a:path>
                </a:pathLst>
              </a:custGeom>
              <a:gradFill>
                <a:gsLst>
                  <a:gs pos="0">
                    <a:srgbClr val="E5E5E5"/>
                  </a:gs>
                  <a:gs pos="50000">
                    <a:srgbClr val="9F9F9F"/>
                  </a:gs>
                  <a:gs pos="100000">
                    <a:srgbClr val="5A5A5A"/>
                  </a:gs>
                </a:gsLst>
                <a:lin ang="16218258" scaled="0"/>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 name="Google Shape;25;p1"/>
              <p:cNvSpPr/>
              <p:nvPr/>
            </p:nvSpPr>
            <p:spPr>
              <a:xfrm>
                <a:off x="1934833" y="2031562"/>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62"/>
                      <a:pt x="380452" y="30613"/>
                      <a:pt x="370339" y="30613"/>
                    </a:cubicBezTo>
                    <a:lnTo>
                      <a:pt x="18301" y="30613"/>
                    </a:lnTo>
                    <a:cubicBezTo>
                      <a:pt x="8193" y="30613"/>
                      <a:pt x="0" y="23762"/>
                      <a:pt x="0" y="15303"/>
                    </a:cubicBezTo>
                    <a:lnTo>
                      <a:pt x="0" y="15303"/>
                    </a:lnTo>
                    <a:close/>
                  </a:path>
                </a:pathLst>
              </a:custGeom>
              <a:gradFill>
                <a:gsLst>
                  <a:gs pos="0">
                    <a:srgbClr val="E5E5E5"/>
                  </a:gs>
                  <a:gs pos="50000">
                    <a:srgbClr val="9F9F9F"/>
                  </a:gs>
                  <a:gs pos="100000">
                    <a:srgbClr val="5A5A5A"/>
                  </a:gs>
                </a:gsLst>
                <a:lin ang="16218258" scaled="0"/>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 name="Google Shape;26;p1"/>
              <p:cNvSpPr/>
              <p:nvPr/>
            </p:nvSpPr>
            <p:spPr>
              <a:xfrm>
                <a:off x="1934833" y="2371508"/>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55"/>
                      <a:pt x="380452" y="30613"/>
                      <a:pt x="370339" y="30613"/>
                    </a:cubicBezTo>
                    <a:lnTo>
                      <a:pt x="18301" y="30613"/>
                    </a:lnTo>
                    <a:cubicBezTo>
                      <a:pt x="8193" y="30613"/>
                      <a:pt x="0" y="23755"/>
                      <a:pt x="0" y="15303"/>
                    </a:cubicBezTo>
                    <a:lnTo>
                      <a:pt x="0" y="15303"/>
                    </a:lnTo>
                    <a:close/>
                  </a:path>
                </a:pathLst>
              </a:custGeom>
              <a:gradFill>
                <a:gsLst>
                  <a:gs pos="0">
                    <a:srgbClr val="E5E5E5"/>
                  </a:gs>
                  <a:gs pos="50000">
                    <a:srgbClr val="9F9F9F"/>
                  </a:gs>
                  <a:gs pos="100000">
                    <a:srgbClr val="5A5A5A"/>
                  </a:gs>
                </a:gsLst>
                <a:lin ang="16218258" scaled="0"/>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 name="Google Shape;27;p1"/>
              <p:cNvSpPr/>
              <p:nvPr/>
            </p:nvSpPr>
            <p:spPr>
              <a:xfrm>
                <a:off x="1934833" y="2711454"/>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55"/>
                      <a:pt x="380452" y="30613"/>
                      <a:pt x="370339" y="30613"/>
                    </a:cubicBezTo>
                    <a:lnTo>
                      <a:pt x="18301" y="30613"/>
                    </a:lnTo>
                    <a:cubicBezTo>
                      <a:pt x="8193" y="30613"/>
                      <a:pt x="0" y="23755"/>
                      <a:pt x="0" y="15303"/>
                    </a:cubicBezTo>
                    <a:lnTo>
                      <a:pt x="0" y="15303"/>
                    </a:lnTo>
                    <a:close/>
                  </a:path>
                </a:pathLst>
              </a:custGeom>
              <a:gradFill>
                <a:gsLst>
                  <a:gs pos="0">
                    <a:srgbClr val="E5E5E5"/>
                  </a:gs>
                  <a:gs pos="50000">
                    <a:srgbClr val="9F9F9F"/>
                  </a:gs>
                  <a:gs pos="100000">
                    <a:srgbClr val="5A5A5A"/>
                  </a:gs>
                </a:gsLst>
                <a:lin ang="16218258" scaled="0"/>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 name="Google Shape;28;p1"/>
              <p:cNvSpPr/>
              <p:nvPr/>
            </p:nvSpPr>
            <p:spPr>
              <a:xfrm>
                <a:off x="1934833" y="3051394"/>
                <a:ext cx="388643" cy="30619"/>
              </a:xfrm>
              <a:custGeom>
                <a:rect b="b" l="l" r="r" t="t"/>
                <a:pathLst>
                  <a:path extrusionOk="0" h="30619" w="388643">
                    <a:moveTo>
                      <a:pt x="0" y="15310"/>
                    </a:moveTo>
                    <a:cubicBezTo>
                      <a:pt x="0" y="6858"/>
                      <a:pt x="8193" y="0"/>
                      <a:pt x="18301" y="0"/>
                    </a:cubicBezTo>
                    <a:lnTo>
                      <a:pt x="370339" y="0"/>
                    </a:lnTo>
                    <a:cubicBezTo>
                      <a:pt x="380452" y="0"/>
                      <a:pt x="388643" y="6858"/>
                      <a:pt x="388643" y="15310"/>
                    </a:cubicBezTo>
                    <a:lnTo>
                      <a:pt x="388643" y="15310"/>
                    </a:lnTo>
                    <a:cubicBezTo>
                      <a:pt x="388643" y="23762"/>
                      <a:pt x="380452" y="30620"/>
                      <a:pt x="370339" y="30620"/>
                    </a:cubicBezTo>
                    <a:lnTo>
                      <a:pt x="18301" y="30620"/>
                    </a:lnTo>
                    <a:cubicBezTo>
                      <a:pt x="8193" y="30620"/>
                      <a:pt x="0" y="23762"/>
                      <a:pt x="0" y="15310"/>
                    </a:cubicBezTo>
                    <a:lnTo>
                      <a:pt x="0" y="15310"/>
                    </a:lnTo>
                    <a:close/>
                  </a:path>
                </a:pathLst>
              </a:custGeom>
              <a:gradFill>
                <a:gsLst>
                  <a:gs pos="0">
                    <a:srgbClr val="E5E5E5"/>
                  </a:gs>
                  <a:gs pos="50000">
                    <a:srgbClr val="9F9F9F"/>
                  </a:gs>
                  <a:gs pos="100000">
                    <a:srgbClr val="5A5A5A"/>
                  </a:gs>
                </a:gsLst>
                <a:lin ang="16218258" scaled="0"/>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 name="Google Shape;29;p1"/>
              <p:cNvSpPr/>
              <p:nvPr/>
            </p:nvSpPr>
            <p:spPr>
              <a:xfrm>
                <a:off x="1934833" y="3391341"/>
                <a:ext cx="388643" cy="30613"/>
              </a:xfrm>
              <a:custGeom>
                <a:rect b="b" l="l" r="r" t="t"/>
                <a:pathLst>
                  <a:path extrusionOk="0" h="30613" w="388643">
                    <a:moveTo>
                      <a:pt x="0" y="15310"/>
                    </a:moveTo>
                    <a:cubicBezTo>
                      <a:pt x="0" y="6858"/>
                      <a:pt x="8193" y="0"/>
                      <a:pt x="18301" y="0"/>
                    </a:cubicBezTo>
                    <a:lnTo>
                      <a:pt x="370339" y="0"/>
                    </a:lnTo>
                    <a:cubicBezTo>
                      <a:pt x="380452" y="0"/>
                      <a:pt x="388643" y="6858"/>
                      <a:pt x="388643" y="15310"/>
                    </a:cubicBezTo>
                    <a:lnTo>
                      <a:pt x="388643" y="15310"/>
                    </a:lnTo>
                    <a:cubicBezTo>
                      <a:pt x="388643" y="23762"/>
                      <a:pt x="380452" y="30613"/>
                      <a:pt x="370339" y="30613"/>
                    </a:cubicBezTo>
                    <a:lnTo>
                      <a:pt x="18301" y="30613"/>
                    </a:lnTo>
                    <a:cubicBezTo>
                      <a:pt x="8193" y="30613"/>
                      <a:pt x="0" y="23762"/>
                      <a:pt x="0" y="15310"/>
                    </a:cubicBezTo>
                    <a:lnTo>
                      <a:pt x="0" y="15310"/>
                    </a:lnTo>
                    <a:close/>
                  </a:path>
                </a:pathLst>
              </a:custGeom>
              <a:gradFill>
                <a:gsLst>
                  <a:gs pos="0">
                    <a:srgbClr val="E5E5E5"/>
                  </a:gs>
                  <a:gs pos="50000">
                    <a:srgbClr val="9F9F9F"/>
                  </a:gs>
                  <a:gs pos="100000">
                    <a:srgbClr val="5A5A5A"/>
                  </a:gs>
                </a:gsLst>
                <a:lin ang="16218258" scaled="0"/>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 name="Google Shape;30;p1"/>
              <p:cNvSpPr/>
              <p:nvPr/>
            </p:nvSpPr>
            <p:spPr>
              <a:xfrm>
                <a:off x="1934833" y="3731287"/>
                <a:ext cx="388643" cy="30613"/>
              </a:xfrm>
              <a:custGeom>
                <a:rect b="b" l="l" r="r" t="t"/>
                <a:pathLst>
                  <a:path extrusionOk="0" h="30613" w="388643">
                    <a:moveTo>
                      <a:pt x="0" y="15310"/>
                    </a:moveTo>
                    <a:cubicBezTo>
                      <a:pt x="0" y="6858"/>
                      <a:pt x="8193" y="0"/>
                      <a:pt x="18301" y="0"/>
                    </a:cubicBezTo>
                    <a:lnTo>
                      <a:pt x="370339" y="0"/>
                    </a:lnTo>
                    <a:cubicBezTo>
                      <a:pt x="380452" y="0"/>
                      <a:pt x="388643" y="6858"/>
                      <a:pt x="388643" y="15310"/>
                    </a:cubicBezTo>
                    <a:lnTo>
                      <a:pt x="388643" y="15310"/>
                    </a:lnTo>
                    <a:cubicBezTo>
                      <a:pt x="388643" y="23762"/>
                      <a:pt x="380452" y="30613"/>
                      <a:pt x="370339" y="30613"/>
                    </a:cubicBezTo>
                    <a:lnTo>
                      <a:pt x="18301" y="30613"/>
                    </a:lnTo>
                    <a:cubicBezTo>
                      <a:pt x="8193" y="30613"/>
                      <a:pt x="0" y="23762"/>
                      <a:pt x="0" y="15310"/>
                    </a:cubicBezTo>
                    <a:lnTo>
                      <a:pt x="0" y="15310"/>
                    </a:lnTo>
                    <a:close/>
                  </a:path>
                </a:pathLst>
              </a:custGeom>
              <a:gradFill>
                <a:gsLst>
                  <a:gs pos="0">
                    <a:srgbClr val="E5E5E5"/>
                  </a:gs>
                  <a:gs pos="50000">
                    <a:srgbClr val="9F9F9F"/>
                  </a:gs>
                  <a:gs pos="100000">
                    <a:srgbClr val="5A5A5A"/>
                  </a:gs>
                </a:gsLst>
                <a:lin ang="16218258" scaled="0"/>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 name="Google Shape;31;p1"/>
              <p:cNvSpPr/>
              <p:nvPr/>
            </p:nvSpPr>
            <p:spPr>
              <a:xfrm>
                <a:off x="1934833" y="4071234"/>
                <a:ext cx="388643" cy="30613"/>
              </a:xfrm>
              <a:custGeom>
                <a:rect b="b" l="l" r="r" t="t"/>
                <a:pathLst>
                  <a:path extrusionOk="0" h="30613" w="388643">
                    <a:moveTo>
                      <a:pt x="0" y="15310"/>
                    </a:moveTo>
                    <a:cubicBezTo>
                      <a:pt x="0" y="6851"/>
                      <a:pt x="8193" y="0"/>
                      <a:pt x="18301" y="0"/>
                    </a:cubicBezTo>
                    <a:lnTo>
                      <a:pt x="370339" y="0"/>
                    </a:lnTo>
                    <a:cubicBezTo>
                      <a:pt x="380452" y="0"/>
                      <a:pt x="388643" y="6851"/>
                      <a:pt x="388643" y="15310"/>
                    </a:cubicBezTo>
                    <a:lnTo>
                      <a:pt x="388643" y="15310"/>
                    </a:lnTo>
                    <a:cubicBezTo>
                      <a:pt x="388643" y="23762"/>
                      <a:pt x="380452" y="30613"/>
                      <a:pt x="370339" y="30613"/>
                    </a:cubicBezTo>
                    <a:lnTo>
                      <a:pt x="18301" y="30613"/>
                    </a:lnTo>
                    <a:cubicBezTo>
                      <a:pt x="8193" y="30613"/>
                      <a:pt x="0" y="23762"/>
                      <a:pt x="0" y="15310"/>
                    </a:cubicBezTo>
                    <a:lnTo>
                      <a:pt x="0" y="15310"/>
                    </a:lnTo>
                    <a:close/>
                  </a:path>
                </a:pathLst>
              </a:custGeom>
              <a:gradFill>
                <a:gsLst>
                  <a:gs pos="0">
                    <a:srgbClr val="E5E5E5"/>
                  </a:gs>
                  <a:gs pos="50000">
                    <a:srgbClr val="9F9F9F"/>
                  </a:gs>
                  <a:gs pos="100000">
                    <a:srgbClr val="5A5A5A"/>
                  </a:gs>
                </a:gsLst>
                <a:lin ang="16218258" scaled="0"/>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1"/>
              <p:cNvSpPr/>
              <p:nvPr/>
            </p:nvSpPr>
            <p:spPr>
              <a:xfrm>
                <a:off x="1934833" y="4411180"/>
                <a:ext cx="388643" cy="30613"/>
              </a:xfrm>
              <a:custGeom>
                <a:rect b="b" l="l" r="r" t="t"/>
                <a:pathLst>
                  <a:path extrusionOk="0" h="30613" w="388643">
                    <a:moveTo>
                      <a:pt x="0" y="15310"/>
                    </a:moveTo>
                    <a:cubicBezTo>
                      <a:pt x="0" y="6851"/>
                      <a:pt x="8193" y="0"/>
                      <a:pt x="18301" y="0"/>
                    </a:cubicBezTo>
                    <a:lnTo>
                      <a:pt x="370339" y="0"/>
                    </a:lnTo>
                    <a:cubicBezTo>
                      <a:pt x="380452" y="0"/>
                      <a:pt x="388643" y="6851"/>
                      <a:pt x="388643" y="15310"/>
                    </a:cubicBezTo>
                    <a:lnTo>
                      <a:pt x="388643" y="15310"/>
                    </a:lnTo>
                    <a:cubicBezTo>
                      <a:pt x="388643" y="23762"/>
                      <a:pt x="380452" y="30613"/>
                      <a:pt x="370339" y="30613"/>
                    </a:cubicBezTo>
                    <a:lnTo>
                      <a:pt x="18301" y="30613"/>
                    </a:lnTo>
                    <a:cubicBezTo>
                      <a:pt x="8193" y="30613"/>
                      <a:pt x="0" y="23762"/>
                      <a:pt x="0" y="15310"/>
                    </a:cubicBezTo>
                    <a:lnTo>
                      <a:pt x="0" y="15310"/>
                    </a:lnTo>
                    <a:close/>
                  </a:path>
                </a:pathLst>
              </a:custGeom>
              <a:gradFill>
                <a:gsLst>
                  <a:gs pos="0">
                    <a:srgbClr val="E5E5E5"/>
                  </a:gs>
                  <a:gs pos="50000">
                    <a:srgbClr val="9F9F9F"/>
                  </a:gs>
                  <a:gs pos="100000">
                    <a:srgbClr val="5A5A5A"/>
                  </a:gs>
                </a:gsLst>
                <a:lin ang="16218258" scaled="0"/>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 name="Google Shape;33;p1"/>
              <p:cNvSpPr/>
              <p:nvPr/>
            </p:nvSpPr>
            <p:spPr>
              <a:xfrm>
                <a:off x="1934833" y="4751127"/>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62"/>
                      <a:pt x="380452" y="30613"/>
                      <a:pt x="370339" y="30613"/>
                    </a:cubicBezTo>
                    <a:lnTo>
                      <a:pt x="18301" y="30613"/>
                    </a:lnTo>
                    <a:cubicBezTo>
                      <a:pt x="8193" y="30613"/>
                      <a:pt x="0" y="23762"/>
                      <a:pt x="0" y="15303"/>
                    </a:cubicBezTo>
                    <a:lnTo>
                      <a:pt x="0" y="15303"/>
                    </a:lnTo>
                    <a:close/>
                  </a:path>
                </a:pathLst>
              </a:custGeom>
              <a:gradFill>
                <a:gsLst>
                  <a:gs pos="0">
                    <a:srgbClr val="E5E5E5"/>
                  </a:gs>
                  <a:gs pos="50000">
                    <a:srgbClr val="9F9F9F"/>
                  </a:gs>
                  <a:gs pos="100000">
                    <a:srgbClr val="5A5A5A"/>
                  </a:gs>
                </a:gsLst>
                <a:lin ang="16218258" scaled="0"/>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 name="Google Shape;34;p1"/>
              <p:cNvSpPr/>
              <p:nvPr/>
            </p:nvSpPr>
            <p:spPr>
              <a:xfrm>
                <a:off x="1934833" y="5091073"/>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62"/>
                      <a:pt x="380452" y="30613"/>
                      <a:pt x="370339" y="30613"/>
                    </a:cubicBezTo>
                    <a:lnTo>
                      <a:pt x="18301" y="30613"/>
                    </a:lnTo>
                    <a:cubicBezTo>
                      <a:pt x="8193" y="30613"/>
                      <a:pt x="0" y="23762"/>
                      <a:pt x="0" y="15303"/>
                    </a:cubicBezTo>
                    <a:lnTo>
                      <a:pt x="0" y="15303"/>
                    </a:lnTo>
                    <a:close/>
                  </a:path>
                </a:pathLst>
              </a:custGeom>
              <a:gradFill>
                <a:gsLst>
                  <a:gs pos="0">
                    <a:srgbClr val="E5E5E5"/>
                  </a:gs>
                  <a:gs pos="50000">
                    <a:srgbClr val="9F9F9F"/>
                  </a:gs>
                  <a:gs pos="100000">
                    <a:srgbClr val="5A5A5A"/>
                  </a:gs>
                </a:gsLst>
                <a:lin ang="16218258" scaled="0"/>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 name="Google Shape;35;p1"/>
              <p:cNvSpPr/>
              <p:nvPr/>
            </p:nvSpPr>
            <p:spPr>
              <a:xfrm>
                <a:off x="1934833" y="5431020"/>
                <a:ext cx="388643" cy="30613"/>
              </a:xfrm>
              <a:custGeom>
                <a:rect b="b" l="l" r="r" t="t"/>
                <a:pathLst>
                  <a:path extrusionOk="0" h="30613" w="388643">
                    <a:moveTo>
                      <a:pt x="0" y="15303"/>
                    </a:moveTo>
                    <a:cubicBezTo>
                      <a:pt x="0" y="6851"/>
                      <a:pt x="8193" y="0"/>
                      <a:pt x="18301" y="0"/>
                    </a:cubicBezTo>
                    <a:lnTo>
                      <a:pt x="370339" y="0"/>
                    </a:lnTo>
                    <a:cubicBezTo>
                      <a:pt x="380452" y="0"/>
                      <a:pt x="388643" y="6851"/>
                      <a:pt x="388643" y="15303"/>
                    </a:cubicBezTo>
                    <a:lnTo>
                      <a:pt x="388643" y="15303"/>
                    </a:lnTo>
                    <a:cubicBezTo>
                      <a:pt x="388643" y="23762"/>
                      <a:pt x="380452" y="30613"/>
                      <a:pt x="370339" y="30613"/>
                    </a:cubicBezTo>
                    <a:lnTo>
                      <a:pt x="18301" y="30613"/>
                    </a:lnTo>
                    <a:cubicBezTo>
                      <a:pt x="8193" y="30613"/>
                      <a:pt x="0" y="23762"/>
                      <a:pt x="0" y="15303"/>
                    </a:cubicBezTo>
                    <a:lnTo>
                      <a:pt x="0" y="15303"/>
                    </a:lnTo>
                    <a:close/>
                  </a:path>
                </a:pathLst>
              </a:custGeom>
              <a:gradFill>
                <a:gsLst>
                  <a:gs pos="0">
                    <a:srgbClr val="E5E5E5"/>
                  </a:gs>
                  <a:gs pos="50000">
                    <a:srgbClr val="9F9F9F"/>
                  </a:gs>
                  <a:gs pos="100000">
                    <a:srgbClr val="5A5A5A"/>
                  </a:gs>
                </a:gsLst>
                <a:lin ang="16218258" scaled="0"/>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36" name="Google Shape;36;p1"/>
          <p:cNvSpPr txBox="1"/>
          <p:nvPr>
            <p:ph type="title"/>
          </p:nvPr>
        </p:nvSpPr>
        <p:spPr>
          <a:xfrm>
            <a:off x="1269525" y="593375"/>
            <a:ext cx="101022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Calistoga"/>
              <a:buNone/>
              <a:defRPr sz="4000">
                <a:solidFill>
                  <a:schemeClr val="dk1"/>
                </a:solidFill>
                <a:latin typeface="Calistoga"/>
                <a:ea typeface="Calistoga"/>
                <a:cs typeface="Calistoga"/>
                <a:sym typeface="Calistoga"/>
              </a:defRPr>
            </a:lvl1pPr>
            <a:lvl2pPr lvl="1">
              <a:spcBef>
                <a:spcPts val="0"/>
              </a:spcBef>
              <a:spcAft>
                <a:spcPts val="0"/>
              </a:spcAft>
              <a:buClr>
                <a:schemeClr val="dk1"/>
              </a:buClr>
              <a:buSzPts val="4000"/>
              <a:buFont typeface="Calistoga"/>
              <a:buNone/>
              <a:defRPr sz="4000">
                <a:solidFill>
                  <a:schemeClr val="dk1"/>
                </a:solidFill>
                <a:latin typeface="Calistoga"/>
                <a:ea typeface="Calistoga"/>
                <a:cs typeface="Calistoga"/>
                <a:sym typeface="Calistoga"/>
              </a:defRPr>
            </a:lvl2pPr>
            <a:lvl3pPr lvl="2">
              <a:spcBef>
                <a:spcPts val="0"/>
              </a:spcBef>
              <a:spcAft>
                <a:spcPts val="0"/>
              </a:spcAft>
              <a:buClr>
                <a:schemeClr val="dk1"/>
              </a:buClr>
              <a:buSzPts val="4000"/>
              <a:buFont typeface="Calistoga"/>
              <a:buNone/>
              <a:defRPr sz="4000">
                <a:solidFill>
                  <a:schemeClr val="dk1"/>
                </a:solidFill>
                <a:latin typeface="Calistoga"/>
                <a:ea typeface="Calistoga"/>
                <a:cs typeface="Calistoga"/>
                <a:sym typeface="Calistoga"/>
              </a:defRPr>
            </a:lvl3pPr>
            <a:lvl4pPr lvl="3">
              <a:spcBef>
                <a:spcPts val="0"/>
              </a:spcBef>
              <a:spcAft>
                <a:spcPts val="0"/>
              </a:spcAft>
              <a:buClr>
                <a:schemeClr val="dk1"/>
              </a:buClr>
              <a:buSzPts val="4000"/>
              <a:buFont typeface="Calistoga"/>
              <a:buNone/>
              <a:defRPr sz="4000">
                <a:solidFill>
                  <a:schemeClr val="dk1"/>
                </a:solidFill>
                <a:latin typeface="Calistoga"/>
                <a:ea typeface="Calistoga"/>
                <a:cs typeface="Calistoga"/>
                <a:sym typeface="Calistoga"/>
              </a:defRPr>
            </a:lvl4pPr>
            <a:lvl5pPr lvl="4">
              <a:spcBef>
                <a:spcPts val="0"/>
              </a:spcBef>
              <a:spcAft>
                <a:spcPts val="0"/>
              </a:spcAft>
              <a:buClr>
                <a:schemeClr val="dk1"/>
              </a:buClr>
              <a:buSzPts val="4000"/>
              <a:buFont typeface="Calistoga"/>
              <a:buNone/>
              <a:defRPr sz="4000">
                <a:solidFill>
                  <a:schemeClr val="dk1"/>
                </a:solidFill>
                <a:latin typeface="Calistoga"/>
                <a:ea typeface="Calistoga"/>
                <a:cs typeface="Calistoga"/>
                <a:sym typeface="Calistoga"/>
              </a:defRPr>
            </a:lvl5pPr>
            <a:lvl6pPr lvl="5">
              <a:spcBef>
                <a:spcPts val="0"/>
              </a:spcBef>
              <a:spcAft>
                <a:spcPts val="0"/>
              </a:spcAft>
              <a:buClr>
                <a:schemeClr val="dk1"/>
              </a:buClr>
              <a:buSzPts val="4000"/>
              <a:buFont typeface="Calistoga"/>
              <a:buNone/>
              <a:defRPr sz="4000">
                <a:solidFill>
                  <a:schemeClr val="dk1"/>
                </a:solidFill>
                <a:latin typeface="Calistoga"/>
                <a:ea typeface="Calistoga"/>
                <a:cs typeface="Calistoga"/>
                <a:sym typeface="Calistoga"/>
              </a:defRPr>
            </a:lvl6pPr>
            <a:lvl7pPr lvl="6">
              <a:spcBef>
                <a:spcPts val="0"/>
              </a:spcBef>
              <a:spcAft>
                <a:spcPts val="0"/>
              </a:spcAft>
              <a:buClr>
                <a:schemeClr val="dk1"/>
              </a:buClr>
              <a:buSzPts val="4000"/>
              <a:buFont typeface="Calistoga"/>
              <a:buNone/>
              <a:defRPr sz="4000">
                <a:solidFill>
                  <a:schemeClr val="dk1"/>
                </a:solidFill>
                <a:latin typeface="Calistoga"/>
                <a:ea typeface="Calistoga"/>
                <a:cs typeface="Calistoga"/>
                <a:sym typeface="Calistoga"/>
              </a:defRPr>
            </a:lvl7pPr>
            <a:lvl8pPr lvl="7">
              <a:spcBef>
                <a:spcPts val="0"/>
              </a:spcBef>
              <a:spcAft>
                <a:spcPts val="0"/>
              </a:spcAft>
              <a:buClr>
                <a:schemeClr val="dk1"/>
              </a:buClr>
              <a:buSzPts val="4000"/>
              <a:buFont typeface="Calistoga"/>
              <a:buNone/>
              <a:defRPr sz="4000">
                <a:solidFill>
                  <a:schemeClr val="dk1"/>
                </a:solidFill>
                <a:latin typeface="Calistoga"/>
                <a:ea typeface="Calistoga"/>
                <a:cs typeface="Calistoga"/>
                <a:sym typeface="Calistoga"/>
              </a:defRPr>
            </a:lvl8pPr>
            <a:lvl9pPr lvl="8">
              <a:spcBef>
                <a:spcPts val="0"/>
              </a:spcBef>
              <a:spcAft>
                <a:spcPts val="0"/>
              </a:spcAft>
              <a:buClr>
                <a:schemeClr val="dk1"/>
              </a:buClr>
              <a:buSzPts val="4000"/>
              <a:buFont typeface="Calistoga"/>
              <a:buNone/>
              <a:defRPr sz="4000">
                <a:solidFill>
                  <a:schemeClr val="dk1"/>
                </a:solidFill>
                <a:latin typeface="Calistoga"/>
                <a:ea typeface="Calistoga"/>
                <a:cs typeface="Calistoga"/>
                <a:sym typeface="Calistoga"/>
              </a:defRPr>
            </a:lvl9pPr>
          </a:lstStyle>
          <a:p/>
        </p:txBody>
      </p:sp>
      <p:sp>
        <p:nvSpPr>
          <p:cNvPr id="37" name="Google Shape;37;p1"/>
          <p:cNvSpPr txBox="1"/>
          <p:nvPr>
            <p:ph idx="1" type="body"/>
          </p:nvPr>
        </p:nvSpPr>
        <p:spPr>
          <a:xfrm>
            <a:off x="1269525" y="1536641"/>
            <a:ext cx="10102200" cy="4555200"/>
          </a:xfrm>
          <a:prstGeom prst="rect">
            <a:avLst/>
          </a:prstGeom>
          <a:noFill/>
          <a:ln>
            <a:noFill/>
          </a:ln>
        </p:spPr>
        <p:txBody>
          <a:bodyPr anchorCtr="0" anchor="t" bIns="121900" lIns="121900" spcFirstLastPara="1" rIns="121900" wrap="square" tIns="121900">
            <a:noAutofit/>
          </a:bodyPr>
          <a:lstStyle>
            <a:lvl1pPr indent="-342900" lvl="0" marL="457200">
              <a:lnSpc>
                <a:spcPct val="115000"/>
              </a:lnSpc>
              <a:spcBef>
                <a:spcPts val="0"/>
              </a:spcBef>
              <a:spcAft>
                <a:spcPts val="0"/>
              </a:spcAft>
              <a:buClr>
                <a:schemeClr val="dk2"/>
              </a:buClr>
              <a:buSzPts val="1800"/>
              <a:buFont typeface="Itim"/>
              <a:buChar char="●"/>
              <a:defRPr sz="1800">
                <a:solidFill>
                  <a:schemeClr val="dk2"/>
                </a:solidFill>
                <a:latin typeface="Itim"/>
                <a:ea typeface="Itim"/>
                <a:cs typeface="Itim"/>
                <a:sym typeface="Itim"/>
              </a:defRPr>
            </a:lvl1pPr>
            <a:lvl2pPr indent="-342900" lvl="1" marL="914400">
              <a:lnSpc>
                <a:spcPct val="115000"/>
              </a:lnSpc>
              <a:spcBef>
                <a:spcPts val="2100"/>
              </a:spcBef>
              <a:spcAft>
                <a:spcPts val="0"/>
              </a:spcAft>
              <a:buClr>
                <a:schemeClr val="dk2"/>
              </a:buClr>
              <a:buSzPts val="1800"/>
              <a:buFont typeface="Itim"/>
              <a:buChar char="○"/>
              <a:defRPr sz="1800">
                <a:solidFill>
                  <a:schemeClr val="dk2"/>
                </a:solidFill>
                <a:latin typeface="Itim"/>
                <a:ea typeface="Itim"/>
                <a:cs typeface="Itim"/>
                <a:sym typeface="Itim"/>
              </a:defRPr>
            </a:lvl2pPr>
            <a:lvl3pPr indent="-342900" lvl="2" marL="1371600">
              <a:lnSpc>
                <a:spcPct val="115000"/>
              </a:lnSpc>
              <a:spcBef>
                <a:spcPts val="2100"/>
              </a:spcBef>
              <a:spcAft>
                <a:spcPts val="0"/>
              </a:spcAft>
              <a:buClr>
                <a:schemeClr val="dk2"/>
              </a:buClr>
              <a:buSzPts val="1800"/>
              <a:buFont typeface="Itim"/>
              <a:buChar char="■"/>
              <a:defRPr sz="1800">
                <a:solidFill>
                  <a:schemeClr val="dk2"/>
                </a:solidFill>
                <a:latin typeface="Itim"/>
                <a:ea typeface="Itim"/>
                <a:cs typeface="Itim"/>
                <a:sym typeface="Itim"/>
              </a:defRPr>
            </a:lvl3pPr>
            <a:lvl4pPr indent="-342900" lvl="3" marL="1828800">
              <a:lnSpc>
                <a:spcPct val="115000"/>
              </a:lnSpc>
              <a:spcBef>
                <a:spcPts val="2100"/>
              </a:spcBef>
              <a:spcAft>
                <a:spcPts val="0"/>
              </a:spcAft>
              <a:buClr>
                <a:schemeClr val="dk2"/>
              </a:buClr>
              <a:buSzPts val="1800"/>
              <a:buFont typeface="Itim"/>
              <a:buChar char="●"/>
              <a:defRPr sz="1800">
                <a:solidFill>
                  <a:schemeClr val="dk2"/>
                </a:solidFill>
                <a:latin typeface="Itim"/>
                <a:ea typeface="Itim"/>
                <a:cs typeface="Itim"/>
                <a:sym typeface="Itim"/>
              </a:defRPr>
            </a:lvl4pPr>
            <a:lvl5pPr indent="-342900" lvl="4" marL="2286000">
              <a:lnSpc>
                <a:spcPct val="115000"/>
              </a:lnSpc>
              <a:spcBef>
                <a:spcPts val="2100"/>
              </a:spcBef>
              <a:spcAft>
                <a:spcPts val="0"/>
              </a:spcAft>
              <a:buClr>
                <a:schemeClr val="dk2"/>
              </a:buClr>
              <a:buSzPts val="1800"/>
              <a:buFont typeface="Itim"/>
              <a:buChar char="○"/>
              <a:defRPr sz="1800">
                <a:solidFill>
                  <a:schemeClr val="dk2"/>
                </a:solidFill>
                <a:latin typeface="Itim"/>
                <a:ea typeface="Itim"/>
                <a:cs typeface="Itim"/>
                <a:sym typeface="Itim"/>
              </a:defRPr>
            </a:lvl5pPr>
            <a:lvl6pPr indent="-342900" lvl="5" marL="2743200">
              <a:lnSpc>
                <a:spcPct val="115000"/>
              </a:lnSpc>
              <a:spcBef>
                <a:spcPts val="2100"/>
              </a:spcBef>
              <a:spcAft>
                <a:spcPts val="0"/>
              </a:spcAft>
              <a:buClr>
                <a:schemeClr val="dk2"/>
              </a:buClr>
              <a:buSzPts val="1800"/>
              <a:buFont typeface="Itim"/>
              <a:buChar char="■"/>
              <a:defRPr sz="1800">
                <a:solidFill>
                  <a:schemeClr val="dk2"/>
                </a:solidFill>
                <a:latin typeface="Itim"/>
                <a:ea typeface="Itim"/>
                <a:cs typeface="Itim"/>
                <a:sym typeface="Itim"/>
              </a:defRPr>
            </a:lvl6pPr>
            <a:lvl7pPr indent="-342900" lvl="6" marL="3200400">
              <a:lnSpc>
                <a:spcPct val="115000"/>
              </a:lnSpc>
              <a:spcBef>
                <a:spcPts val="2100"/>
              </a:spcBef>
              <a:spcAft>
                <a:spcPts val="0"/>
              </a:spcAft>
              <a:buClr>
                <a:schemeClr val="dk2"/>
              </a:buClr>
              <a:buSzPts val="1800"/>
              <a:buFont typeface="Itim"/>
              <a:buChar char="●"/>
              <a:defRPr sz="1800">
                <a:solidFill>
                  <a:schemeClr val="dk2"/>
                </a:solidFill>
                <a:latin typeface="Itim"/>
                <a:ea typeface="Itim"/>
                <a:cs typeface="Itim"/>
                <a:sym typeface="Itim"/>
              </a:defRPr>
            </a:lvl7pPr>
            <a:lvl8pPr indent="-342900" lvl="7" marL="3657600">
              <a:lnSpc>
                <a:spcPct val="115000"/>
              </a:lnSpc>
              <a:spcBef>
                <a:spcPts val="2100"/>
              </a:spcBef>
              <a:spcAft>
                <a:spcPts val="0"/>
              </a:spcAft>
              <a:buClr>
                <a:schemeClr val="dk2"/>
              </a:buClr>
              <a:buSzPts val="1800"/>
              <a:buFont typeface="Itim"/>
              <a:buChar char="○"/>
              <a:defRPr sz="1800">
                <a:solidFill>
                  <a:schemeClr val="dk2"/>
                </a:solidFill>
                <a:latin typeface="Itim"/>
                <a:ea typeface="Itim"/>
                <a:cs typeface="Itim"/>
                <a:sym typeface="Itim"/>
              </a:defRPr>
            </a:lvl8pPr>
            <a:lvl9pPr indent="-342900" lvl="8" marL="4114800">
              <a:lnSpc>
                <a:spcPct val="115000"/>
              </a:lnSpc>
              <a:spcBef>
                <a:spcPts val="2100"/>
              </a:spcBef>
              <a:spcAft>
                <a:spcPts val="2100"/>
              </a:spcAft>
              <a:buClr>
                <a:schemeClr val="dk2"/>
              </a:buClr>
              <a:buSzPts val="1800"/>
              <a:buFont typeface="Itim"/>
              <a:buChar char="■"/>
              <a:defRPr sz="1800">
                <a:solidFill>
                  <a:schemeClr val="dk2"/>
                </a:solidFill>
                <a:latin typeface="Itim"/>
                <a:ea typeface="Itim"/>
                <a:cs typeface="Itim"/>
                <a:sym typeface="Itim"/>
              </a:defRPr>
            </a:lvl9pPr>
          </a:lstStyle>
          <a:p/>
        </p:txBody>
      </p:sp>
      <p:sp>
        <p:nvSpPr>
          <p:cNvPr id="38" name="Google Shape;3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39" name="Google Shape;3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3.xml"/><Relationship Id="rId3" Type="http://schemas.openxmlformats.org/officeDocument/2006/relationships/image" Target="../media/image6.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4.xml"/><Relationship Id="rId3" Type="http://schemas.openxmlformats.org/officeDocument/2006/relationships/image" Target="../media/image10.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5.xml"/><Relationship Id="rId3" Type="http://schemas.openxmlformats.org/officeDocument/2006/relationships/image" Target="../media/image8.png"/><Relationship Id="rId4" Type="http://schemas.openxmlformats.org/officeDocument/2006/relationships/image" Target="../media/image11.gif"/></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6.xml"/><Relationship Id="rId3" Type="http://schemas.openxmlformats.org/officeDocument/2006/relationships/image" Target="../media/image9.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7.xml"/><Relationship Id="rId3" Type="http://schemas.openxmlformats.org/officeDocument/2006/relationships/image" Target="../media/image7.gif"/></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4.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6.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7.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8.xm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9.xml"/></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0.xml"/></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1.xml"/></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2.xml"/></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3.xml"/></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34.xml"/><Relationship Id="rId3" Type="http://schemas.openxmlformats.org/officeDocument/2006/relationships/hyperlink" Target="https://slidesmania.com/" TargetMode="External"/></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35.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7" name="Shape 607"/>
        <p:cNvGrpSpPr/>
        <p:nvPr/>
      </p:nvGrpSpPr>
      <p:grpSpPr>
        <a:xfrm>
          <a:off x="0" y="0"/>
          <a:ext cx="0" cy="0"/>
          <a:chOff x="0" y="0"/>
          <a:chExt cx="0" cy="0"/>
        </a:xfrm>
      </p:grpSpPr>
      <p:sp>
        <p:nvSpPr>
          <p:cNvPr id="608" name="Google Shape;608;p10"/>
          <p:cNvSpPr txBox="1"/>
          <p:nvPr>
            <p:ph idx="1" type="subTitle"/>
          </p:nvPr>
        </p:nvSpPr>
        <p:spPr>
          <a:xfrm>
            <a:off x="1740750" y="4755700"/>
            <a:ext cx="9120000" cy="5865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You can add your name here.</a:t>
            </a:r>
            <a:endParaRPr/>
          </a:p>
        </p:txBody>
      </p:sp>
      <p:sp>
        <p:nvSpPr>
          <p:cNvPr id="609" name="Google Shape;609;p10"/>
          <p:cNvSpPr txBox="1"/>
          <p:nvPr>
            <p:ph type="title"/>
          </p:nvPr>
        </p:nvSpPr>
        <p:spPr>
          <a:xfrm>
            <a:off x="1578000" y="1505925"/>
            <a:ext cx="9369000" cy="25269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DAILY</a:t>
            </a:r>
            <a:endParaRPr/>
          </a:p>
        </p:txBody>
      </p:sp>
      <p:sp>
        <p:nvSpPr>
          <p:cNvPr id="610" name="Google Shape;610;p10"/>
          <p:cNvSpPr/>
          <p:nvPr/>
        </p:nvSpPr>
        <p:spPr>
          <a:xfrm>
            <a:off x="3727948" y="2548300"/>
            <a:ext cx="7089928" cy="2184075"/>
          </a:xfrm>
          <a:prstGeom prst="rect">
            <a:avLst/>
          </a:prstGeom>
        </p:spPr>
        <p:txBody>
          <a:bodyPr>
            <a:prstTxWarp prst="textPlain"/>
          </a:bodyPr>
          <a:lstStyle/>
          <a:p>
            <a:pPr lvl="0" algn="ctr"/>
            <a:r>
              <a:rPr b="0" i="0">
                <a:ln>
                  <a:noFill/>
                </a:ln>
                <a:solidFill>
                  <a:schemeClr val="accent3"/>
                </a:solidFill>
                <a:latin typeface="Great Vibes"/>
              </a:rPr>
              <a:t>Planner</a:t>
            </a:r>
          </a:p>
        </p:txBody>
      </p:sp>
      <p:cxnSp>
        <p:nvCxnSpPr>
          <p:cNvPr id="611" name="Google Shape;611;p10"/>
          <p:cNvCxnSpPr/>
          <p:nvPr/>
        </p:nvCxnSpPr>
        <p:spPr>
          <a:xfrm>
            <a:off x="1740747" y="5233382"/>
            <a:ext cx="9043500" cy="0"/>
          </a:xfrm>
          <a:prstGeom prst="straightConnector1">
            <a:avLst/>
          </a:prstGeom>
          <a:noFill/>
          <a:ln cap="rnd" cmpd="sng" w="12700">
            <a:solidFill>
              <a:schemeClr val="accent3"/>
            </a:solidFill>
            <a:prstDash val="solid"/>
            <a:round/>
            <a:headEnd len="sm" w="sm" type="none"/>
            <a:tailEnd len="sm" w="sm" type="none"/>
          </a:ln>
        </p:spPr>
      </p:cxn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5" name="Shape 615"/>
        <p:cNvGrpSpPr/>
        <p:nvPr/>
      </p:nvGrpSpPr>
      <p:grpSpPr>
        <a:xfrm>
          <a:off x="0" y="0"/>
          <a:ext cx="0" cy="0"/>
          <a:chOff x="0" y="0"/>
          <a:chExt cx="0" cy="0"/>
        </a:xfrm>
      </p:grpSpPr>
      <p:sp>
        <p:nvSpPr>
          <p:cNvPr id="616" name="Google Shape;616;p11"/>
          <p:cNvSpPr txBox="1"/>
          <p:nvPr>
            <p:ph idx="4294967295" type="title"/>
          </p:nvPr>
        </p:nvSpPr>
        <p:spPr>
          <a:xfrm>
            <a:off x="1594119" y="1310925"/>
            <a:ext cx="9003600" cy="969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100"/>
              <a:t>Notes</a:t>
            </a:r>
            <a:r>
              <a:rPr lang="en" sz="5100"/>
              <a:t>.</a:t>
            </a:r>
            <a:endParaRPr sz="5100"/>
          </a:p>
        </p:txBody>
      </p:sp>
      <p:sp>
        <p:nvSpPr>
          <p:cNvPr id="617" name="Google Shape;617;p11"/>
          <p:cNvSpPr txBox="1"/>
          <p:nvPr>
            <p:ph idx="1" type="subTitle"/>
          </p:nvPr>
        </p:nvSpPr>
        <p:spPr>
          <a:xfrm>
            <a:off x="1734525" y="2131350"/>
            <a:ext cx="9003600" cy="2747700"/>
          </a:xfrm>
          <a:prstGeom prst="rect">
            <a:avLst/>
          </a:prstGeom>
        </p:spPr>
        <p:txBody>
          <a:bodyPr anchorCtr="0" anchor="ctr" bIns="121900" lIns="121900" spcFirstLastPara="1" rIns="121900" wrap="square" tIns="121900">
            <a:noAutofit/>
          </a:bodyPr>
          <a:lstStyle/>
          <a:p>
            <a:pPr indent="0" lvl="0" marL="0" rtl="0" algn="ctr">
              <a:lnSpc>
                <a:spcPct val="100000"/>
              </a:lnSpc>
              <a:spcBef>
                <a:spcPts val="0"/>
              </a:spcBef>
              <a:spcAft>
                <a:spcPts val="0"/>
              </a:spcAft>
              <a:buNone/>
            </a:pPr>
            <a:r>
              <a:rPr lang="en" sz="2000"/>
              <a:t>I’ll be updating this template monthly (as I do </a:t>
            </a:r>
            <a:r>
              <a:rPr lang="en" sz="2000"/>
              <a:t>with all my templates with calendars on them)</a:t>
            </a:r>
            <a:r>
              <a:rPr lang="en" sz="2000"/>
              <a:t>, so you will always have 12 months of planning ready to go. Remember to check slidesmania.com regularly to get your updated copy. Once you have it, you’ll only need to copy the new months and paste them onto your original copy of the planner.</a:t>
            </a:r>
            <a:endParaRPr sz="2000"/>
          </a:p>
        </p:txBody>
      </p:sp>
      <p:cxnSp>
        <p:nvCxnSpPr>
          <p:cNvPr id="618" name="Google Shape;618;p11"/>
          <p:cNvCxnSpPr/>
          <p:nvPr/>
        </p:nvCxnSpPr>
        <p:spPr>
          <a:xfrm>
            <a:off x="1740747" y="5233382"/>
            <a:ext cx="9043500" cy="0"/>
          </a:xfrm>
          <a:prstGeom prst="straightConnector1">
            <a:avLst/>
          </a:prstGeom>
          <a:noFill/>
          <a:ln cap="rnd" cmpd="sng" w="12700">
            <a:solidFill>
              <a:schemeClr val="accent3"/>
            </a:solidFill>
            <a:prstDash val="solid"/>
            <a:round/>
            <a:headEnd len="sm" w="sm" type="none"/>
            <a:tailEnd len="sm" w="sm" type="none"/>
          </a:ln>
        </p:spPr>
      </p:cxn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22" name="Shape 622"/>
        <p:cNvGrpSpPr/>
        <p:nvPr/>
      </p:nvGrpSpPr>
      <p:grpSpPr>
        <a:xfrm>
          <a:off x="0" y="0"/>
          <a:ext cx="0" cy="0"/>
          <a:chOff x="0" y="0"/>
          <a:chExt cx="0" cy="0"/>
        </a:xfrm>
      </p:grpSpPr>
      <p:pic>
        <p:nvPicPr>
          <p:cNvPr id="623" name="Google Shape;623;p12"/>
          <p:cNvPicPr preferRelativeResize="0"/>
          <p:nvPr/>
        </p:nvPicPr>
        <p:blipFill rotWithShape="1">
          <a:blip r:embed="rId3">
            <a:alphaModFix/>
          </a:blip>
          <a:srcRect b="2572" l="0" r="0" t="0"/>
          <a:stretch/>
        </p:blipFill>
        <p:spPr>
          <a:xfrm>
            <a:off x="1760675" y="1871875"/>
            <a:ext cx="4433326" cy="2872550"/>
          </a:xfrm>
          <a:prstGeom prst="rect">
            <a:avLst/>
          </a:prstGeom>
          <a:noFill/>
          <a:ln cap="flat" cmpd="sng" w="9525">
            <a:solidFill>
              <a:schemeClr val="accent6"/>
            </a:solidFill>
            <a:prstDash val="solid"/>
            <a:round/>
            <a:headEnd len="sm" w="sm" type="none"/>
            <a:tailEnd len="sm" w="sm" type="none"/>
          </a:ln>
        </p:spPr>
      </p:pic>
      <p:sp>
        <p:nvSpPr>
          <p:cNvPr id="624" name="Google Shape;624;p12"/>
          <p:cNvSpPr txBox="1"/>
          <p:nvPr>
            <p:ph idx="4294967295" type="title"/>
          </p:nvPr>
        </p:nvSpPr>
        <p:spPr>
          <a:xfrm>
            <a:off x="1594119" y="701325"/>
            <a:ext cx="9003600" cy="969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100"/>
              <a:t>Instructions</a:t>
            </a:r>
            <a:r>
              <a:rPr lang="en" sz="5100"/>
              <a:t>.</a:t>
            </a:r>
            <a:endParaRPr sz="5100"/>
          </a:p>
        </p:txBody>
      </p:sp>
      <p:sp>
        <p:nvSpPr>
          <p:cNvPr id="625" name="Google Shape;625;p12"/>
          <p:cNvSpPr txBox="1"/>
          <p:nvPr>
            <p:ph idx="1" type="subTitle"/>
          </p:nvPr>
        </p:nvSpPr>
        <p:spPr>
          <a:xfrm>
            <a:off x="6399550" y="1871900"/>
            <a:ext cx="4326000" cy="2872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t/>
            </a:r>
            <a:endParaRPr sz="2000"/>
          </a:p>
          <a:p>
            <a:pPr indent="0" lvl="0" marL="0" rtl="0" algn="l">
              <a:spcBef>
                <a:spcPts val="0"/>
              </a:spcBef>
              <a:spcAft>
                <a:spcPts val="0"/>
              </a:spcAft>
              <a:buClr>
                <a:schemeClr val="dk1"/>
              </a:buClr>
              <a:buSzPts val="1100"/>
              <a:buFont typeface="Arial"/>
              <a:buNone/>
            </a:pPr>
            <a:r>
              <a:t/>
            </a:r>
            <a:endParaRPr sz="2000"/>
          </a:p>
          <a:p>
            <a:pPr indent="0" lvl="0" marL="0" rtl="0" algn="l">
              <a:spcBef>
                <a:spcPts val="0"/>
              </a:spcBef>
              <a:spcAft>
                <a:spcPts val="0"/>
              </a:spcAft>
              <a:buClr>
                <a:schemeClr val="dk1"/>
              </a:buClr>
              <a:buSzPts val="1100"/>
              <a:buFont typeface="Arial"/>
              <a:buNone/>
            </a:pPr>
            <a:r>
              <a:rPr lang="en" sz="2000"/>
              <a:t>Duplicate an existing daily planner layout or click on + to add more daily planner slides to start planning your days.</a:t>
            </a:r>
            <a:endParaRPr sz="2000"/>
          </a:p>
          <a:p>
            <a:pPr indent="0" lvl="0" marL="0" rtl="0" algn="l">
              <a:spcBef>
                <a:spcPts val="0"/>
              </a:spcBef>
              <a:spcAft>
                <a:spcPts val="0"/>
              </a:spcAft>
              <a:buClr>
                <a:schemeClr val="dk1"/>
              </a:buClr>
              <a:buSzPts val="1100"/>
              <a:buFont typeface="Arial"/>
              <a:buNone/>
            </a:pPr>
            <a:r>
              <a:t/>
            </a:r>
            <a:endParaRPr sz="2000"/>
          </a:p>
          <a:p>
            <a:pPr indent="0" lvl="0" marL="0" rtl="0" algn="l">
              <a:lnSpc>
                <a:spcPct val="100000"/>
              </a:lnSpc>
              <a:spcBef>
                <a:spcPts val="0"/>
              </a:spcBef>
              <a:spcAft>
                <a:spcPts val="0"/>
              </a:spcAft>
              <a:buNone/>
            </a:pPr>
            <a:r>
              <a:t/>
            </a:r>
            <a:endParaRPr sz="2000"/>
          </a:p>
        </p:txBody>
      </p:sp>
      <p:cxnSp>
        <p:nvCxnSpPr>
          <p:cNvPr id="626" name="Google Shape;626;p12"/>
          <p:cNvCxnSpPr/>
          <p:nvPr/>
        </p:nvCxnSpPr>
        <p:spPr>
          <a:xfrm>
            <a:off x="1740747" y="5233382"/>
            <a:ext cx="9043500" cy="0"/>
          </a:xfrm>
          <a:prstGeom prst="straightConnector1">
            <a:avLst/>
          </a:prstGeom>
          <a:noFill/>
          <a:ln cap="rnd" cmpd="sng" w="12700">
            <a:solidFill>
              <a:schemeClr val="accent3"/>
            </a:solidFill>
            <a:prstDash val="solid"/>
            <a:round/>
            <a:headEnd len="sm" w="sm" type="none"/>
            <a:tailEnd len="sm" w="sm" type="none"/>
          </a:ln>
        </p:spPr>
      </p:cxn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30" name="Shape 630"/>
        <p:cNvGrpSpPr/>
        <p:nvPr/>
      </p:nvGrpSpPr>
      <p:grpSpPr>
        <a:xfrm>
          <a:off x="0" y="0"/>
          <a:ext cx="0" cy="0"/>
          <a:chOff x="0" y="0"/>
          <a:chExt cx="0" cy="0"/>
        </a:xfrm>
      </p:grpSpPr>
      <p:sp>
        <p:nvSpPr>
          <p:cNvPr id="631" name="Google Shape;631;p13"/>
          <p:cNvSpPr txBox="1"/>
          <p:nvPr>
            <p:ph idx="4294967295" type="title"/>
          </p:nvPr>
        </p:nvSpPr>
        <p:spPr>
          <a:xfrm>
            <a:off x="1594119" y="701325"/>
            <a:ext cx="9003600" cy="969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100"/>
              <a:t>Instructions.</a:t>
            </a:r>
            <a:endParaRPr sz="5100"/>
          </a:p>
        </p:txBody>
      </p:sp>
      <p:sp>
        <p:nvSpPr>
          <p:cNvPr id="632" name="Google Shape;632;p13"/>
          <p:cNvSpPr txBox="1"/>
          <p:nvPr>
            <p:ph idx="1" type="subTitle"/>
          </p:nvPr>
        </p:nvSpPr>
        <p:spPr>
          <a:xfrm>
            <a:off x="6399550" y="1871900"/>
            <a:ext cx="4326000" cy="2872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t/>
            </a:r>
            <a:endParaRPr sz="2000"/>
          </a:p>
          <a:p>
            <a:pPr indent="0" lvl="0" marL="0" rtl="0" algn="l">
              <a:spcBef>
                <a:spcPts val="0"/>
              </a:spcBef>
              <a:spcAft>
                <a:spcPts val="0"/>
              </a:spcAft>
              <a:buNone/>
            </a:pPr>
            <a:r>
              <a:t/>
            </a:r>
            <a:endParaRPr sz="2000"/>
          </a:p>
          <a:p>
            <a:pPr indent="0" lvl="0" marL="0" rtl="0" algn="l">
              <a:spcBef>
                <a:spcPts val="0"/>
              </a:spcBef>
              <a:spcAft>
                <a:spcPts val="0"/>
              </a:spcAft>
              <a:buNone/>
            </a:pPr>
            <a:r>
              <a:rPr lang="en" sz="2000"/>
              <a:t>I’ve included layouts with and without placeholders for the month and daily views. If you want to choose one or the other, right click on the slide, select “Apply layout” and select the layout you want.</a:t>
            </a:r>
            <a:endParaRPr sz="2000"/>
          </a:p>
          <a:p>
            <a:pPr indent="0" lvl="0" marL="0" rtl="0" algn="l">
              <a:spcBef>
                <a:spcPts val="0"/>
              </a:spcBef>
              <a:spcAft>
                <a:spcPts val="0"/>
              </a:spcAft>
              <a:buNone/>
            </a:pPr>
            <a:r>
              <a:t/>
            </a:r>
            <a:endParaRPr sz="2000"/>
          </a:p>
          <a:p>
            <a:pPr indent="0" lvl="0" marL="0" rtl="0" algn="l">
              <a:lnSpc>
                <a:spcPct val="100000"/>
              </a:lnSpc>
              <a:spcBef>
                <a:spcPts val="0"/>
              </a:spcBef>
              <a:spcAft>
                <a:spcPts val="0"/>
              </a:spcAft>
              <a:buNone/>
            </a:pPr>
            <a:r>
              <a:t/>
            </a:r>
            <a:endParaRPr sz="2000"/>
          </a:p>
        </p:txBody>
      </p:sp>
      <p:pic>
        <p:nvPicPr>
          <p:cNvPr id="633" name="Google Shape;633;p13"/>
          <p:cNvPicPr preferRelativeResize="0"/>
          <p:nvPr/>
        </p:nvPicPr>
        <p:blipFill>
          <a:blip r:embed="rId3">
            <a:alphaModFix/>
          </a:blip>
          <a:stretch>
            <a:fillRect/>
          </a:stretch>
        </p:blipFill>
        <p:spPr>
          <a:xfrm>
            <a:off x="1760675" y="1871863"/>
            <a:ext cx="4433331" cy="2872573"/>
          </a:xfrm>
          <a:prstGeom prst="rect">
            <a:avLst/>
          </a:prstGeom>
          <a:noFill/>
          <a:ln cap="flat" cmpd="sng" w="9525">
            <a:solidFill>
              <a:schemeClr val="accent6"/>
            </a:solidFill>
            <a:prstDash val="solid"/>
            <a:round/>
            <a:headEnd len="sm" w="sm" type="none"/>
            <a:tailEnd len="sm" w="sm" type="none"/>
          </a:ln>
        </p:spPr>
      </p:pic>
      <p:cxnSp>
        <p:nvCxnSpPr>
          <p:cNvPr id="634" name="Google Shape;634;p13"/>
          <p:cNvCxnSpPr/>
          <p:nvPr/>
        </p:nvCxnSpPr>
        <p:spPr>
          <a:xfrm>
            <a:off x="1740747" y="5233382"/>
            <a:ext cx="9043500" cy="0"/>
          </a:xfrm>
          <a:prstGeom prst="straightConnector1">
            <a:avLst/>
          </a:prstGeom>
          <a:noFill/>
          <a:ln cap="rnd" cmpd="sng" w="12700">
            <a:solidFill>
              <a:schemeClr val="accent3"/>
            </a:solidFill>
            <a:prstDash val="solid"/>
            <a:round/>
            <a:headEnd len="sm" w="sm" type="none"/>
            <a:tailEnd len="sm" w="sm" type="none"/>
          </a:ln>
        </p:spPr>
      </p:cxn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38" name="Shape 638"/>
        <p:cNvGrpSpPr/>
        <p:nvPr/>
      </p:nvGrpSpPr>
      <p:grpSpPr>
        <a:xfrm>
          <a:off x="0" y="0"/>
          <a:ext cx="0" cy="0"/>
          <a:chOff x="0" y="0"/>
          <a:chExt cx="0" cy="0"/>
        </a:xfrm>
      </p:grpSpPr>
      <p:pic>
        <p:nvPicPr>
          <p:cNvPr id="639" name="Google Shape;639;p14"/>
          <p:cNvPicPr preferRelativeResize="0"/>
          <p:nvPr/>
        </p:nvPicPr>
        <p:blipFill>
          <a:blip r:embed="rId3">
            <a:alphaModFix/>
          </a:blip>
          <a:stretch>
            <a:fillRect/>
          </a:stretch>
        </p:blipFill>
        <p:spPr>
          <a:xfrm>
            <a:off x="1760671" y="1871900"/>
            <a:ext cx="5054029" cy="2872499"/>
          </a:xfrm>
          <a:prstGeom prst="rect">
            <a:avLst/>
          </a:prstGeom>
          <a:noFill/>
          <a:ln cap="flat" cmpd="sng" w="9525">
            <a:solidFill>
              <a:schemeClr val="accent6"/>
            </a:solidFill>
            <a:prstDash val="solid"/>
            <a:round/>
            <a:headEnd len="sm" w="sm" type="none"/>
            <a:tailEnd len="sm" w="sm" type="none"/>
          </a:ln>
        </p:spPr>
      </p:pic>
      <p:sp>
        <p:nvSpPr>
          <p:cNvPr id="640" name="Google Shape;640;p14"/>
          <p:cNvSpPr txBox="1"/>
          <p:nvPr>
            <p:ph idx="4294967295" type="title"/>
          </p:nvPr>
        </p:nvSpPr>
        <p:spPr>
          <a:xfrm>
            <a:off x="1594119" y="701325"/>
            <a:ext cx="9003600" cy="969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100"/>
              <a:t>Instructions.</a:t>
            </a:r>
            <a:endParaRPr sz="5100"/>
          </a:p>
        </p:txBody>
      </p:sp>
      <p:sp>
        <p:nvSpPr>
          <p:cNvPr id="641" name="Google Shape;641;p14"/>
          <p:cNvSpPr txBox="1"/>
          <p:nvPr>
            <p:ph idx="1" type="subTitle"/>
          </p:nvPr>
        </p:nvSpPr>
        <p:spPr>
          <a:xfrm>
            <a:off x="7024225" y="1871900"/>
            <a:ext cx="3701400" cy="2872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t/>
            </a:r>
            <a:endParaRPr sz="2000"/>
          </a:p>
          <a:p>
            <a:pPr indent="0" lvl="0" marL="0" rtl="0" algn="l">
              <a:spcBef>
                <a:spcPts val="0"/>
              </a:spcBef>
              <a:spcAft>
                <a:spcPts val="0"/>
              </a:spcAft>
              <a:buNone/>
            </a:pPr>
            <a:r>
              <a:t/>
            </a:r>
            <a:endParaRPr sz="2000"/>
          </a:p>
          <a:p>
            <a:pPr indent="0" lvl="0" marL="0" rtl="0" algn="l">
              <a:spcBef>
                <a:spcPts val="0"/>
              </a:spcBef>
              <a:spcAft>
                <a:spcPts val="0"/>
              </a:spcAft>
              <a:buNone/>
            </a:pPr>
            <a:r>
              <a:rPr lang="en" sz="2000"/>
              <a:t>The little circle scribble is for you to copy / paste / move and mark the day of the week. Please note that if you click on + instead of duplicating slides, you’ll need to copy and paste it from an existing slide.</a:t>
            </a:r>
            <a:endParaRPr sz="2000"/>
          </a:p>
          <a:p>
            <a:pPr indent="0" lvl="0" marL="0" rtl="0" algn="l">
              <a:spcBef>
                <a:spcPts val="0"/>
              </a:spcBef>
              <a:spcAft>
                <a:spcPts val="0"/>
              </a:spcAft>
              <a:buNone/>
            </a:pPr>
            <a:r>
              <a:t/>
            </a:r>
            <a:endParaRPr sz="2000"/>
          </a:p>
          <a:p>
            <a:pPr indent="0" lvl="0" marL="0" rtl="0" algn="l">
              <a:lnSpc>
                <a:spcPct val="100000"/>
              </a:lnSpc>
              <a:spcBef>
                <a:spcPts val="0"/>
              </a:spcBef>
              <a:spcAft>
                <a:spcPts val="0"/>
              </a:spcAft>
              <a:buNone/>
            </a:pPr>
            <a:r>
              <a:t/>
            </a:r>
            <a:endParaRPr sz="2000"/>
          </a:p>
        </p:txBody>
      </p:sp>
      <p:pic>
        <p:nvPicPr>
          <p:cNvPr id="642" name="Google Shape;642;p14"/>
          <p:cNvPicPr preferRelativeResize="0"/>
          <p:nvPr/>
        </p:nvPicPr>
        <p:blipFill rotWithShape="1">
          <a:blip r:embed="rId4">
            <a:alphaModFix amt="79000"/>
          </a:blip>
          <a:srcRect b="0" l="12671" r="0" t="0"/>
          <a:stretch/>
        </p:blipFill>
        <p:spPr>
          <a:xfrm flipH="1" rot="-5166763">
            <a:off x="5033506" y="2223017"/>
            <a:ext cx="591771" cy="677616"/>
          </a:xfrm>
          <a:prstGeom prst="rect">
            <a:avLst/>
          </a:prstGeom>
          <a:noFill/>
          <a:ln>
            <a:noFill/>
          </a:ln>
        </p:spPr>
      </p:pic>
      <p:cxnSp>
        <p:nvCxnSpPr>
          <p:cNvPr id="643" name="Google Shape;643;p14"/>
          <p:cNvCxnSpPr/>
          <p:nvPr/>
        </p:nvCxnSpPr>
        <p:spPr>
          <a:xfrm>
            <a:off x="1740747" y="5233382"/>
            <a:ext cx="9043500" cy="0"/>
          </a:xfrm>
          <a:prstGeom prst="straightConnector1">
            <a:avLst/>
          </a:prstGeom>
          <a:noFill/>
          <a:ln cap="rnd" cmpd="sng" w="12700">
            <a:solidFill>
              <a:schemeClr val="accent3"/>
            </a:solidFill>
            <a:prstDash val="solid"/>
            <a:round/>
            <a:headEnd len="sm" w="sm" type="none"/>
            <a:tailEnd len="sm" w="sm" type="none"/>
          </a:ln>
        </p:spPr>
      </p:cxn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47" name="Shape 647"/>
        <p:cNvGrpSpPr/>
        <p:nvPr/>
      </p:nvGrpSpPr>
      <p:grpSpPr>
        <a:xfrm>
          <a:off x="0" y="0"/>
          <a:ext cx="0" cy="0"/>
          <a:chOff x="0" y="0"/>
          <a:chExt cx="0" cy="0"/>
        </a:xfrm>
      </p:grpSpPr>
      <p:sp>
        <p:nvSpPr>
          <p:cNvPr id="648" name="Google Shape;648;p15"/>
          <p:cNvSpPr txBox="1"/>
          <p:nvPr>
            <p:ph idx="4294967295" type="title"/>
          </p:nvPr>
        </p:nvSpPr>
        <p:spPr>
          <a:xfrm>
            <a:off x="1594119" y="701325"/>
            <a:ext cx="9003600" cy="969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100"/>
              <a:t>Extra tip</a:t>
            </a:r>
            <a:r>
              <a:rPr lang="en" sz="5100"/>
              <a:t>.</a:t>
            </a:r>
            <a:endParaRPr sz="5100"/>
          </a:p>
        </p:txBody>
      </p:sp>
      <p:sp>
        <p:nvSpPr>
          <p:cNvPr id="649" name="Google Shape;649;p15"/>
          <p:cNvSpPr txBox="1"/>
          <p:nvPr>
            <p:ph idx="1" type="subTitle"/>
          </p:nvPr>
        </p:nvSpPr>
        <p:spPr>
          <a:xfrm>
            <a:off x="6492575" y="2032650"/>
            <a:ext cx="4233000" cy="2515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2000"/>
              <a:t>Y</a:t>
            </a:r>
            <a:r>
              <a:rPr lang="en" sz="2000"/>
              <a:t>ou can link your slides by selecting the day of the month (double click it), once selected, right click it and select Link, then choose the slide you </a:t>
            </a:r>
            <a:r>
              <a:rPr lang="en" sz="2000"/>
              <a:t>want to link the day to.</a:t>
            </a:r>
            <a:endParaRPr sz="2000"/>
          </a:p>
        </p:txBody>
      </p:sp>
      <p:pic>
        <p:nvPicPr>
          <p:cNvPr id="650" name="Google Shape;650;p15"/>
          <p:cNvPicPr preferRelativeResize="0"/>
          <p:nvPr/>
        </p:nvPicPr>
        <p:blipFill>
          <a:blip r:embed="rId3">
            <a:alphaModFix/>
          </a:blip>
          <a:stretch>
            <a:fillRect/>
          </a:stretch>
        </p:blipFill>
        <p:spPr>
          <a:xfrm>
            <a:off x="1760675" y="2032650"/>
            <a:ext cx="4433326" cy="2515384"/>
          </a:xfrm>
          <a:prstGeom prst="rect">
            <a:avLst/>
          </a:prstGeom>
          <a:noFill/>
          <a:ln cap="flat" cmpd="sng" w="9525">
            <a:solidFill>
              <a:schemeClr val="accent6"/>
            </a:solidFill>
            <a:prstDash val="solid"/>
            <a:round/>
            <a:headEnd len="sm" w="sm" type="none"/>
            <a:tailEnd len="sm" w="sm" type="none"/>
          </a:ln>
        </p:spPr>
      </p:pic>
      <p:cxnSp>
        <p:nvCxnSpPr>
          <p:cNvPr id="651" name="Google Shape;651;p15"/>
          <p:cNvCxnSpPr/>
          <p:nvPr/>
        </p:nvCxnSpPr>
        <p:spPr>
          <a:xfrm>
            <a:off x="1740747" y="5233382"/>
            <a:ext cx="9043500" cy="0"/>
          </a:xfrm>
          <a:prstGeom prst="straightConnector1">
            <a:avLst/>
          </a:prstGeom>
          <a:noFill/>
          <a:ln cap="rnd" cmpd="sng" w="12700">
            <a:solidFill>
              <a:schemeClr val="accent3"/>
            </a:solidFill>
            <a:prstDash val="solid"/>
            <a:round/>
            <a:headEnd len="sm" w="sm" type="none"/>
            <a:tailEnd len="sm" w="sm" type="none"/>
          </a:ln>
        </p:spPr>
      </p:cxn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55" name="Shape 655"/>
        <p:cNvGrpSpPr/>
        <p:nvPr/>
      </p:nvGrpSpPr>
      <p:grpSpPr>
        <a:xfrm>
          <a:off x="0" y="0"/>
          <a:ext cx="0" cy="0"/>
          <a:chOff x="0" y="0"/>
          <a:chExt cx="0" cy="0"/>
        </a:xfrm>
      </p:grpSpPr>
      <p:sp>
        <p:nvSpPr>
          <p:cNvPr id="656" name="Google Shape;656;p16"/>
          <p:cNvSpPr txBox="1"/>
          <p:nvPr>
            <p:ph idx="4294967295" type="title"/>
          </p:nvPr>
        </p:nvSpPr>
        <p:spPr>
          <a:xfrm>
            <a:off x="1594119" y="701325"/>
            <a:ext cx="9003600" cy="969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100"/>
              <a:t>Linked slide</a:t>
            </a:r>
            <a:r>
              <a:rPr lang="en" sz="5100"/>
              <a:t>.</a:t>
            </a:r>
            <a:endParaRPr sz="5100"/>
          </a:p>
        </p:txBody>
      </p:sp>
      <p:pic>
        <p:nvPicPr>
          <p:cNvPr id="657" name="Google Shape;657;p16"/>
          <p:cNvPicPr preferRelativeResize="0"/>
          <p:nvPr/>
        </p:nvPicPr>
        <p:blipFill>
          <a:blip r:embed="rId3">
            <a:alphaModFix/>
          </a:blip>
          <a:stretch>
            <a:fillRect/>
          </a:stretch>
        </p:blipFill>
        <p:spPr>
          <a:xfrm>
            <a:off x="3238500" y="1929775"/>
            <a:ext cx="5715000" cy="2838450"/>
          </a:xfrm>
          <a:prstGeom prst="rect">
            <a:avLst/>
          </a:prstGeom>
          <a:noFill/>
          <a:ln cap="flat" cmpd="sng" w="9525">
            <a:solidFill>
              <a:schemeClr val="accent6"/>
            </a:solidFill>
            <a:prstDash val="solid"/>
            <a:round/>
            <a:headEnd len="sm" w="sm" type="none"/>
            <a:tailEnd len="sm" w="sm" type="none"/>
          </a:ln>
        </p:spPr>
      </p:pic>
      <p:cxnSp>
        <p:nvCxnSpPr>
          <p:cNvPr id="658" name="Google Shape;658;p16"/>
          <p:cNvCxnSpPr/>
          <p:nvPr/>
        </p:nvCxnSpPr>
        <p:spPr>
          <a:xfrm>
            <a:off x="1740747" y="5233382"/>
            <a:ext cx="9043500" cy="0"/>
          </a:xfrm>
          <a:prstGeom prst="straightConnector1">
            <a:avLst/>
          </a:prstGeom>
          <a:noFill/>
          <a:ln cap="rnd" cmpd="sng" w="12700">
            <a:solidFill>
              <a:schemeClr val="accent3"/>
            </a:solidFill>
            <a:prstDash val="solid"/>
            <a:round/>
            <a:headEnd len="sm" w="sm" type="none"/>
            <a:tailEnd len="sm" w="sm" type="none"/>
          </a:ln>
        </p:spPr>
      </p:cxn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2" name="Shape 662"/>
        <p:cNvGrpSpPr/>
        <p:nvPr/>
      </p:nvGrpSpPr>
      <p:grpSpPr>
        <a:xfrm>
          <a:off x="0" y="0"/>
          <a:ext cx="0" cy="0"/>
          <a:chOff x="0" y="0"/>
          <a:chExt cx="0" cy="0"/>
        </a:xfrm>
      </p:grpSpPr>
      <p:sp>
        <p:nvSpPr>
          <p:cNvPr id="663" name="Google Shape;663;p17"/>
          <p:cNvSpPr txBox="1"/>
          <p:nvPr>
            <p:ph type="title"/>
          </p:nvPr>
        </p:nvSpPr>
        <p:spPr>
          <a:xfrm>
            <a:off x="1365225" y="542300"/>
            <a:ext cx="4423800" cy="61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JUNE</a:t>
            </a:r>
            <a:endParaRPr/>
          </a:p>
        </p:txBody>
      </p:sp>
      <p:sp>
        <p:nvSpPr>
          <p:cNvPr id="664" name="Google Shape;664;p17"/>
          <p:cNvSpPr/>
          <p:nvPr/>
        </p:nvSpPr>
        <p:spPr>
          <a:xfrm>
            <a:off x="2907137" y="961325"/>
            <a:ext cx="1339988" cy="403423"/>
          </a:xfrm>
          <a:prstGeom prst="rect">
            <a:avLst/>
          </a:prstGeom>
        </p:spPr>
        <p:txBody>
          <a:bodyPr>
            <a:prstTxWarp prst="textPlain"/>
          </a:bodyPr>
          <a:lstStyle/>
          <a:p>
            <a:pPr lvl="0" algn="ctr"/>
            <a:r>
              <a:rPr b="0" i="0">
                <a:ln>
                  <a:noFill/>
                </a:ln>
                <a:solidFill>
                  <a:schemeClr val="accent3"/>
                </a:solidFill>
                <a:latin typeface="Great Vibes"/>
              </a:rPr>
              <a:t>2023</a:t>
            </a:r>
          </a:p>
        </p:txBody>
      </p:sp>
      <p:grpSp>
        <p:nvGrpSpPr>
          <p:cNvPr id="665" name="Google Shape;665;p17"/>
          <p:cNvGrpSpPr/>
          <p:nvPr/>
        </p:nvGrpSpPr>
        <p:grpSpPr>
          <a:xfrm>
            <a:off x="1322083" y="1894775"/>
            <a:ext cx="4465072" cy="2339700"/>
            <a:chOff x="1322083" y="1894775"/>
            <a:chExt cx="4465072" cy="2339700"/>
          </a:xfrm>
        </p:grpSpPr>
        <p:sp>
          <p:nvSpPr>
            <p:cNvPr id="666" name="Google Shape;666;p17"/>
            <p:cNvSpPr txBox="1"/>
            <p:nvPr/>
          </p:nvSpPr>
          <p:spPr>
            <a:xfrm>
              <a:off x="3216069"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29</a:t>
              </a:r>
              <a:endParaRPr sz="2800">
                <a:latin typeface="Arsenal"/>
                <a:ea typeface="Arsenal"/>
                <a:cs typeface="Arsenal"/>
                <a:sym typeface="Arsenal"/>
              </a:endParaRPr>
            </a:p>
          </p:txBody>
        </p:sp>
        <p:sp>
          <p:nvSpPr>
            <p:cNvPr id="667" name="Google Shape;667;p17"/>
            <p:cNvSpPr txBox="1"/>
            <p:nvPr/>
          </p:nvSpPr>
          <p:spPr>
            <a:xfrm>
              <a:off x="3847398"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30</a:t>
              </a:r>
              <a:endParaRPr sz="2800">
                <a:latin typeface="Arsenal"/>
                <a:ea typeface="Arsenal"/>
                <a:cs typeface="Arsenal"/>
                <a:sym typeface="Arsenal"/>
              </a:endParaRPr>
            </a:p>
          </p:txBody>
        </p:sp>
        <p:sp>
          <p:nvSpPr>
            <p:cNvPr id="668" name="Google Shape;668;p17"/>
            <p:cNvSpPr txBox="1"/>
            <p:nvPr/>
          </p:nvSpPr>
          <p:spPr>
            <a:xfrm>
              <a:off x="4478726"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3</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10</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17</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24</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31</a:t>
              </a:r>
              <a:endParaRPr sz="2800">
                <a:solidFill>
                  <a:schemeClr val="accent2"/>
                </a:solidFill>
                <a:latin typeface="Arsenal"/>
                <a:ea typeface="Arsenal"/>
                <a:cs typeface="Arsenal"/>
                <a:sym typeface="Arsenal"/>
              </a:endParaRPr>
            </a:p>
          </p:txBody>
        </p:sp>
        <p:sp>
          <p:nvSpPr>
            <p:cNvPr id="669" name="Google Shape;669;p17"/>
            <p:cNvSpPr txBox="1"/>
            <p:nvPr/>
          </p:nvSpPr>
          <p:spPr>
            <a:xfrm>
              <a:off x="5110055"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4</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11</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18</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25</a:t>
              </a:r>
              <a:endParaRPr sz="2800">
                <a:solidFill>
                  <a:schemeClr val="accent2"/>
                </a:solidFill>
                <a:latin typeface="Arsenal"/>
                <a:ea typeface="Arsenal"/>
                <a:cs typeface="Arsenal"/>
                <a:sym typeface="Arsenal"/>
              </a:endParaRPr>
            </a:p>
            <a:p>
              <a:pPr indent="0" lvl="0" marL="0" rtl="0" algn="l">
                <a:spcBef>
                  <a:spcPts val="0"/>
                </a:spcBef>
                <a:spcAft>
                  <a:spcPts val="0"/>
                </a:spcAft>
                <a:buNone/>
              </a:pPr>
              <a:r>
                <a:t/>
              </a:r>
              <a:endParaRPr sz="2800">
                <a:solidFill>
                  <a:schemeClr val="accent2"/>
                </a:solidFill>
                <a:latin typeface="Arsenal"/>
                <a:ea typeface="Arsenal"/>
                <a:cs typeface="Arsenal"/>
                <a:sym typeface="Arsenal"/>
              </a:endParaRPr>
            </a:p>
          </p:txBody>
        </p:sp>
        <p:sp>
          <p:nvSpPr>
            <p:cNvPr id="670" name="Google Shape;670;p17"/>
            <p:cNvSpPr txBox="1"/>
            <p:nvPr/>
          </p:nvSpPr>
          <p:spPr>
            <a:xfrm>
              <a:off x="1322083"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26</a:t>
              </a:r>
              <a:endParaRPr sz="2800">
                <a:latin typeface="Arsenal"/>
                <a:ea typeface="Arsenal"/>
                <a:cs typeface="Arsenal"/>
                <a:sym typeface="Arsenal"/>
              </a:endParaRPr>
            </a:p>
          </p:txBody>
        </p:sp>
        <p:sp>
          <p:nvSpPr>
            <p:cNvPr id="671" name="Google Shape;671;p17"/>
            <p:cNvSpPr txBox="1"/>
            <p:nvPr/>
          </p:nvSpPr>
          <p:spPr>
            <a:xfrm>
              <a:off x="1953412"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20</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27</a:t>
              </a:r>
              <a:endParaRPr sz="2800">
                <a:latin typeface="Arsenal"/>
                <a:ea typeface="Arsenal"/>
                <a:cs typeface="Arsenal"/>
                <a:sym typeface="Arsenal"/>
              </a:endParaRPr>
            </a:p>
          </p:txBody>
        </p:sp>
        <p:sp>
          <p:nvSpPr>
            <p:cNvPr id="672" name="Google Shape;672;p17"/>
            <p:cNvSpPr txBox="1"/>
            <p:nvPr/>
          </p:nvSpPr>
          <p:spPr>
            <a:xfrm>
              <a:off x="2584740"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7</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28</a:t>
              </a:r>
              <a:endParaRPr sz="2800">
                <a:latin typeface="Arsenal"/>
                <a:ea typeface="Arsenal"/>
                <a:cs typeface="Arsenal"/>
                <a:sym typeface="Arsenal"/>
              </a:endParaRPr>
            </a:p>
          </p:txBody>
        </p:sp>
      </p:grpSp>
      <p:sp>
        <p:nvSpPr>
          <p:cNvPr id="673" name="Google Shape;673;p17"/>
          <p:cNvSpPr/>
          <p:nvPr/>
        </p:nvSpPr>
        <p:spPr>
          <a:xfrm>
            <a:off x="1365224" y="2359626"/>
            <a:ext cx="581482" cy="536949"/>
          </a:xfrm>
          <a:custGeom>
            <a:rect b="b" l="l" r="r" t="t"/>
            <a:pathLst>
              <a:path extrusionOk="0" h="260655" w="282273">
                <a:moveTo>
                  <a:pt x="148026" y="1517"/>
                </a:moveTo>
                <a:cubicBezTo>
                  <a:pt x="129783" y="4812"/>
                  <a:pt x="112745" y="13532"/>
                  <a:pt x="98426" y="25165"/>
                </a:cubicBezTo>
                <a:cubicBezTo>
                  <a:pt x="83659" y="37173"/>
                  <a:pt x="72260" y="52122"/>
                  <a:pt x="63058" y="68697"/>
                </a:cubicBezTo>
                <a:cubicBezTo>
                  <a:pt x="50112" y="92017"/>
                  <a:pt x="41540" y="117694"/>
                  <a:pt x="38780" y="144249"/>
                </a:cubicBezTo>
                <a:cubicBezTo>
                  <a:pt x="38767" y="144330"/>
                  <a:pt x="38914" y="144450"/>
                  <a:pt x="38988" y="144463"/>
                </a:cubicBezTo>
                <a:cubicBezTo>
                  <a:pt x="39069" y="144470"/>
                  <a:pt x="39189" y="144330"/>
                  <a:pt x="39196" y="144249"/>
                </a:cubicBezTo>
                <a:cubicBezTo>
                  <a:pt x="46128" y="105512"/>
                  <a:pt x="65389" y="71169"/>
                  <a:pt x="93196" y="43582"/>
                </a:cubicBezTo>
                <a:cubicBezTo>
                  <a:pt x="112404" y="24529"/>
                  <a:pt x="137297" y="10471"/>
                  <a:pt x="164984" y="10518"/>
                </a:cubicBezTo>
                <a:cubicBezTo>
                  <a:pt x="178137" y="10538"/>
                  <a:pt x="191010" y="13512"/>
                  <a:pt x="203071" y="18675"/>
                </a:cubicBezTo>
                <a:cubicBezTo>
                  <a:pt x="217839" y="24998"/>
                  <a:pt x="231608" y="34139"/>
                  <a:pt x="242418" y="46094"/>
                </a:cubicBezTo>
                <a:cubicBezTo>
                  <a:pt x="279092" y="86653"/>
                  <a:pt x="281215" y="151690"/>
                  <a:pt x="250374" y="196153"/>
                </a:cubicBezTo>
                <a:cubicBezTo>
                  <a:pt x="214423" y="247990"/>
                  <a:pt x="138630" y="265115"/>
                  <a:pt x="82942" y="236966"/>
                </a:cubicBezTo>
                <a:cubicBezTo>
                  <a:pt x="29953" y="210184"/>
                  <a:pt x="-3647" y="146144"/>
                  <a:pt x="15548" y="87952"/>
                </a:cubicBezTo>
                <a:cubicBezTo>
                  <a:pt x="19513" y="75950"/>
                  <a:pt x="25473" y="64732"/>
                  <a:pt x="33128" y="54673"/>
                </a:cubicBezTo>
                <a:cubicBezTo>
                  <a:pt x="46101" y="37629"/>
                  <a:pt x="63031" y="24696"/>
                  <a:pt x="81475" y="14074"/>
                </a:cubicBezTo>
                <a:cubicBezTo>
                  <a:pt x="83793" y="12742"/>
                  <a:pt x="84690" y="9694"/>
                  <a:pt x="83357" y="7377"/>
                </a:cubicBezTo>
                <a:cubicBezTo>
                  <a:pt x="82025" y="5060"/>
                  <a:pt x="78977" y="4162"/>
                  <a:pt x="76660" y="5495"/>
                </a:cubicBezTo>
                <a:cubicBezTo>
                  <a:pt x="54599" y="18153"/>
                  <a:pt x="34535" y="34320"/>
                  <a:pt x="20363" y="55725"/>
                </a:cubicBezTo>
                <a:cubicBezTo>
                  <a:pt x="12916" y="66969"/>
                  <a:pt x="7237" y="79292"/>
                  <a:pt x="3827" y="92345"/>
                </a:cubicBezTo>
                <a:cubicBezTo>
                  <a:pt x="-12802" y="156056"/>
                  <a:pt x="26652" y="223665"/>
                  <a:pt x="85454" y="249316"/>
                </a:cubicBezTo>
                <a:cubicBezTo>
                  <a:pt x="142541" y="274216"/>
                  <a:pt x="216499" y="257158"/>
                  <a:pt x="254975" y="207458"/>
                </a:cubicBezTo>
                <a:cubicBezTo>
                  <a:pt x="287463" y="165493"/>
                  <a:pt x="291307" y="104688"/>
                  <a:pt x="264605" y="58859"/>
                </a:cubicBezTo>
                <a:cubicBezTo>
                  <a:pt x="241728" y="19606"/>
                  <a:pt x="193682" y="-6741"/>
                  <a:pt x="148026" y="15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4" name="Google Shape;674;p17"/>
          <p:cNvSpPr txBox="1"/>
          <p:nvPr>
            <p:ph idx="1" type="subTitle"/>
          </p:nvPr>
        </p:nvSpPr>
        <p:spPr>
          <a:xfrm>
            <a:off x="1445925" y="4904500"/>
            <a:ext cx="4250100" cy="1182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an example of the month layout with placeholders.</a:t>
            </a:r>
            <a:endParaRPr/>
          </a:p>
        </p:txBody>
      </p:sp>
      <p:sp>
        <p:nvSpPr>
          <p:cNvPr id="675" name="Google Shape;675;p17"/>
          <p:cNvSpPr txBox="1"/>
          <p:nvPr>
            <p:ph idx="2" type="subTitle"/>
          </p:nvPr>
        </p:nvSpPr>
        <p:spPr>
          <a:xfrm>
            <a:off x="8120250" y="1875150"/>
            <a:ext cx="3191100" cy="4212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t/>
            </a:r>
            <a:endParaRPr/>
          </a:p>
        </p:txBody>
      </p:sp>
      <p:sp>
        <p:nvSpPr>
          <p:cNvPr id="676" name="Google Shape;676;p17"/>
          <p:cNvSpPr txBox="1"/>
          <p:nvPr>
            <p:ph idx="3" type="subTitle"/>
          </p:nvPr>
        </p:nvSpPr>
        <p:spPr>
          <a:xfrm>
            <a:off x="6217700" y="1956816"/>
            <a:ext cx="1553700" cy="186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Schedule meeting.</a:t>
            </a:r>
            <a:endParaRPr/>
          </a:p>
        </p:txBody>
      </p:sp>
      <p:sp>
        <p:nvSpPr>
          <p:cNvPr id="677" name="Google Shape;677;p17"/>
          <p:cNvSpPr txBox="1"/>
          <p:nvPr>
            <p:ph idx="4" type="subTitle"/>
          </p:nvPr>
        </p:nvSpPr>
        <p:spPr>
          <a:xfrm>
            <a:off x="6217700" y="2245816"/>
            <a:ext cx="1553700" cy="186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Go for a walk daily.</a:t>
            </a:r>
            <a:endParaRPr/>
          </a:p>
        </p:txBody>
      </p:sp>
      <p:sp>
        <p:nvSpPr>
          <p:cNvPr id="678" name="Google Shape;678;p17"/>
          <p:cNvSpPr txBox="1"/>
          <p:nvPr>
            <p:ph idx="5" type="subTitle"/>
          </p:nvPr>
        </p:nvSpPr>
        <p:spPr>
          <a:xfrm>
            <a:off x="6217700" y="2534808"/>
            <a:ext cx="1553700" cy="186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(5) Call John Smith.</a:t>
            </a:r>
            <a:endParaRPr/>
          </a:p>
        </p:txBody>
      </p:sp>
      <p:sp>
        <p:nvSpPr>
          <p:cNvPr id="679" name="Google Shape;679;p17"/>
          <p:cNvSpPr txBox="1"/>
          <p:nvPr>
            <p:ph idx="6" type="subTitle"/>
          </p:nvPr>
        </p:nvSpPr>
        <p:spPr>
          <a:xfrm>
            <a:off x="6217700" y="2823804"/>
            <a:ext cx="1553700" cy="186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(22) Julie’s B-day.</a:t>
            </a:r>
            <a:endParaRPr/>
          </a:p>
        </p:txBody>
      </p:sp>
      <p:sp>
        <p:nvSpPr>
          <p:cNvPr id="680" name="Google Shape;680;p17"/>
          <p:cNvSpPr txBox="1"/>
          <p:nvPr>
            <p:ph idx="7" type="subTitle"/>
          </p:nvPr>
        </p:nvSpPr>
        <p:spPr>
          <a:xfrm>
            <a:off x="6217700" y="3112801"/>
            <a:ext cx="1553700" cy="186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1" name="Google Shape;681;p17"/>
          <p:cNvSpPr txBox="1"/>
          <p:nvPr>
            <p:ph idx="8" type="subTitle"/>
          </p:nvPr>
        </p:nvSpPr>
        <p:spPr>
          <a:xfrm>
            <a:off x="6217700" y="3401797"/>
            <a:ext cx="1553700" cy="186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2" name="Google Shape;682;p17"/>
          <p:cNvSpPr txBox="1"/>
          <p:nvPr>
            <p:ph idx="9" type="subTitle"/>
          </p:nvPr>
        </p:nvSpPr>
        <p:spPr>
          <a:xfrm>
            <a:off x="6217700" y="3690793"/>
            <a:ext cx="1553700" cy="186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3" name="Google Shape;683;p17"/>
          <p:cNvSpPr txBox="1"/>
          <p:nvPr>
            <p:ph idx="13" type="subTitle"/>
          </p:nvPr>
        </p:nvSpPr>
        <p:spPr>
          <a:xfrm>
            <a:off x="6217700" y="3979789"/>
            <a:ext cx="1553700" cy="186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4" name="Google Shape;684;p17"/>
          <p:cNvSpPr txBox="1"/>
          <p:nvPr>
            <p:ph idx="14" type="subTitle"/>
          </p:nvPr>
        </p:nvSpPr>
        <p:spPr>
          <a:xfrm>
            <a:off x="6217700" y="4268785"/>
            <a:ext cx="1553700" cy="186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5" name="Google Shape;685;p17"/>
          <p:cNvSpPr txBox="1"/>
          <p:nvPr>
            <p:ph idx="15" type="subTitle"/>
          </p:nvPr>
        </p:nvSpPr>
        <p:spPr>
          <a:xfrm>
            <a:off x="6217700" y="4557781"/>
            <a:ext cx="1553700" cy="186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6" name="Google Shape;686;p17"/>
          <p:cNvSpPr txBox="1"/>
          <p:nvPr>
            <p:ph idx="16" type="subTitle"/>
          </p:nvPr>
        </p:nvSpPr>
        <p:spPr>
          <a:xfrm>
            <a:off x="6217700" y="4846778"/>
            <a:ext cx="1553700" cy="186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7" name="Google Shape;687;p17"/>
          <p:cNvSpPr txBox="1"/>
          <p:nvPr>
            <p:ph idx="17" type="subTitle"/>
          </p:nvPr>
        </p:nvSpPr>
        <p:spPr>
          <a:xfrm>
            <a:off x="6217700" y="5135774"/>
            <a:ext cx="1553700" cy="186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8" name="Google Shape;688;p17"/>
          <p:cNvSpPr txBox="1"/>
          <p:nvPr>
            <p:ph idx="18" type="subTitle"/>
          </p:nvPr>
        </p:nvSpPr>
        <p:spPr>
          <a:xfrm>
            <a:off x="6217700" y="5424770"/>
            <a:ext cx="1553700" cy="186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89" name="Google Shape;689;p17"/>
          <p:cNvSpPr txBox="1"/>
          <p:nvPr>
            <p:ph idx="19" type="subTitle"/>
          </p:nvPr>
        </p:nvSpPr>
        <p:spPr>
          <a:xfrm>
            <a:off x="6217700" y="5713766"/>
            <a:ext cx="1553700" cy="186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690" name="Google Shape;690;p17"/>
          <p:cNvSpPr/>
          <p:nvPr/>
        </p:nvSpPr>
        <p:spPr>
          <a:xfrm>
            <a:off x="3263874" y="3226626"/>
            <a:ext cx="581482" cy="536949"/>
          </a:xfrm>
          <a:custGeom>
            <a:rect b="b" l="l" r="r" t="t"/>
            <a:pathLst>
              <a:path extrusionOk="0" h="260655" w="282273">
                <a:moveTo>
                  <a:pt x="148026" y="1517"/>
                </a:moveTo>
                <a:cubicBezTo>
                  <a:pt x="129783" y="4812"/>
                  <a:pt x="112745" y="13532"/>
                  <a:pt x="98426" y="25165"/>
                </a:cubicBezTo>
                <a:cubicBezTo>
                  <a:pt x="83659" y="37173"/>
                  <a:pt x="72260" y="52122"/>
                  <a:pt x="63058" y="68697"/>
                </a:cubicBezTo>
                <a:cubicBezTo>
                  <a:pt x="50112" y="92017"/>
                  <a:pt x="41540" y="117694"/>
                  <a:pt x="38780" y="144249"/>
                </a:cubicBezTo>
                <a:cubicBezTo>
                  <a:pt x="38767" y="144330"/>
                  <a:pt x="38914" y="144450"/>
                  <a:pt x="38988" y="144463"/>
                </a:cubicBezTo>
                <a:cubicBezTo>
                  <a:pt x="39069" y="144470"/>
                  <a:pt x="39189" y="144330"/>
                  <a:pt x="39196" y="144249"/>
                </a:cubicBezTo>
                <a:cubicBezTo>
                  <a:pt x="46128" y="105512"/>
                  <a:pt x="65389" y="71169"/>
                  <a:pt x="93196" y="43582"/>
                </a:cubicBezTo>
                <a:cubicBezTo>
                  <a:pt x="112404" y="24529"/>
                  <a:pt x="137297" y="10471"/>
                  <a:pt x="164984" y="10518"/>
                </a:cubicBezTo>
                <a:cubicBezTo>
                  <a:pt x="178137" y="10538"/>
                  <a:pt x="191010" y="13512"/>
                  <a:pt x="203071" y="18675"/>
                </a:cubicBezTo>
                <a:cubicBezTo>
                  <a:pt x="217839" y="24998"/>
                  <a:pt x="231608" y="34139"/>
                  <a:pt x="242418" y="46094"/>
                </a:cubicBezTo>
                <a:cubicBezTo>
                  <a:pt x="279092" y="86653"/>
                  <a:pt x="281215" y="151690"/>
                  <a:pt x="250374" y="196153"/>
                </a:cubicBezTo>
                <a:cubicBezTo>
                  <a:pt x="214423" y="247990"/>
                  <a:pt x="138630" y="265115"/>
                  <a:pt x="82942" y="236966"/>
                </a:cubicBezTo>
                <a:cubicBezTo>
                  <a:pt x="29953" y="210184"/>
                  <a:pt x="-3647" y="146144"/>
                  <a:pt x="15548" y="87952"/>
                </a:cubicBezTo>
                <a:cubicBezTo>
                  <a:pt x="19513" y="75950"/>
                  <a:pt x="25473" y="64732"/>
                  <a:pt x="33128" y="54673"/>
                </a:cubicBezTo>
                <a:cubicBezTo>
                  <a:pt x="46101" y="37629"/>
                  <a:pt x="63031" y="24696"/>
                  <a:pt x="81475" y="14074"/>
                </a:cubicBezTo>
                <a:cubicBezTo>
                  <a:pt x="83793" y="12742"/>
                  <a:pt x="84690" y="9694"/>
                  <a:pt x="83357" y="7377"/>
                </a:cubicBezTo>
                <a:cubicBezTo>
                  <a:pt x="82025" y="5060"/>
                  <a:pt x="78977" y="4162"/>
                  <a:pt x="76660" y="5495"/>
                </a:cubicBezTo>
                <a:cubicBezTo>
                  <a:pt x="54599" y="18153"/>
                  <a:pt x="34535" y="34320"/>
                  <a:pt x="20363" y="55725"/>
                </a:cubicBezTo>
                <a:cubicBezTo>
                  <a:pt x="12916" y="66969"/>
                  <a:pt x="7237" y="79292"/>
                  <a:pt x="3827" y="92345"/>
                </a:cubicBezTo>
                <a:cubicBezTo>
                  <a:pt x="-12802" y="156056"/>
                  <a:pt x="26652" y="223665"/>
                  <a:pt x="85454" y="249316"/>
                </a:cubicBezTo>
                <a:cubicBezTo>
                  <a:pt x="142541" y="274216"/>
                  <a:pt x="216499" y="257158"/>
                  <a:pt x="254975" y="207458"/>
                </a:cubicBezTo>
                <a:cubicBezTo>
                  <a:pt x="287463" y="165493"/>
                  <a:pt x="291307" y="104688"/>
                  <a:pt x="264605" y="58859"/>
                </a:cubicBezTo>
                <a:cubicBezTo>
                  <a:pt x="241728" y="19606"/>
                  <a:pt x="193682" y="-6741"/>
                  <a:pt x="148026" y="15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94" name="Shape 694"/>
        <p:cNvGrpSpPr/>
        <p:nvPr/>
      </p:nvGrpSpPr>
      <p:grpSpPr>
        <a:xfrm>
          <a:off x="0" y="0"/>
          <a:ext cx="0" cy="0"/>
          <a:chOff x="0" y="0"/>
          <a:chExt cx="0" cy="0"/>
        </a:xfrm>
      </p:grpSpPr>
      <p:sp>
        <p:nvSpPr>
          <p:cNvPr id="695" name="Google Shape;695;p18"/>
          <p:cNvSpPr/>
          <p:nvPr/>
        </p:nvSpPr>
        <p:spPr>
          <a:xfrm>
            <a:off x="1911125" y="1059900"/>
            <a:ext cx="1880601" cy="579326"/>
          </a:xfrm>
          <a:prstGeom prst="rect">
            <a:avLst/>
          </a:prstGeom>
        </p:spPr>
        <p:txBody>
          <a:bodyPr>
            <a:prstTxWarp prst="textPlain"/>
          </a:bodyPr>
          <a:lstStyle/>
          <a:p>
            <a:pPr lvl="0" algn="ctr"/>
            <a:r>
              <a:rPr b="0" i="0">
                <a:ln>
                  <a:noFill/>
                </a:ln>
                <a:solidFill>
                  <a:schemeClr val="dk1"/>
                </a:solidFill>
                <a:latin typeface="Great Vibes"/>
              </a:rPr>
              <a:t>Planner</a:t>
            </a:r>
          </a:p>
        </p:txBody>
      </p:sp>
      <p:sp>
        <p:nvSpPr>
          <p:cNvPr id="696" name="Google Shape;696;p18"/>
          <p:cNvSpPr/>
          <p:nvPr/>
        </p:nvSpPr>
        <p:spPr>
          <a:xfrm>
            <a:off x="8920456" y="927568"/>
            <a:ext cx="391654" cy="361659"/>
          </a:xfrm>
          <a:custGeom>
            <a:rect b="b" l="l" r="r" t="t"/>
            <a:pathLst>
              <a:path extrusionOk="0" h="260655" w="282273">
                <a:moveTo>
                  <a:pt x="148026" y="1517"/>
                </a:moveTo>
                <a:cubicBezTo>
                  <a:pt x="129783" y="4812"/>
                  <a:pt x="112745" y="13532"/>
                  <a:pt x="98426" y="25165"/>
                </a:cubicBezTo>
                <a:cubicBezTo>
                  <a:pt x="83659" y="37173"/>
                  <a:pt x="72260" y="52122"/>
                  <a:pt x="63058" y="68697"/>
                </a:cubicBezTo>
                <a:cubicBezTo>
                  <a:pt x="50112" y="92017"/>
                  <a:pt x="41540" y="117694"/>
                  <a:pt x="38780" y="144249"/>
                </a:cubicBezTo>
                <a:cubicBezTo>
                  <a:pt x="38767" y="144330"/>
                  <a:pt x="38914" y="144450"/>
                  <a:pt x="38988" y="144463"/>
                </a:cubicBezTo>
                <a:cubicBezTo>
                  <a:pt x="39069" y="144470"/>
                  <a:pt x="39189" y="144330"/>
                  <a:pt x="39196" y="144249"/>
                </a:cubicBezTo>
                <a:cubicBezTo>
                  <a:pt x="46128" y="105512"/>
                  <a:pt x="65389" y="71169"/>
                  <a:pt x="93196" y="43582"/>
                </a:cubicBezTo>
                <a:cubicBezTo>
                  <a:pt x="112404" y="24529"/>
                  <a:pt x="137297" y="10471"/>
                  <a:pt x="164984" y="10518"/>
                </a:cubicBezTo>
                <a:cubicBezTo>
                  <a:pt x="178137" y="10538"/>
                  <a:pt x="191010" y="13512"/>
                  <a:pt x="203071" y="18675"/>
                </a:cubicBezTo>
                <a:cubicBezTo>
                  <a:pt x="217839" y="24998"/>
                  <a:pt x="231608" y="34139"/>
                  <a:pt x="242418" y="46094"/>
                </a:cubicBezTo>
                <a:cubicBezTo>
                  <a:pt x="279092" y="86653"/>
                  <a:pt x="281215" y="151690"/>
                  <a:pt x="250374" y="196153"/>
                </a:cubicBezTo>
                <a:cubicBezTo>
                  <a:pt x="214423" y="247990"/>
                  <a:pt x="138630" y="265115"/>
                  <a:pt x="82942" y="236966"/>
                </a:cubicBezTo>
                <a:cubicBezTo>
                  <a:pt x="29953" y="210184"/>
                  <a:pt x="-3647" y="146144"/>
                  <a:pt x="15548" y="87952"/>
                </a:cubicBezTo>
                <a:cubicBezTo>
                  <a:pt x="19513" y="75950"/>
                  <a:pt x="25473" y="64732"/>
                  <a:pt x="33128" y="54673"/>
                </a:cubicBezTo>
                <a:cubicBezTo>
                  <a:pt x="46101" y="37629"/>
                  <a:pt x="63031" y="24696"/>
                  <a:pt x="81475" y="14074"/>
                </a:cubicBezTo>
                <a:cubicBezTo>
                  <a:pt x="83793" y="12742"/>
                  <a:pt x="84690" y="9694"/>
                  <a:pt x="83357" y="7377"/>
                </a:cubicBezTo>
                <a:cubicBezTo>
                  <a:pt x="82025" y="5060"/>
                  <a:pt x="78977" y="4162"/>
                  <a:pt x="76660" y="5495"/>
                </a:cubicBezTo>
                <a:cubicBezTo>
                  <a:pt x="54599" y="18153"/>
                  <a:pt x="34535" y="34320"/>
                  <a:pt x="20363" y="55725"/>
                </a:cubicBezTo>
                <a:cubicBezTo>
                  <a:pt x="12916" y="66969"/>
                  <a:pt x="7237" y="79292"/>
                  <a:pt x="3827" y="92345"/>
                </a:cubicBezTo>
                <a:cubicBezTo>
                  <a:pt x="-12802" y="156056"/>
                  <a:pt x="26652" y="223665"/>
                  <a:pt x="85454" y="249316"/>
                </a:cubicBezTo>
                <a:cubicBezTo>
                  <a:pt x="142541" y="274216"/>
                  <a:pt x="216499" y="257158"/>
                  <a:pt x="254975" y="207458"/>
                </a:cubicBezTo>
                <a:cubicBezTo>
                  <a:pt x="287463" y="165493"/>
                  <a:pt x="291307" y="104688"/>
                  <a:pt x="264605" y="58859"/>
                </a:cubicBezTo>
                <a:cubicBezTo>
                  <a:pt x="241728" y="19606"/>
                  <a:pt x="193682" y="-6741"/>
                  <a:pt x="148026" y="15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7" name="Google Shape;697;p18"/>
          <p:cNvSpPr txBox="1"/>
          <p:nvPr>
            <p:ph idx="1" type="subTitle"/>
          </p:nvPr>
        </p:nvSpPr>
        <p:spPr>
          <a:xfrm>
            <a:off x="7696500" y="603504"/>
            <a:ext cx="2675700" cy="2796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June 1st. 2023</a:t>
            </a:r>
            <a:endParaRPr/>
          </a:p>
        </p:txBody>
      </p:sp>
      <p:sp>
        <p:nvSpPr>
          <p:cNvPr id="698" name="Google Shape;698;p18"/>
          <p:cNvSpPr txBox="1"/>
          <p:nvPr>
            <p:ph idx="2" type="subTitle"/>
          </p:nvPr>
        </p:nvSpPr>
        <p:spPr>
          <a:xfrm>
            <a:off x="1445925" y="2450600"/>
            <a:ext cx="2743800" cy="356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an example of the daily layout with placeholders.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 am clearing space for a new chapter, filled with amazing </a:t>
            </a:r>
            <a:r>
              <a:rPr lang="en"/>
              <a:t>opportunities</a:t>
            </a:r>
            <a:r>
              <a:rPr lang="en"/>
              <a:t>, abundance, and magnificent blessings.</a:t>
            </a:r>
            <a:endParaRPr/>
          </a:p>
        </p:txBody>
      </p:sp>
      <p:sp>
        <p:nvSpPr>
          <p:cNvPr id="699" name="Google Shape;699;p18"/>
          <p:cNvSpPr txBox="1"/>
          <p:nvPr>
            <p:ph idx="3" type="subTitle"/>
          </p:nvPr>
        </p:nvSpPr>
        <p:spPr>
          <a:xfrm>
            <a:off x="4732150" y="2098475"/>
            <a:ext cx="2866200" cy="19386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1" i="1" lang="en" sz="2000"/>
              <a:t>Do the best you can until you know better. Then, when you know better, </a:t>
            </a:r>
            <a:r>
              <a:rPr b="1" i="1" lang="en" sz="2000">
                <a:highlight>
                  <a:schemeClr val="accent1"/>
                </a:highlight>
              </a:rPr>
              <a:t>do better.</a:t>
            </a:r>
            <a:endParaRPr b="1" i="1" sz="2000">
              <a:highlight>
                <a:schemeClr val="accent1"/>
              </a:highlight>
            </a:endParaRPr>
          </a:p>
        </p:txBody>
      </p:sp>
      <p:sp>
        <p:nvSpPr>
          <p:cNvPr id="700" name="Google Shape;700;p18"/>
          <p:cNvSpPr txBox="1"/>
          <p:nvPr>
            <p:ph idx="4" type="subTitle"/>
          </p:nvPr>
        </p:nvSpPr>
        <p:spPr>
          <a:xfrm>
            <a:off x="4718175" y="4775925"/>
            <a:ext cx="2880300" cy="14466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Choose one or two important tasks to complete today.</a:t>
            </a:r>
            <a:endParaRPr/>
          </a:p>
          <a:p>
            <a:pPr indent="0" lvl="0" marL="0" rtl="0" algn="ctr">
              <a:spcBef>
                <a:spcPts val="0"/>
              </a:spcBef>
              <a:spcAft>
                <a:spcPts val="0"/>
              </a:spcAft>
              <a:buNone/>
            </a:pPr>
            <a:r>
              <a:rPr lang="en"/>
              <a:t>Go for walks.</a:t>
            </a:r>
            <a:endParaRPr/>
          </a:p>
          <a:p>
            <a:pPr indent="0" lvl="0" marL="0" rtl="0" algn="ctr">
              <a:spcBef>
                <a:spcPts val="0"/>
              </a:spcBef>
              <a:spcAft>
                <a:spcPts val="0"/>
              </a:spcAft>
              <a:buNone/>
            </a:pPr>
            <a:r>
              <a:rPr lang="en"/>
              <a:t>Say no. Try it.</a:t>
            </a:r>
            <a:endParaRPr/>
          </a:p>
        </p:txBody>
      </p:sp>
      <p:sp>
        <p:nvSpPr>
          <p:cNvPr id="701" name="Google Shape;701;p18"/>
          <p:cNvSpPr txBox="1"/>
          <p:nvPr>
            <p:ph idx="5" type="subTitle"/>
          </p:nvPr>
        </p:nvSpPr>
        <p:spPr>
          <a:xfrm>
            <a:off x="8359000" y="2431500"/>
            <a:ext cx="2494800" cy="2733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Pay rent.</a:t>
            </a:r>
            <a:endParaRPr/>
          </a:p>
        </p:txBody>
      </p:sp>
      <p:sp>
        <p:nvSpPr>
          <p:cNvPr id="702" name="Google Shape;702;p18"/>
          <p:cNvSpPr txBox="1"/>
          <p:nvPr>
            <p:ph idx="6" type="subTitle"/>
          </p:nvPr>
        </p:nvSpPr>
        <p:spPr>
          <a:xfrm>
            <a:off x="8359000" y="2852778"/>
            <a:ext cx="2494800" cy="2733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Go </a:t>
            </a:r>
            <a:r>
              <a:rPr lang="en"/>
              <a:t>grocery</a:t>
            </a:r>
            <a:r>
              <a:rPr lang="en"/>
              <a:t> shopping.</a:t>
            </a:r>
            <a:endParaRPr/>
          </a:p>
        </p:txBody>
      </p:sp>
      <p:sp>
        <p:nvSpPr>
          <p:cNvPr id="703" name="Google Shape;703;p18"/>
          <p:cNvSpPr txBox="1"/>
          <p:nvPr>
            <p:ph idx="7" type="subTitle"/>
          </p:nvPr>
        </p:nvSpPr>
        <p:spPr>
          <a:xfrm>
            <a:off x="8359000" y="3274056"/>
            <a:ext cx="2494800" cy="2733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Call Jenna.</a:t>
            </a:r>
            <a:endParaRPr/>
          </a:p>
        </p:txBody>
      </p:sp>
      <p:sp>
        <p:nvSpPr>
          <p:cNvPr id="704" name="Google Shape;704;p18"/>
          <p:cNvSpPr txBox="1"/>
          <p:nvPr>
            <p:ph idx="8" type="subTitle"/>
          </p:nvPr>
        </p:nvSpPr>
        <p:spPr>
          <a:xfrm>
            <a:off x="8359000" y="3695335"/>
            <a:ext cx="2494800" cy="2733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Pick up flowers.</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8" name="Shape 708"/>
        <p:cNvGrpSpPr/>
        <p:nvPr/>
      </p:nvGrpSpPr>
      <p:grpSpPr>
        <a:xfrm>
          <a:off x="0" y="0"/>
          <a:ext cx="0" cy="0"/>
          <a:chOff x="0" y="0"/>
          <a:chExt cx="0" cy="0"/>
        </a:xfrm>
      </p:grpSpPr>
      <p:sp>
        <p:nvSpPr>
          <p:cNvPr id="709" name="Google Shape;709;p19"/>
          <p:cNvSpPr txBox="1"/>
          <p:nvPr>
            <p:ph type="title"/>
          </p:nvPr>
        </p:nvSpPr>
        <p:spPr>
          <a:xfrm>
            <a:off x="1365225" y="542300"/>
            <a:ext cx="4423800" cy="61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JUNE</a:t>
            </a:r>
            <a:endParaRPr/>
          </a:p>
        </p:txBody>
      </p:sp>
      <p:sp>
        <p:nvSpPr>
          <p:cNvPr id="710" name="Google Shape;710;p19"/>
          <p:cNvSpPr/>
          <p:nvPr/>
        </p:nvSpPr>
        <p:spPr>
          <a:xfrm>
            <a:off x="2907137" y="961325"/>
            <a:ext cx="1339988" cy="403423"/>
          </a:xfrm>
          <a:prstGeom prst="rect">
            <a:avLst/>
          </a:prstGeom>
        </p:spPr>
        <p:txBody>
          <a:bodyPr>
            <a:prstTxWarp prst="textPlain"/>
          </a:bodyPr>
          <a:lstStyle/>
          <a:p>
            <a:pPr lvl="0" algn="ctr"/>
            <a:r>
              <a:rPr b="0" i="0">
                <a:ln>
                  <a:noFill/>
                </a:ln>
                <a:solidFill>
                  <a:schemeClr val="accent3"/>
                </a:solidFill>
                <a:latin typeface="Great Vibes"/>
              </a:rPr>
              <a:t>2023</a:t>
            </a:r>
          </a:p>
        </p:txBody>
      </p:sp>
      <p:grpSp>
        <p:nvGrpSpPr>
          <p:cNvPr id="711" name="Google Shape;711;p19"/>
          <p:cNvGrpSpPr/>
          <p:nvPr/>
        </p:nvGrpSpPr>
        <p:grpSpPr>
          <a:xfrm>
            <a:off x="1322083" y="1894775"/>
            <a:ext cx="4465072" cy="2339700"/>
            <a:chOff x="1322083" y="1894775"/>
            <a:chExt cx="4465072" cy="2339700"/>
          </a:xfrm>
        </p:grpSpPr>
        <p:sp>
          <p:nvSpPr>
            <p:cNvPr id="712" name="Google Shape;712;p19"/>
            <p:cNvSpPr txBox="1"/>
            <p:nvPr/>
          </p:nvSpPr>
          <p:spPr>
            <a:xfrm>
              <a:off x="3216069"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29</a:t>
              </a:r>
              <a:endParaRPr sz="2800">
                <a:latin typeface="Arsenal"/>
                <a:ea typeface="Arsenal"/>
                <a:cs typeface="Arsenal"/>
                <a:sym typeface="Arsenal"/>
              </a:endParaRPr>
            </a:p>
          </p:txBody>
        </p:sp>
        <p:sp>
          <p:nvSpPr>
            <p:cNvPr id="713" name="Google Shape;713;p19"/>
            <p:cNvSpPr txBox="1"/>
            <p:nvPr/>
          </p:nvSpPr>
          <p:spPr>
            <a:xfrm>
              <a:off x="3847398"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30</a:t>
              </a:r>
              <a:endParaRPr sz="2800">
                <a:latin typeface="Arsenal"/>
                <a:ea typeface="Arsenal"/>
                <a:cs typeface="Arsenal"/>
                <a:sym typeface="Arsenal"/>
              </a:endParaRPr>
            </a:p>
          </p:txBody>
        </p:sp>
        <p:sp>
          <p:nvSpPr>
            <p:cNvPr id="714" name="Google Shape;714;p19"/>
            <p:cNvSpPr txBox="1"/>
            <p:nvPr/>
          </p:nvSpPr>
          <p:spPr>
            <a:xfrm>
              <a:off x="4478726"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3</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10</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17</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24</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31</a:t>
              </a:r>
              <a:endParaRPr sz="2800">
                <a:solidFill>
                  <a:schemeClr val="accent2"/>
                </a:solidFill>
                <a:latin typeface="Arsenal"/>
                <a:ea typeface="Arsenal"/>
                <a:cs typeface="Arsenal"/>
                <a:sym typeface="Arsenal"/>
              </a:endParaRPr>
            </a:p>
          </p:txBody>
        </p:sp>
        <p:sp>
          <p:nvSpPr>
            <p:cNvPr id="715" name="Google Shape;715;p19"/>
            <p:cNvSpPr txBox="1"/>
            <p:nvPr/>
          </p:nvSpPr>
          <p:spPr>
            <a:xfrm>
              <a:off x="5110055"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4</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11</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18</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25</a:t>
              </a:r>
              <a:endParaRPr sz="2800">
                <a:solidFill>
                  <a:schemeClr val="accent2"/>
                </a:solidFill>
                <a:latin typeface="Arsenal"/>
                <a:ea typeface="Arsenal"/>
                <a:cs typeface="Arsenal"/>
                <a:sym typeface="Arsenal"/>
              </a:endParaRPr>
            </a:p>
            <a:p>
              <a:pPr indent="0" lvl="0" marL="0" rtl="0" algn="l">
                <a:spcBef>
                  <a:spcPts val="0"/>
                </a:spcBef>
                <a:spcAft>
                  <a:spcPts val="0"/>
                </a:spcAft>
                <a:buNone/>
              </a:pPr>
              <a:r>
                <a:t/>
              </a:r>
              <a:endParaRPr sz="2800">
                <a:solidFill>
                  <a:schemeClr val="accent2"/>
                </a:solidFill>
                <a:latin typeface="Arsenal"/>
                <a:ea typeface="Arsenal"/>
                <a:cs typeface="Arsenal"/>
                <a:sym typeface="Arsenal"/>
              </a:endParaRPr>
            </a:p>
          </p:txBody>
        </p:sp>
        <p:sp>
          <p:nvSpPr>
            <p:cNvPr id="716" name="Google Shape;716;p19"/>
            <p:cNvSpPr txBox="1"/>
            <p:nvPr/>
          </p:nvSpPr>
          <p:spPr>
            <a:xfrm>
              <a:off x="1322083"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26</a:t>
              </a:r>
              <a:endParaRPr sz="2800">
                <a:latin typeface="Arsenal"/>
                <a:ea typeface="Arsenal"/>
                <a:cs typeface="Arsenal"/>
                <a:sym typeface="Arsenal"/>
              </a:endParaRPr>
            </a:p>
          </p:txBody>
        </p:sp>
        <p:sp>
          <p:nvSpPr>
            <p:cNvPr id="717" name="Google Shape;717;p19"/>
            <p:cNvSpPr txBox="1"/>
            <p:nvPr/>
          </p:nvSpPr>
          <p:spPr>
            <a:xfrm>
              <a:off x="1953412"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20</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27</a:t>
              </a:r>
              <a:endParaRPr sz="2800">
                <a:latin typeface="Arsenal"/>
                <a:ea typeface="Arsenal"/>
                <a:cs typeface="Arsenal"/>
                <a:sym typeface="Arsenal"/>
              </a:endParaRPr>
            </a:p>
          </p:txBody>
        </p:sp>
        <p:sp>
          <p:nvSpPr>
            <p:cNvPr id="718" name="Google Shape;718;p19"/>
            <p:cNvSpPr txBox="1"/>
            <p:nvPr/>
          </p:nvSpPr>
          <p:spPr>
            <a:xfrm>
              <a:off x="2584740"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7</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28</a:t>
              </a:r>
              <a:endParaRPr sz="2800">
                <a:latin typeface="Arsenal"/>
                <a:ea typeface="Arsenal"/>
                <a:cs typeface="Arsenal"/>
                <a:sym typeface="Arsenal"/>
              </a:endParaRPr>
            </a:p>
          </p:txBody>
        </p:sp>
      </p:grpSp>
      <p:sp>
        <p:nvSpPr>
          <p:cNvPr id="719" name="Google Shape;719;p19"/>
          <p:cNvSpPr/>
          <p:nvPr/>
        </p:nvSpPr>
        <p:spPr>
          <a:xfrm>
            <a:off x="3263874" y="1934926"/>
            <a:ext cx="581482" cy="536949"/>
          </a:xfrm>
          <a:custGeom>
            <a:rect b="b" l="l" r="r" t="t"/>
            <a:pathLst>
              <a:path extrusionOk="0" h="260655" w="282273">
                <a:moveTo>
                  <a:pt x="148026" y="1517"/>
                </a:moveTo>
                <a:cubicBezTo>
                  <a:pt x="129783" y="4812"/>
                  <a:pt x="112745" y="13532"/>
                  <a:pt x="98426" y="25165"/>
                </a:cubicBezTo>
                <a:cubicBezTo>
                  <a:pt x="83659" y="37173"/>
                  <a:pt x="72260" y="52122"/>
                  <a:pt x="63058" y="68697"/>
                </a:cubicBezTo>
                <a:cubicBezTo>
                  <a:pt x="50112" y="92017"/>
                  <a:pt x="41540" y="117694"/>
                  <a:pt x="38780" y="144249"/>
                </a:cubicBezTo>
                <a:cubicBezTo>
                  <a:pt x="38767" y="144330"/>
                  <a:pt x="38914" y="144450"/>
                  <a:pt x="38988" y="144463"/>
                </a:cubicBezTo>
                <a:cubicBezTo>
                  <a:pt x="39069" y="144470"/>
                  <a:pt x="39189" y="144330"/>
                  <a:pt x="39196" y="144249"/>
                </a:cubicBezTo>
                <a:cubicBezTo>
                  <a:pt x="46128" y="105512"/>
                  <a:pt x="65389" y="71169"/>
                  <a:pt x="93196" y="43582"/>
                </a:cubicBezTo>
                <a:cubicBezTo>
                  <a:pt x="112404" y="24529"/>
                  <a:pt x="137297" y="10471"/>
                  <a:pt x="164984" y="10518"/>
                </a:cubicBezTo>
                <a:cubicBezTo>
                  <a:pt x="178137" y="10538"/>
                  <a:pt x="191010" y="13512"/>
                  <a:pt x="203071" y="18675"/>
                </a:cubicBezTo>
                <a:cubicBezTo>
                  <a:pt x="217839" y="24998"/>
                  <a:pt x="231608" y="34139"/>
                  <a:pt x="242418" y="46094"/>
                </a:cubicBezTo>
                <a:cubicBezTo>
                  <a:pt x="279092" y="86653"/>
                  <a:pt x="281215" y="151690"/>
                  <a:pt x="250374" y="196153"/>
                </a:cubicBezTo>
                <a:cubicBezTo>
                  <a:pt x="214423" y="247990"/>
                  <a:pt x="138630" y="265115"/>
                  <a:pt x="82942" y="236966"/>
                </a:cubicBezTo>
                <a:cubicBezTo>
                  <a:pt x="29953" y="210184"/>
                  <a:pt x="-3647" y="146144"/>
                  <a:pt x="15548" y="87952"/>
                </a:cubicBezTo>
                <a:cubicBezTo>
                  <a:pt x="19513" y="75950"/>
                  <a:pt x="25473" y="64732"/>
                  <a:pt x="33128" y="54673"/>
                </a:cubicBezTo>
                <a:cubicBezTo>
                  <a:pt x="46101" y="37629"/>
                  <a:pt x="63031" y="24696"/>
                  <a:pt x="81475" y="14074"/>
                </a:cubicBezTo>
                <a:cubicBezTo>
                  <a:pt x="83793" y="12742"/>
                  <a:pt x="84690" y="9694"/>
                  <a:pt x="83357" y="7377"/>
                </a:cubicBezTo>
                <a:cubicBezTo>
                  <a:pt x="82025" y="5060"/>
                  <a:pt x="78977" y="4162"/>
                  <a:pt x="76660" y="5495"/>
                </a:cubicBezTo>
                <a:cubicBezTo>
                  <a:pt x="54599" y="18153"/>
                  <a:pt x="34535" y="34320"/>
                  <a:pt x="20363" y="55725"/>
                </a:cubicBezTo>
                <a:cubicBezTo>
                  <a:pt x="12916" y="66969"/>
                  <a:pt x="7237" y="79292"/>
                  <a:pt x="3827" y="92345"/>
                </a:cubicBezTo>
                <a:cubicBezTo>
                  <a:pt x="-12802" y="156056"/>
                  <a:pt x="26652" y="223665"/>
                  <a:pt x="85454" y="249316"/>
                </a:cubicBezTo>
                <a:cubicBezTo>
                  <a:pt x="142541" y="274216"/>
                  <a:pt x="216499" y="257158"/>
                  <a:pt x="254975" y="207458"/>
                </a:cubicBezTo>
                <a:cubicBezTo>
                  <a:pt x="287463" y="165493"/>
                  <a:pt x="291307" y="104688"/>
                  <a:pt x="264605" y="58859"/>
                </a:cubicBezTo>
                <a:cubicBezTo>
                  <a:pt x="241728" y="19606"/>
                  <a:pt x="193682" y="-6741"/>
                  <a:pt x="148026" y="15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3" name="Shape 723"/>
        <p:cNvGrpSpPr/>
        <p:nvPr/>
      </p:nvGrpSpPr>
      <p:grpSpPr>
        <a:xfrm>
          <a:off x="0" y="0"/>
          <a:ext cx="0" cy="0"/>
          <a:chOff x="0" y="0"/>
          <a:chExt cx="0" cy="0"/>
        </a:xfrm>
      </p:grpSpPr>
      <p:sp>
        <p:nvSpPr>
          <p:cNvPr id="724" name="Google Shape;724;p20"/>
          <p:cNvSpPr/>
          <p:nvPr/>
        </p:nvSpPr>
        <p:spPr>
          <a:xfrm>
            <a:off x="8920456" y="927568"/>
            <a:ext cx="391654" cy="361659"/>
          </a:xfrm>
          <a:custGeom>
            <a:rect b="b" l="l" r="r" t="t"/>
            <a:pathLst>
              <a:path extrusionOk="0" h="260655" w="282273">
                <a:moveTo>
                  <a:pt x="148026" y="1517"/>
                </a:moveTo>
                <a:cubicBezTo>
                  <a:pt x="129783" y="4812"/>
                  <a:pt x="112745" y="13532"/>
                  <a:pt x="98426" y="25165"/>
                </a:cubicBezTo>
                <a:cubicBezTo>
                  <a:pt x="83659" y="37173"/>
                  <a:pt x="72260" y="52122"/>
                  <a:pt x="63058" y="68697"/>
                </a:cubicBezTo>
                <a:cubicBezTo>
                  <a:pt x="50112" y="92017"/>
                  <a:pt x="41540" y="117694"/>
                  <a:pt x="38780" y="144249"/>
                </a:cubicBezTo>
                <a:cubicBezTo>
                  <a:pt x="38767" y="144330"/>
                  <a:pt x="38914" y="144450"/>
                  <a:pt x="38988" y="144463"/>
                </a:cubicBezTo>
                <a:cubicBezTo>
                  <a:pt x="39069" y="144470"/>
                  <a:pt x="39189" y="144330"/>
                  <a:pt x="39196" y="144249"/>
                </a:cubicBezTo>
                <a:cubicBezTo>
                  <a:pt x="46128" y="105512"/>
                  <a:pt x="65389" y="71169"/>
                  <a:pt x="93196" y="43582"/>
                </a:cubicBezTo>
                <a:cubicBezTo>
                  <a:pt x="112404" y="24529"/>
                  <a:pt x="137297" y="10471"/>
                  <a:pt x="164984" y="10518"/>
                </a:cubicBezTo>
                <a:cubicBezTo>
                  <a:pt x="178137" y="10538"/>
                  <a:pt x="191010" y="13512"/>
                  <a:pt x="203071" y="18675"/>
                </a:cubicBezTo>
                <a:cubicBezTo>
                  <a:pt x="217839" y="24998"/>
                  <a:pt x="231608" y="34139"/>
                  <a:pt x="242418" y="46094"/>
                </a:cubicBezTo>
                <a:cubicBezTo>
                  <a:pt x="279092" y="86653"/>
                  <a:pt x="281215" y="151690"/>
                  <a:pt x="250374" y="196153"/>
                </a:cubicBezTo>
                <a:cubicBezTo>
                  <a:pt x="214423" y="247990"/>
                  <a:pt x="138630" y="265115"/>
                  <a:pt x="82942" y="236966"/>
                </a:cubicBezTo>
                <a:cubicBezTo>
                  <a:pt x="29953" y="210184"/>
                  <a:pt x="-3647" y="146144"/>
                  <a:pt x="15548" y="87952"/>
                </a:cubicBezTo>
                <a:cubicBezTo>
                  <a:pt x="19513" y="75950"/>
                  <a:pt x="25473" y="64732"/>
                  <a:pt x="33128" y="54673"/>
                </a:cubicBezTo>
                <a:cubicBezTo>
                  <a:pt x="46101" y="37629"/>
                  <a:pt x="63031" y="24696"/>
                  <a:pt x="81475" y="14074"/>
                </a:cubicBezTo>
                <a:cubicBezTo>
                  <a:pt x="83793" y="12742"/>
                  <a:pt x="84690" y="9694"/>
                  <a:pt x="83357" y="7377"/>
                </a:cubicBezTo>
                <a:cubicBezTo>
                  <a:pt x="82025" y="5060"/>
                  <a:pt x="78977" y="4162"/>
                  <a:pt x="76660" y="5495"/>
                </a:cubicBezTo>
                <a:cubicBezTo>
                  <a:pt x="54599" y="18153"/>
                  <a:pt x="34535" y="34320"/>
                  <a:pt x="20363" y="55725"/>
                </a:cubicBezTo>
                <a:cubicBezTo>
                  <a:pt x="12916" y="66969"/>
                  <a:pt x="7237" y="79292"/>
                  <a:pt x="3827" y="92345"/>
                </a:cubicBezTo>
                <a:cubicBezTo>
                  <a:pt x="-12802" y="156056"/>
                  <a:pt x="26652" y="223665"/>
                  <a:pt x="85454" y="249316"/>
                </a:cubicBezTo>
                <a:cubicBezTo>
                  <a:pt x="142541" y="274216"/>
                  <a:pt x="216499" y="257158"/>
                  <a:pt x="254975" y="207458"/>
                </a:cubicBezTo>
                <a:cubicBezTo>
                  <a:pt x="287463" y="165493"/>
                  <a:pt x="291307" y="104688"/>
                  <a:pt x="264605" y="58859"/>
                </a:cubicBezTo>
                <a:cubicBezTo>
                  <a:pt x="241728" y="19606"/>
                  <a:pt x="193682" y="-6741"/>
                  <a:pt x="148026" y="15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8" name="Shape 728"/>
        <p:cNvGrpSpPr/>
        <p:nvPr/>
      </p:nvGrpSpPr>
      <p:grpSpPr>
        <a:xfrm>
          <a:off x="0" y="0"/>
          <a:ext cx="0" cy="0"/>
          <a:chOff x="0" y="0"/>
          <a:chExt cx="0" cy="0"/>
        </a:xfrm>
      </p:grpSpPr>
      <p:sp>
        <p:nvSpPr>
          <p:cNvPr id="729" name="Google Shape;729;p21"/>
          <p:cNvSpPr txBox="1"/>
          <p:nvPr>
            <p:ph type="title"/>
          </p:nvPr>
        </p:nvSpPr>
        <p:spPr>
          <a:xfrm>
            <a:off x="1365225" y="542300"/>
            <a:ext cx="4423800" cy="61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JULY</a:t>
            </a:r>
            <a:endParaRPr/>
          </a:p>
        </p:txBody>
      </p:sp>
      <p:grpSp>
        <p:nvGrpSpPr>
          <p:cNvPr id="730" name="Google Shape;730;p21"/>
          <p:cNvGrpSpPr/>
          <p:nvPr/>
        </p:nvGrpSpPr>
        <p:grpSpPr>
          <a:xfrm>
            <a:off x="1333025" y="1894775"/>
            <a:ext cx="4455935" cy="2770500"/>
            <a:chOff x="1333025" y="1894775"/>
            <a:chExt cx="4455935" cy="2770500"/>
          </a:xfrm>
        </p:grpSpPr>
        <p:sp>
          <p:nvSpPr>
            <p:cNvPr id="731" name="Google Shape;731;p21"/>
            <p:cNvSpPr txBox="1"/>
            <p:nvPr/>
          </p:nvSpPr>
          <p:spPr>
            <a:xfrm>
              <a:off x="4476554" y="1894775"/>
              <a:ext cx="683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1</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8</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15</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22</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29</a:t>
              </a:r>
              <a:endParaRPr sz="2800">
                <a:solidFill>
                  <a:schemeClr val="accent2"/>
                </a:solidFill>
                <a:latin typeface="Arsenal"/>
                <a:ea typeface="Arsenal"/>
                <a:cs typeface="Arsenal"/>
                <a:sym typeface="Arsenal"/>
              </a:endParaRPr>
            </a:p>
          </p:txBody>
        </p:sp>
        <p:sp>
          <p:nvSpPr>
            <p:cNvPr id="732" name="Google Shape;732;p21"/>
            <p:cNvSpPr txBox="1"/>
            <p:nvPr/>
          </p:nvSpPr>
          <p:spPr>
            <a:xfrm>
              <a:off x="5105260" y="1894775"/>
              <a:ext cx="683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2</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9</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16</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23</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30</a:t>
              </a:r>
              <a:endParaRPr sz="2800">
                <a:solidFill>
                  <a:schemeClr val="accent2"/>
                </a:solidFill>
                <a:latin typeface="Arsenal"/>
                <a:ea typeface="Arsenal"/>
                <a:cs typeface="Arsenal"/>
                <a:sym typeface="Arsenal"/>
              </a:endParaRPr>
            </a:p>
          </p:txBody>
        </p:sp>
        <p:sp>
          <p:nvSpPr>
            <p:cNvPr id="733" name="Google Shape;733;p21"/>
            <p:cNvSpPr txBox="1"/>
            <p:nvPr/>
          </p:nvSpPr>
          <p:spPr>
            <a:xfrm>
              <a:off x="1333025" y="1894775"/>
              <a:ext cx="683700" cy="27705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10</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17</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31</a:t>
              </a:r>
              <a:endParaRPr sz="2800">
                <a:latin typeface="Arsenal"/>
                <a:ea typeface="Arsenal"/>
                <a:cs typeface="Arsenal"/>
                <a:sym typeface="Arsenal"/>
              </a:endParaRPr>
            </a:p>
          </p:txBody>
        </p:sp>
        <p:sp>
          <p:nvSpPr>
            <p:cNvPr id="734" name="Google Shape;734;p21"/>
            <p:cNvSpPr txBox="1"/>
            <p:nvPr/>
          </p:nvSpPr>
          <p:spPr>
            <a:xfrm>
              <a:off x="1961731" y="1894775"/>
              <a:ext cx="683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25</a:t>
              </a:r>
              <a:endParaRPr sz="2800">
                <a:latin typeface="Arsenal"/>
                <a:ea typeface="Arsenal"/>
                <a:cs typeface="Arsenal"/>
                <a:sym typeface="Arsenal"/>
              </a:endParaRPr>
            </a:p>
          </p:txBody>
        </p:sp>
        <p:sp>
          <p:nvSpPr>
            <p:cNvPr id="735" name="Google Shape;735;p21"/>
            <p:cNvSpPr txBox="1"/>
            <p:nvPr/>
          </p:nvSpPr>
          <p:spPr>
            <a:xfrm>
              <a:off x="2590437" y="1894775"/>
              <a:ext cx="683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26</a:t>
              </a:r>
              <a:endParaRPr sz="2800">
                <a:latin typeface="Arsenal"/>
                <a:ea typeface="Arsenal"/>
                <a:cs typeface="Arsenal"/>
                <a:sym typeface="Arsenal"/>
              </a:endParaRPr>
            </a:p>
          </p:txBody>
        </p:sp>
        <p:sp>
          <p:nvSpPr>
            <p:cNvPr id="736" name="Google Shape;736;p21"/>
            <p:cNvSpPr txBox="1"/>
            <p:nvPr/>
          </p:nvSpPr>
          <p:spPr>
            <a:xfrm>
              <a:off x="3219142" y="1894775"/>
              <a:ext cx="683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20</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27</a:t>
              </a:r>
              <a:endParaRPr sz="2800">
                <a:latin typeface="Arsenal"/>
                <a:ea typeface="Arsenal"/>
                <a:cs typeface="Arsenal"/>
                <a:sym typeface="Arsenal"/>
              </a:endParaRPr>
            </a:p>
          </p:txBody>
        </p:sp>
        <p:sp>
          <p:nvSpPr>
            <p:cNvPr id="737" name="Google Shape;737;p21"/>
            <p:cNvSpPr txBox="1"/>
            <p:nvPr/>
          </p:nvSpPr>
          <p:spPr>
            <a:xfrm>
              <a:off x="3847848" y="1894775"/>
              <a:ext cx="683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7</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28</a:t>
              </a:r>
              <a:endParaRPr sz="2800">
                <a:latin typeface="Arsenal"/>
                <a:ea typeface="Arsenal"/>
                <a:cs typeface="Arsenal"/>
                <a:sym typeface="Arsenal"/>
              </a:endParaRPr>
            </a:p>
          </p:txBody>
        </p:sp>
      </p:grpSp>
      <p:sp>
        <p:nvSpPr>
          <p:cNvPr id="738" name="Google Shape;738;p21"/>
          <p:cNvSpPr/>
          <p:nvPr/>
        </p:nvSpPr>
        <p:spPr>
          <a:xfrm>
            <a:off x="2907137" y="961325"/>
            <a:ext cx="1339988" cy="403423"/>
          </a:xfrm>
          <a:prstGeom prst="rect">
            <a:avLst/>
          </a:prstGeom>
        </p:spPr>
        <p:txBody>
          <a:bodyPr>
            <a:prstTxWarp prst="textPlain"/>
          </a:bodyPr>
          <a:lstStyle/>
          <a:p>
            <a:pPr lvl="0" algn="ctr"/>
            <a:r>
              <a:rPr b="0" i="0">
                <a:ln>
                  <a:noFill/>
                </a:ln>
                <a:solidFill>
                  <a:schemeClr val="accent3"/>
                </a:solidFill>
                <a:latin typeface="Great Vibes"/>
              </a:rPr>
              <a:t>2023</a:t>
            </a: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42" name="Shape 742"/>
        <p:cNvGrpSpPr/>
        <p:nvPr/>
      </p:nvGrpSpPr>
      <p:grpSpPr>
        <a:xfrm>
          <a:off x="0" y="0"/>
          <a:ext cx="0" cy="0"/>
          <a:chOff x="0" y="0"/>
          <a:chExt cx="0" cy="0"/>
        </a:xfrm>
      </p:grpSpPr>
      <p:sp>
        <p:nvSpPr>
          <p:cNvPr id="743" name="Google Shape;743;p22"/>
          <p:cNvSpPr/>
          <p:nvPr/>
        </p:nvSpPr>
        <p:spPr>
          <a:xfrm>
            <a:off x="9583756" y="927568"/>
            <a:ext cx="391654" cy="361659"/>
          </a:xfrm>
          <a:custGeom>
            <a:rect b="b" l="l" r="r" t="t"/>
            <a:pathLst>
              <a:path extrusionOk="0" h="260655" w="282273">
                <a:moveTo>
                  <a:pt x="148026" y="1517"/>
                </a:moveTo>
                <a:cubicBezTo>
                  <a:pt x="129783" y="4812"/>
                  <a:pt x="112745" y="13532"/>
                  <a:pt x="98426" y="25165"/>
                </a:cubicBezTo>
                <a:cubicBezTo>
                  <a:pt x="83659" y="37173"/>
                  <a:pt x="72260" y="52122"/>
                  <a:pt x="63058" y="68697"/>
                </a:cubicBezTo>
                <a:cubicBezTo>
                  <a:pt x="50112" y="92017"/>
                  <a:pt x="41540" y="117694"/>
                  <a:pt x="38780" y="144249"/>
                </a:cubicBezTo>
                <a:cubicBezTo>
                  <a:pt x="38767" y="144330"/>
                  <a:pt x="38914" y="144450"/>
                  <a:pt x="38988" y="144463"/>
                </a:cubicBezTo>
                <a:cubicBezTo>
                  <a:pt x="39069" y="144470"/>
                  <a:pt x="39189" y="144330"/>
                  <a:pt x="39196" y="144249"/>
                </a:cubicBezTo>
                <a:cubicBezTo>
                  <a:pt x="46128" y="105512"/>
                  <a:pt x="65389" y="71169"/>
                  <a:pt x="93196" y="43582"/>
                </a:cubicBezTo>
                <a:cubicBezTo>
                  <a:pt x="112404" y="24529"/>
                  <a:pt x="137297" y="10471"/>
                  <a:pt x="164984" y="10518"/>
                </a:cubicBezTo>
                <a:cubicBezTo>
                  <a:pt x="178137" y="10538"/>
                  <a:pt x="191010" y="13512"/>
                  <a:pt x="203071" y="18675"/>
                </a:cubicBezTo>
                <a:cubicBezTo>
                  <a:pt x="217839" y="24998"/>
                  <a:pt x="231608" y="34139"/>
                  <a:pt x="242418" y="46094"/>
                </a:cubicBezTo>
                <a:cubicBezTo>
                  <a:pt x="279092" y="86653"/>
                  <a:pt x="281215" y="151690"/>
                  <a:pt x="250374" y="196153"/>
                </a:cubicBezTo>
                <a:cubicBezTo>
                  <a:pt x="214423" y="247990"/>
                  <a:pt x="138630" y="265115"/>
                  <a:pt x="82942" y="236966"/>
                </a:cubicBezTo>
                <a:cubicBezTo>
                  <a:pt x="29953" y="210184"/>
                  <a:pt x="-3647" y="146144"/>
                  <a:pt x="15548" y="87952"/>
                </a:cubicBezTo>
                <a:cubicBezTo>
                  <a:pt x="19513" y="75950"/>
                  <a:pt x="25473" y="64732"/>
                  <a:pt x="33128" y="54673"/>
                </a:cubicBezTo>
                <a:cubicBezTo>
                  <a:pt x="46101" y="37629"/>
                  <a:pt x="63031" y="24696"/>
                  <a:pt x="81475" y="14074"/>
                </a:cubicBezTo>
                <a:cubicBezTo>
                  <a:pt x="83793" y="12742"/>
                  <a:pt x="84690" y="9694"/>
                  <a:pt x="83357" y="7377"/>
                </a:cubicBezTo>
                <a:cubicBezTo>
                  <a:pt x="82025" y="5060"/>
                  <a:pt x="78977" y="4162"/>
                  <a:pt x="76660" y="5495"/>
                </a:cubicBezTo>
                <a:cubicBezTo>
                  <a:pt x="54599" y="18153"/>
                  <a:pt x="34535" y="34320"/>
                  <a:pt x="20363" y="55725"/>
                </a:cubicBezTo>
                <a:cubicBezTo>
                  <a:pt x="12916" y="66969"/>
                  <a:pt x="7237" y="79292"/>
                  <a:pt x="3827" y="92345"/>
                </a:cubicBezTo>
                <a:cubicBezTo>
                  <a:pt x="-12802" y="156056"/>
                  <a:pt x="26652" y="223665"/>
                  <a:pt x="85454" y="249316"/>
                </a:cubicBezTo>
                <a:cubicBezTo>
                  <a:pt x="142541" y="274216"/>
                  <a:pt x="216499" y="257158"/>
                  <a:pt x="254975" y="207458"/>
                </a:cubicBezTo>
                <a:cubicBezTo>
                  <a:pt x="287463" y="165493"/>
                  <a:pt x="291307" y="104688"/>
                  <a:pt x="264605" y="58859"/>
                </a:cubicBezTo>
                <a:cubicBezTo>
                  <a:pt x="241728" y="19606"/>
                  <a:pt x="193682" y="-6741"/>
                  <a:pt x="148026" y="15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47" name="Shape 747"/>
        <p:cNvGrpSpPr/>
        <p:nvPr/>
      </p:nvGrpSpPr>
      <p:grpSpPr>
        <a:xfrm>
          <a:off x="0" y="0"/>
          <a:ext cx="0" cy="0"/>
          <a:chOff x="0" y="0"/>
          <a:chExt cx="0" cy="0"/>
        </a:xfrm>
      </p:grpSpPr>
      <p:sp>
        <p:nvSpPr>
          <p:cNvPr id="748" name="Google Shape;748;p23"/>
          <p:cNvSpPr txBox="1"/>
          <p:nvPr>
            <p:ph type="title"/>
          </p:nvPr>
        </p:nvSpPr>
        <p:spPr>
          <a:xfrm>
            <a:off x="1365225" y="542300"/>
            <a:ext cx="4423800" cy="61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AUGUST</a:t>
            </a:r>
            <a:endParaRPr/>
          </a:p>
        </p:txBody>
      </p:sp>
      <p:grpSp>
        <p:nvGrpSpPr>
          <p:cNvPr id="749" name="Google Shape;749;p23"/>
          <p:cNvGrpSpPr/>
          <p:nvPr/>
        </p:nvGrpSpPr>
        <p:grpSpPr>
          <a:xfrm>
            <a:off x="1333025" y="1901500"/>
            <a:ext cx="4455884" cy="2339700"/>
            <a:chOff x="1333025" y="1901500"/>
            <a:chExt cx="4455884" cy="2339700"/>
          </a:xfrm>
        </p:grpSpPr>
        <p:sp>
          <p:nvSpPr>
            <p:cNvPr id="750" name="Google Shape;750;p23"/>
            <p:cNvSpPr txBox="1"/>
            <p:nvPr/>
          </p:nvSpPr>
          <p:spPr>
            <a:xfrm>
              <a:off x="1962322" y="1901500"/>
              <a:ext cx="680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29</a:t>
              </a:r>
              <a:endParaRPr sz="2800">
                <a:latin typeface="Arsenal"/>
                <a:ea typeface="Arsenal"/>
                <a:cs typeface="Arsenal"/>
                <a:sym typeface="Arsenal"/>
              </a:endParaRPr>
            </a:p>
          </p:txBody>
        </p:sp>
        <p:sp>
          <p:nvSpPr>
            <p:cNvPr id="751" name="Google Shape;751;p23"/>
            <p:cNvSpPr txBox="1"/>
            <p:nvPr/>
          </p:nvSpPr>
          <p:spPr>
            <a:xfrm>
              <a:off x="2591620" y="1901500"/>
              <a:ext cx="680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30</a:t>
              </a:r>
              <a:endParaRPr sz="2800">
                <a:latin typeface="Arsenal"/>
                <a:ea typeface="Arsenal"/>
                <a:cs typeface="Arsenal"/>
                <a:sym typeface="Arsenal"/>
              </a:endParaRPr>
            </a:p>
          </p:txBody>
        </p:sp>
        <p:sp>
          <p:nvSpPr>
            <p:cNvPr id="752" name="Google Shape;752;p23"/>
            <p:cNvSpPr txBox="1"/>
            <p:nvPr/>
          </p:nvSpPr>
          <p:spPr>
            <a:xfrm>
              <a:off x="3220917" y="1901500"/>
              <a:ext cx="680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10</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17</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31</a:t>
              </a:r>
              <a:endParaRPr sz="2800">
                <a:latin typeface="Arsenal"/>
                <a:ea typeface="Arsenal"/>
                <a:cs typeface="Arsenal"/>
                <a:sym typeface="Arsenal"/>
              </a:endParaRPr>
            </a:p>
          </p:txBody>
        </p:sp>
        <p:sp>
          <p:nvSpPr>
            <p:cNvPr id="753" name="Google Shape;753;p23"/>
            <p:cNvSpPr txBox="1"/>
            <p:nvPr/>
          </p:nvSpPr>
          <p:spPr>
            <a:xfrm>
              <a:off x="3850215" y="1901500"/>
              <a:ext cx="680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25</a:t>
              </a:r>
              <a:endParaRPr sz="2800">
                <a:latin typeface="Arsenal"/>
                <a:ea typeface="Arsenal"/>
                <a:cs typeface="Arsenal"/>
                <a:sym typeface="Arsenal"/>
              </a:endParaRPr>
            </a:p>
            <a:p>
              <a:pPr indent="0" lvl="0" marL="0" rtl="0" algn="l">
                <a:spcBef>
                  <a:spcPts val="0"/>
                </a:spcBef>
                <a:spcAft>
                  <a:spcPts val="0"/>
                </a:spcAft>
                <a:buNone/>
              </a:pPr>
              <a:r>
                <a:t/>
              </a:r>
              <a:endParaRPr sz="2800">
                <a:latin typeface="Arsenal"/>
                <a:ea typeface="Arsenal"/>
                <a:cs typeface="Arsenal"/>
                <a:sym typeface="Arsenal"/>
              </a:endParaRPr>
            </a:p>
          </p:txBody>
        </p:sp>
        <p:sp>
          <p:nvSpPr>
            <p:cNvPr id="754" name="Google Shape;754;p23"/>
            <p:cNvSpPr txBox="1"/>
            <p:nvPr/>
          </p:nvSpPr>
          <p:spPr>
            <a:xfrm>
              <a:off x="4479512" y="1901500"/>
              <a:ext cx="680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5</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12</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19</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26</a:t>
              </a:r>
              <a:endParaRPr sz="2800">
                <a:solidFill>
                  <a:schemeClr val="accent2"/>
                </a:solidFill>
                <a:latin typeface="Arsenal"/>
                <a:ea typeface="Arsenal"/>
                <a:cs typeface="Arsenal"/>
                <a:sym typeface="Arsenal"/>
              </a:endParaRPr>
            </a:p>
            <a:p>
              <a:pPr indent="0" lvl="0" marL="0" rtl="0" algn="l">
                <a:spcBef>
                  <a:spcPts val="0"/>
                </a:spcBef>
                <a:spcAft>
                  <a:spcPts val="0"/>
                </a:spcAft>
                <a:buNone/>
              </a:pPr>
              <a:r>
                <a:t/>
              </a:r>
              <a:endParaRPr sz="2800">
                <a:solidFill>
                  <a:schemeClr val="accent2"/>
                </a:solidFill>
                <a:latin typeface="Arsenal"/>
                <a:ea typeface="Arsenal"/>
                <a:cs typeface="Arsenal"/>
                <a:sym typeface="Arsenal"/>
              </a:endParaRPr>
            </a:p>
          </p:txBody>
        </p:sp>
        <p:sp>
          <p:nvSpPr>
            <p:cNvPr id="755" name="Google Shape;755;p23"/>
            <p:cNvSpPr txBox="1"/>
            <p:nvPr/>
          </p:nvSpPr>
          <p:spPr>
            <a:xfrm>
              <a:off x="5108809" y="1901500"/>
              <a:ext cx="680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6</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13</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20</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27</a:t>
              </a:r>
              <a:endParaRPr sz="2800">
                <a:solidFill>
                  <a:schemeClr val="accent2"/>
                </a:solidFill>
                <a:latin typeface="Arsenal"/>
                <a:ea typeface="Arsenal"/>
                <a:cs typeface="Arsenal"/>
                <a:sym typeface="Arsenal"/>
              </a:endParaRPr>
            </a:p>
            <a:p>
              <a:pPr indent="0" lvl="0" marL="0" rtl="0" algn="l">
                <a:spcBef>
                  <a:spcPts val="0"/>
                </a:spcBef>
                <a:spcAft>
                  <a:spcPts val="0"/>
                </a:spcAft>
                <a:buNone/>
              </a:pPr>
              <a:r>
                <a:t/>
              </a:r>
              <a:endParaRPr sz="2800">
                <a:solidFill>
                  <a:schemeClr val="accent2"/>
                </a:solidFill>
                <a:latin typeface="Arsenal"/>
                <a:ea typeface="Arsenal"/>
                <a:cs typeface="Arsenal"/>
                <a:sym typeface="Arsenal"/>
              </a:endParaRPr>
            </a:p>
          </p:txBody>
        </p:sp>
        <p:sp>
          <p:nvSpPr>
            <p:cNvPr id="756" name="Google Shape;756;p23"/>
            <p:cNvSpPr txBox="1"/>
            <p:nvPr/>
          </p:nvSpPr>
          <p:spPr>
            <a:xfrm>
              <a:off x="1333025" y="1901500"/>
              <a:ext cx="680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7</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28</a:t>
              </a:r>
              <a:endParaRPr sz="2800">
                <a:latin typeface="Arsenal"/>
                <a:ea typeface="Arsenal"/>
                <a:cs typeface="Arsenal"/>
                <a:sym typeface="Arsenal"/>
              </a:endParaRPr>
            </a:p>
          </p:txBody>
        </p:sp>
      </p:grpSp>
      <p:sp>
        <p:nvSpPr>
          <p:cNvPr id="757" name="Google Shape;757;p23"/>
          <p:cNvSpPr/>
          <p:nvPr/>
        </p:nvSpPr>
        <p:spPr>
          <a:xfrm>
            <a:off x="2907137" y="961325"/>
            <a:ext cx="1339988" cy="403423"/>
          </a:xfrm>
          <a:prstGeom prst="rect">
            <a:avLst/>
          </a:prstGeom>
        </p:spPr>
        <p:txBody>
          <a:bodyPr>
            <a:prstTxWarp prst="textPlain"/>
          </a:bodyPr>
          <a:lstStyle/>
          <a:p>
            <a:pPr lvl="0" algn="ctr"/>
            <a:r>
              <a:rPr b="0" i="0">
                <a:ln>
                  <a:noFill/>
                </a:ln>
                <a:solidFill>
                  <a:schemeClr val="accent3"/>
                </a:solidFill>
                <a:latin typeface="Great Vibes"/>
              </a:rPr>
              <a:t>2023</a:t>
            </a: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61" name="Shape 761"/>
        <p:cNvGrpSpPr/>
        <p:nvPr/>
      </p:nvGrpSpPr>
      <p:grpSpPr>
        <a:xfrm>
          <a:off x="0" y="0"/>
          <a:ext cx="0" cy="0"/>
          <a:chOff x="0" y="0"/>
          <a:chExt cx="0" cy="0"/>
        </a:xfrm>
      </p:grpSpPr>
      <p:sp>
        <p:nvSpPr>
          <p:cNvPr id="762" name="Google Shape;762;p24"/>
          <p:cNvSpPr/>
          <p:nvPr/>
        </p:nvSpPr>
        <p:spPr>
          <a:xfrm>
            <a:off x="8106831" y="927568"/>
            <a:ext cx="391654" cy="361659"/>
          </a:xfrm>
          <a:custGeom>
            <a:rect b="b" l="l" r="r" t="t"/>
            <a:pathLst>
              <a:path extrusionOk="0" h="260655" w="282273">
                <a:moveTo>
                  <a:pt x="148026" y="1517"/>
                </a:moveTo>
                <a:cubicBezTo>
                  <a:pt x="129783" y="4812"/>
                  <a:pt x="112745" y="13532"/>
                  <a:pt x="98426" y="25165"/>
                </a:cubicBezTo>
                <a:cubicBezTo>
                  <a:pt x="83659" y="37173"/>
                  <a:pt x="72260" y="52122"/>
                  <a:pt x="63058" y="68697"/>
                </a:cubicBezTo>
                <a:cubicBezTo>
                  <a:pt x="50112" y="92017"/>
                  <a:pt x="41540" y="117694"/>
                  <a:pt x="38780" y="144249"/>
                </a:cubicBezTo>
                <a:cubicBezTo>
                  <a:pt x="38767" y="144330"/>
                  <a:pt x="38914" y="144450"/>
                  <a:pt x="38988" y="144463"/>
                </a:cubicBezTo>
                <a:cubicBezTo>
                  <a:pt x="39069" y="144470"/>
                  <a:pt x="39189" y="144330"/>
                  <a:pt x="39196" y="144249"/>
                </a:cubicBezTo>
                <a:cubicBezTo>
                  <a:pt x="46128" y="105512"/>
                  <a:pt x="65389" y="71169"/>
                  <a:pt x="93196" y="43582"/>
                </a:cubicBezTo>
                <a:cubicBezTo>
                  <a:pt x="112404" y="24529"/>
                  <a:pt x="137297" y="10471"/>
                  <a:pt x="164984" y="10518"/>
                </a:cubicBezTo>
                <a:cubicBezTo>
                  <a:pt x="178137" y="10538"/>
                  <a:pt x="191010" y="13512"/>
                  <a:pt x="203071" y="18675"/>
                </a:cubicBezTo>
                <a:cubicBezTo>
                  <a:pt x="217839" y="24998"/>
                  <a:pt x="231608" y="34139"/>
                  <a:pt x="242418" y="46094"/>
                </a:cubicBezTo>
                <a:cubicBezTo>
                  <a:pt x="279092" y="86653"/>
                  <a:pt x="281215" y="151690"/>
                  <a:pt x="250374" y="196153"/>
                </a:cubicBezTo>
                <a:cubicBezTo>
                  <a:pt x="214423" y="247990"/>
                  <a:pt x="138630" y="265115"/>
                  <a:pt x="82942" y="236966"/>
                </a:cubicBezTo>
                <a:cubicBezTo>
                  <a:pt x="29953" y="210184"/>
                  <a:pt x="-3647" y="146144"/>
                  <a:pt x="15548" y="87952"/>
                </a:cubicBezTo>
                <a:cubicBezTo>
                  <a:pt x="19513" y="75950"/>
                  <a:pt x="25473" y="64732"/>
                  <a:pt x="33128" y="54673"/>
                </a:cubicBezTo>
                <a:cubicBezTo>
                  <a:pt x="46101" y="37629"/>
                  <a:pt x="63031" y="24696"/>
                  <a:pt x="81475" y="14074"/>
                </a:cubicBezTo>
                <a:cubicBezTo>
                  <a:pt x="83793" y="12742"/>
                  <a:pt x="84690" y="9694"/>
                  <a:pt x="83357" y="7377"/>
                </a:cubicBezTo>
                <a:cubicBezTo>
                  <a:pt x="82025" y="5060"/>
                  <a:pt x="78977" y="4162"/>
                  <a:pt x="76660" y="5495"/>
                </a:cubicBezTo>
                <a:cubicBezTo>
                  <a:pt x="54599" y="18153"/>
                  <a:pt x="34535" y="34320"/>
                  <a:pt x="20363" y="55725"/>
                </a:cubicBezTo>
                <a:cubicBezTo>
                  <a:pt x="12916" y="66969"/>
                  <a:pt x="7237" y="79292"/>
                  <a:pt x="3827" y="92345"/>
                </a:cubicBezTo>
                <a:cubicBezTo>
                  <a:pt x="-12802" y="156056"/>
                  <a:pt x="26652" y="223665"/>
                  <a:pt x="85454" y="249316"/>
                </a:cubicBezTo>
                <a:cubicBezTo>
                  <a:pt x="142541" y="274216"/>
                  <a:pt x="216499" y="257158"/>
                  <a:pt x="254975" y="207458"/>
                </a:cubicBezTo>
                <a:cubicBezTo>
                  <a:pt x="287463" y="165493"/>
                  <a:pt x="291307" y="104688"/>
                  <a:pt x="264605" y="58859"/>
                </a:cubicBezTo>
                <a:cubicBezTo>
                  <a:pt x="241728" y="19606"/>
                  <a:pt x="193682" y="-6741"/>
                  <a:pt x="148026" y="15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66" name="Shape 766"/>
        <p:cNvGrpSpPr/>
        <p:nvPr/>
      </p:nvGrpSpPr>
      <p:grpSpPr>
        <a:xfrm>
          <a:off x="0" y="0"/>
          <a:ext cx="0" cy="0"/>
          <a:chOff x="0" y="0"/>
          <a:chExt cx="0" cy="0"/>
        </a:xfrm>
      </p:grpSpPr>
      <p:sp>
        <p:nvSpPr>
          <p:cNvPr id="767" name="Google Shape;767;p25"/>
          <p:cNvSpPr txBox="1"/>
          <p:nvPr>
            <p:ph type="title"/>
          </p:nvPr>
        </p:nvSpPr>
        <p:spPr>
          <a:xfrm>
            <a:off x="1365225" y="542300"/>
            <a:ext cx="4423800" cy="61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SEPTEMBER</a:t>
            </a:r>
            <a:endParaRPr/>
          </a:p>
        </p:txBody>
      </p:sp>
      <p:grpSp>
        <p:nvGrpSpPr>
          <p:cNvPr id="768" name="Google Shape;768;p25"/>
          <p:cNvGrpSpPr/>
          <p:nvPr/>
        </p:nvGrpSpPr>
        <p:grpSpPr>
          <a:xfrm>
            <a:off x="1333025" y="1894775"/>
            <a:ext cx="4455906" cy="2339700"/>
            <a:chOff x="1333025" y="1894775"/>
            <a:chExt cx="4455906" cy="2339700"/>
          </a:xfrm>
        </p:grpSpPr>
        <p:sp>
          <p:nvSpPr>
            <p:cNvPr id="769" name="Google Shape;769;p25"/>
            <p:cNvSpPr txBox="1"/>
            <p:nvPr/>
          </p:nvSpPr>
          <p:spPr>
            <a:xfrm>
              <a:off x="3849829"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29</a:t>
              </a:r>
              <a:endParaRPr sz="2800">
                <a:latin typeface="Arsenal"/>
                <a:ea typeface="Arsenal"/>
                <a:cs typeface="Arsenal"/>
                <a:sym typeface="Arsenal"/>
              </a:endParaRPr>
            </a:p>
          </p:txBody>
        </p:sp>
        <p:sp>
          <p:nvSpPr>
            <p:cNvPr id="770" name="Google Shape;770;p25"/>
            <p:cNvSpPr txBox="1"/>
            <p:nvPr/>
          </p:nvSpPr>
          <p:spPr>
            <a:xfrm>
              <a:off x="4479030"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2</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9</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16</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23</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30</a:t>
              </a:r>
              <a:endParaRPr sz="2800">
                <a:solidFill>
                  <a:schemeClr val="accent2"/>
                </a:solidFill>
                <a:latin typeface="Arsenal"/>
                <a:ea typeface="Arsenal"/>
                <a:cs typeface="Arsenal"/>
                <a:sym typeface="Arsenal"/>
              </a:endParaRPr>
            </a:p>
          </p:txBody>
        </p:sp>
        <p:sp>
          <p:nvSpPr>
            <p:cNvPr id="771" name="Google Shape;771;p25"/>
            <p:cNvSpPr txBox="1"/>
            <p:nvPr/>
          </p:nvSpPr>
          <p:spPr>
            <a:xfrm>
              <a:off x="5108231"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3</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10</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17</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24</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t/>
              </a:r>
              <a:endParaRPr sz="2800">
                <a:solidFill>
                  <a:schemeClr val="accent2"/>
                </a:solidFill>
                <a:latin typeface="Arsenal"/>
                <a:ea typeface="Arsenal"/>
                <a:cs typeface="Arsenal"/>
                <a:sym typeface="Arsenal"/>
              </a:endParaRPr>
            </a:p>
          </p:txBody>
        </p:sp>
        <p:sp>
          <p:nvSpPr>
            <p:cNvPr id="772" name="Google Shape;772;p25"/>
            <p:cNvSpPr txBox="1"/>
            <p:nvPr/>
          </p:nvSpPr>
          <p:spPr>
            <a:xfrm>
              <a:off x="1333025"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25</a:t>
              </a:r>
              <a:endParaRPr sz="2800">
                <a:latin typeface="Arsenal"/>
                <a:ea typeface="Arsenal"/>
                <a:cs typeface="Arsenal"/>
                <a:sym typeface="Arsenal"/>
              </a:endParaRPr>
            </a:p>
          </p:txBody>
        </p:sp>
        <p:sp>
          <p:nvSpPr>
            <p:cNvPr id="773" name="Google Shape;773;p25"/>
            <p:cNvSpPr txBox="1"/>
            <p:nvPr/>
          </p:nvSpPr>
          <p:spPr>
            <a:xfrm>
              <a:off x="1962226"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26</a:t>
              </a:r>
              <a:endParaRPr sz="2800">
                <a:latin typeface="Arsenal"/>
                <a:ea typeface="Arsenal"/>
                <a:cs typeface="Arsenal"/>
                <a:sym typeface="Arsenal"/>
              </a:endParaRPr>
            </a:p>
          </p:txBody>
        </p:sp>
        <p:sp>
          <p:nvSpPr>
            <p:cNvPr id="774" name="Google Shape;774;p25"/>
            <p:cNvSpPr txBox="1"/>
            <p:nvPr/>
          </p:nvSpPr>
          <p:spPr>
            <a:xfrm>
              <a:off x="2591427"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20</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27</a:t>
              </a:r>
              <a:endParaRPr sz="2800">
                <a:latin typeface="Arsenal"/>
                <a:ea typeface="Arsenal"/>
                <a:cs typeface="Arsenal"/>
                <a:sym typeface="Arsenal"/>
              </a:endParaRPr>
            </a:p>
          </p:txBody>
        </p:sp>
        <p:sp>
          <p:nvSpPr>
            <p:cNvPr id="775" name="Google Shape;775;p25"/>
            <p:cNvSpPr txBox="1"/>
            <p:nvPr/>
          </p:nvSpPr>
          <p:spPr>
            <a:xfrm>
              <a:off x="3220628"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7</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28</a:t>
              </a:r>
              <a:endParaRPr sz="2800">
                <a:latin typeface="Arsenal"/>
                <a:ea typeface="Arsenal"/>
                <a:cs typeface="Arsenal"/>
                <a:sym typeface="Arsenal"/>
              </a:endParaRPr>
            </a:p>
          </p:txBody>
        </p:sp>
      </p:grpSp>
      <p:sp>
        <p:nvSpPr>
          <p:cNvPr id="776" name="Google Shape;776;p25"/>
          <p:cNvSpPr/>
          <p:nvPr/>
        </p:nvSpPr>
        <p:spPr>
          <a:xfrm>
            <a:off x="2907137" y="961325"/>
            <a:ext cx="1339988" cy="403423"/>
          </a:xfrm>
          <a:prstGeom prst="rect">
            <a:avLst/>
          </a:prstGeom>
        </p:spPr>
        <p:txBody>
          <a:bodyPr>
            <a:prstTxWarp prst="textPlain"/>
          </a:bodyPr>
          <a:lstStyle/>
          <a:p>
            <a:pPr lvl="0" algn="ctr"/>
            <a:r>
              <a:rPr b="0" i="0">
                <a:ln>
                  <a:noFill/>
                </a:ln>
                <a:solidFill>
                  <a:schemeClr val="accent3"/>
                </a:solidFill>
                <a:latin typeface="Great Vibes"/>
              </a:rPr>
              <a:t>2023</a:t>
            </a: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80" name="Shape 780"/>
        <p:cNvGrpSpPr/>
        <p:nvPr/>
      </p:nvGrpSpPr>
      <p:grpSpPr>
        <a:xfrm>
          <a:off x="0" y="0"/>
          <a:ext cx="0" cy="0"/>
          <a:chOff x="0" y="0"/>
          <a:chExt cx="0" cy="0"/>
        </a:xfrm>
      </p:grpSpPr>
      <p:sp>
        <p:nvSpPr>
          <p:cNvPr id="781" name="Google Shape;781;p26"/>
          <p:cNvSpPr/>
          <p:nvPr/>
        </p:nvSpPr>
        <p:spPr>
          <a:xfrm>
            <a:off x="1911125" y="1059900"/>
            <a:ext cx="1880601" cy="579326"/>
          </a:xfrm>
          <a:prstGeom prst="rect">
            <a:avLst/>
          </a:prstGeom>
        </p:spPr>
        <p:txBody>
          <a:bodyPr>
            <a:prstTxWarp prst="textPlain"/>
          </a:bodyPr>
          <a:lstStyle/>
          <a:p>
            <a:pPr lvl="0" algn="ctr"/>
            <a:r>
              <a:rPr b="0" i="0">
                <a:ln>
                  <a:noFill/>
                </a:ln>
                <a:solidFill>
                  <a:schemeClr val="dk1"/>
                </a:solidFill>
                <a:latin typeface="Great Vibes"/>
              </a:rPr>
              <a:t>Planner</a:t>
            </a:r>
          </a:p>
        </p:txBody>
      </p:sp>
      <p:sp>
        <p:nvSpPr>
          <p:cNvPr id="782" name="Google Shape;782;p26"/>
          <p:cNvSpPr/>
          <p:nvPr/>
        </p:nvSpPr>
        <p:spPr>
          <a:xfrm>
            <a:off x="9283456" y="927568"/>
            <a:ext cx="391654" cy="361659"/>
          </a:xfrm>
          <a:custGeom>
            <a:rect b="b" l="l" r="r" t="t"/>
            <a:pathLst>
              <a:path extrusionOk="0" h="260655" w="282273">
                <a:moveTo>
                  <a:pt x="148026" y="1517"/>
                </a:moveTo>
                <a:cubicBezTo>
                  <a:pt x="129783" y="4812"/>
                  <a:pt x="112745" y="13532"/>
                  <a:pt x="98426" y="25165"/>
                </a:cubicBezTo>
                <a:cubicBezTo>
                  <a:pt x="83659" y="37173"/>
                  <a:pt x="72260" y="52122"/>
                  <a:pt x="63058" y="68697"/>
                </a:cubicBezTo>
                <a:cubicBezTo>
                  <a:pt x="50112" y="92017"/>
                  <a:pt x="41540" y="117694"/>
                  <a:pt x="38780" y="144249"/>
                </a:cubicBezTo>
                <a:cubicBezTo>
                  <a:pt x="38767" y="144330"/>
                  <a:pt x="38914" y="144450"/>
                  <a:pt x="38988" y="144463"/>
                </a:cubicBezTo>
                <a:cubicBezTo>
                  <a:pt x="39069" y="144470"/>
                  <a:pt x="39189" y="144330"/>
                  <a:pt x="39196" y="144249"/>
                </a:cubicBezTo>
                <a:cubicBezTo>
                  <a:pt x="46128" y="105512"/>
                  <a:pt x="65389" y="71169"/>
                  <a:pt x="93196" y="43582"/>
                </a:cubicBezTo>
                <a:cubicBezTo>
                  <a:pt x="112404" y="24529"/>
                  <a:pt x="137297" y="10471"/>
                  <a:pt x="164984" y="10518"/>
                </a:cubicBezTo>
                <a:cubicBezTo>
                  <a:pt x="178137" y="10538"/>
                  <a:pt x="191010" y="13512"/>
                  <a:pt x="203071" y="18675"/>
                </a:cubicBezTo>
                <a:cubicBezTo>
                  <a:pt x="217839" y="24998"/>
                  <a:pt x="231608" y="34139"/>
                  <a:pt x="242418" y="46094"/>
                </a:cubicBezTo>
                <a:cubicBezTo>
                  <a:pt x="279092" y="86653"/>
                  <a:pt x="281215" y="151690"/>
                  <a:pt x="250374" y="196153"/>
                </a:cubicBezTo>
                <a:cubicBezTo>
                  <a:pt x="214423" y="247990"/>
                  <a:pt x="138630" y="265115"/>
                  <a:pt x="82942" y="236966"/>
                </a:cubicBezTo>
                <a:cubicBezTo>
                  <a:pt x="29953" y="210184"/>
                  <a:pt x="-3647" y="146144"/>
                  <a:pt x="15548" y="87952"/>
                </a:cubicBezTo>
                <a:cubicBezTo>
                  <a:pt x="19513" y="75950"/>
                  <a:pt x="25473" y="64732"/>
                  <a:pt x="33128" y="54673"/>
                </a:cubicBezTo>
                <a:cubicBezTo>
                  <a:pt x="46101" y="37629"/>
                  <a:pt x="63031" y="24696"/>
                  <a:pt x="81475" y="14074"/>
                </a:cubicBezTo>
                <a:cubicBezTo>
                  <a:pt x="83793" y="12742"/>
                  <a:pt x="84690" y="9694"/>
                  <a:pt x="83357" y="7377"/>
                </a:cubicBezTo>
                <a:cubicBezTo>
                  <a:pt x="82025" y="5060"/>
                  <a:pt x="78977" y="4162"/>
                  <a:pt x="76660" y="5495"/>
                </a:cubicBezTo>
                <a:cubicBezTo>
                  <a:pt x="54599" y="18153"/>
                  <a:pt x="34535" y="34320"/>
                  <a:pt x="20363" y="55725"/>
                </a:cubicBezTo>
                <a:cubicBezTo>
                  <a:pt x="12916" y="66969"/>
                  <a:pt x="7237" y="79292"/>
                  <a:pt x="3827" y="92345"/>
                </a:cubicBezTo>
                <a:cubicBezTo>
                  <a:pt x="-12802" y="156056"/>
                  <a:pt x="26652" y="223665"/>
                  <a:pt x="85454" y="249316"/>
                </a:cubicBezTo>
                <a:cubicBezTo>
                  <a:pt x="142541" y="274216"/>
                  <a:pt x="216499" y="257158"/>
                  <a:pt x="254975" y="207458"/>
                </a:cubicBezTo>
                <a:cubicBezTo>
                  <a:pt x="287463" y="165493"/>
                  <a:pt x="291307" y="104688"/>
                  <a:pt x="264605" y="58859"/>
                </a:cubicBezTo>
                <a:cubicBezTo>
                  <a:pt x="241728" y="19606"/>
                  <a:pt x="193682" y="-6741"/>
                  <a:pt x="148026" y="15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86" name="Shape 786"/>
        <p:cNvGrpSpPr/>
        <p:nvPr/>
      </p:nvGrpSpPr>
      <p:grpSpPr>
        <a:xfrm>
          <a:off x="0" y="0"/>
          <a:ext cx="0" cy="0"/>
          <a:chOff x="0" y="0"/>
          <a:chExt cx="0" cy="0"/>
        </a:xfrm>
      </p:grpSpPr>
      <p:sp>
        <p:nvSpPr>
          <p:cNvPr id="787" name="Google Shape;787;p27"/>
          <p:cNvSpPr txBox="1"/>
          <p:nvPr>
            <p:ph type="title"/>
          </p:nvPr>
        </p:nvSpPr>
        <p:spPr>
          <a:xfrm>
            <a:off x="1365225" y="542300"/>
            <a:ext cx="4423800" cy="61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OCTOBER</a:t>
            </a:r>
            <a:endParaRPr/>
          </a:p>
        </p:txBody>
      </p:sp>
      <p:grpSp>
        <p:nvGrpSpPr>
          <p:cNvPr id="788" name="Google Shape;788;p27"/>
          <p:cNvGrpSpPr/>
          <p:nvPr/>
        </p:nvGrpSpPr>
        <p:grpSpPr>
          <a:xfrm>
            <a:off x="1354825" y="1894775"/>
            <a:ext cx="4423733" cy="2770500"/>
            <a:chOff x="1354825" y="1894775"/>
            <a:chExt cx="4423733" cy="2770500"/>
          </a:xfrm>
        </p:grpSpPr>
        <p:sp>
          <p:nvSpPr>
            <p:cNvPr id="789" name="Google Shape;789;p27"/>
            <p:cNvSpPr txBox="1"/>
            <p:nvPr/>
          </p:nvSpPr>
          <p:spPr>
            <a:xfrm>
              <a:off x="5093958" y="1894775"/>
              <a:ext cx="6846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1</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8</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15</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22</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29</a:t>
              </a:r>
              <a:endParaRPr sz="2800">
                <a:solidFill>
                  <a:schemeClr val="accent2"/>
                </a:solidFill>
                <a:latin typeface="Arsenal"/>
                <a:ea typeface="Arsenal"/>
                <a:cs typeface="Arsenal"/>
                <a:sym typeface="Arsenal"/>
              </a:endParaRPr>
            </a:p>
          </p:txBody>
        </p:sp>
        <p:sp>
          <p:nvSpPr>
            <p:cNvPr id="790" name="Google Shape;790;p27"/>
            <p:cNvSpPr txBox="1"/>
            <p:nvPr/>
          </p:nvSpPr>
          <p:spPr>
            <a:xfrm>
              <a:off x="1354825" y="1894775"/>
              <a:ext cx="684600" cy="27705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30</a:t>
              </a:r>
              <a:endParaRPr sz="2800">
                <a:latin typeface="Arsenal"/>
                <a:ea typeface="Arsenal"/>
                <a:cs typeface="Arsenal"/>
                <a:sym typeface="Arsenal"/>
              </a:endParaRPr>
            </a:p>
          </p:txBody>
        </p:sp>
        <p:sp>
          <p:nvSpPr>
            <p:cNvPr id="791" name="Google Shape;791;p27"/>
            <p:cNvSpPr txBox="1"/>
            <p:nvPr/>
          </p:nvSpPr>
          <p:spPr>
            <a:xfrm>
              <a:off x="1978014" y="1894775"/>
              <a:ext cx="684600" cy="27705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10</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17</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31</a:t>
              </a:r>
              <a:endParaRPr sz="2800">
                <a:latin typeface="Arsenal"/>
                <a:ea typeface="Arsenal"/>
                <a:cs typeface="Arsenal"/>
                <a:sym typeface="Arsenal"/>
              </a:endParaRPr>
            </a:p>
          </p:txBody>
        </p:sp>
        <p:sp>
          <p:nvSpPr>
            <p:cNvPr id="792" name="Google Shape;792;p27"/>
            <p:cNvSpPr txBox="1"/>
            <p:nvPr/>
          </p:nvSpPr>
          <p:spPr>
            <a:xfrm>
              <a:off x="2601203" y="1894775"/>
              <a:ext cx="6846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25</a:t>
              </a:r>
              <a:endParaRPr sz="2800">
                <a:latin typeface="Arsenal"/>
                <a:ea typeface="Arsenal"/>
                <a:cs typeface="Arsenal"/>
                <a:sym typeface="Arsenal"/>
              </a:endParaRPr>
            </a:p>
          </p:txBody>
        </p:sp>
        <p:sp>
          <p:nvSpPr>
            <p:cNvPr id="793" name="Google Shape;793;p27"/>
            <p:cNvSpPr txBox="1"/>
            <p:nvPr/>
          </p:nvSpPr>
          <p:spPr>
            <a:xfrm>
              <a:off x="3224391" y="1894775"/>
              <a:ext cx="6846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26</a:t>
              </a:r>
              <a:endParaRPr sz="2800">
                <a:latin typeface="Arsenal"/>
                <a:ea typeface="Arsenal"/>
                <a:cs typeface="Arsenal"/>
                <a:sym typeface="Arsenal"/>
              </a:endParaRPr>
            </a:p>
          </p:txBody>
        </p:sp>
        <p:sp>
          <p:nvSpPr>
            <p:cNvPr id="794" name="Google Shape;794;p27"/>
            <p:cNvSpPr txBox="1"/>
            <p:nvPr/>
          </p:nvSpPr>
          <p:spPr>
            <a:xfrm>
              <a:off x="3847580" y="1894775"/>
              <a:ext cx="6846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20</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27</a:t>
              </a:r>
              <a:endParaRPr sz="2800">
                <a:latin typeface="Arsenal"/>
                <a:ea typeface="Arsenal"/>
                <a:cs typeface="Arsenal"/>
                <a:sym typeface="Arsenal"/>
              </a:endParaRPr>
            </a:p>
          </p:txBody>
        </p:sp>
        <p:sp>
          <p:nvSpPr>
            <p:cNvPr id="795" name="Google Shape;795;p27"/>
            <p:cNvSpPr txBox="1"/>
            <p:nvPr/>
          </p:nvSpPr>
          <p:spPr>
            <a:xfrm>
              <a:off x="4470769" y="1894775"/>
              <a:ext cx="6846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7</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14</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21</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28</a:t>
              </a:r>
              <a:endParaRPr sz="2800">
                <a:solidFill>
                  <a:schemeClr val="accent2"/>
                </a:solidFill>
                <a:latin typeface="Arsenal"/>
                <a:ea typeface="Arsenal"/>
                <a:cs typeface="Arsenal"/>
                <a:sym typeface="Arsenal"/>
              </a:endParaRPr>
            </a:p>
          </p:txBody>
        </p:sp>
      </p:grpSp>
      <p:sp>
        <p:nvSpPr>
          <p:cNvPr id="796" name="Google Shape;796;p27"/>
          <p:cNvSpPr/>
          <p:nvPr/>
        </p:nvSpPr>
        <p:spPr>
          <a:xfrm>
            <a:off x="2907137" y="961325"/>
            <a:ext cx="1339988" cy="403423"/>
          </a:xfrm>
          <a:prstGeom prst="rect">
            <a:avLst/>
          </a:prstGeom>
        </p:spPr>
        <p:txBody>
          <a:bodyPr>
            <a:prstTxWarp prst="textPlain"/>
          </a:bodyPr>
          <a:lstStyle/>
          <a:p>
            <a:pPr lvl="0" algn="ctr"/>
            <a:r>
              <a:rPr b="0" i="0">
                <a:ln>
                  <a:noFill/>
                </a:ln>
                <a:solidFill>
                  <a:schemeClr val="accent3"/>
                </a:solidFill>
                <a:latin typeface="Great Vibes"/>
              </a:rPr>
              <a:t>2023</a:t>
            </a: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0" name="Shape 800"/>
        <p:cNvGrpSpPr/>
        <p:nvPr/>
      </p:nvGrpSpPr>
      <p:grpSpPr>
        <a:xfrm>
          <a:off x="0" y="0"/>
          <a:ext cx="0" cy="0"/>
          <a:chOff x="0" y="0"/>
          <a:chExt cx="0" cy="0"/>
        </a:xfrm>
      </p:grpSpPr>
      <p:sp>
        <p:nvSpPr>
          <p:cNvPr id="801" name="Google Shape;801;p28"/>
          <p:cNvSpPr/>
          <p:nvPr/>
        </p:nvSpPr>
        <p:spPr>
          <a:xfrm>
            <a:off x="1911125" y="1059900"/>
            <a:ext cx="1880601" cy="579326"/>
          </a:xfrm>
          <a:prstGeom prst="rect">
            <a:avLst/>
          </a:prstGeom>
        </p:spPr>
        <p:txBody>
          <a:bodyPr>
            <a:prstTxWarp prst="textPlain"/>
          </a:bodyPr>
          <a:lstStyle/>
          <a:p>
            <a:pPr lvl="0" algn="ctr"/>
            <a:r>
              <a:rPr b="0" i="0">
                <a:ln>
                  <a:noFill/>
                </a:ln>
                <a:solidFill>
                  <a:schemeClr val="dk1"/>
                </a:solidFill>
                <a:latin typeface="Great Vibes"/>
              </a:rPr>
              <a:t>Planner</a:t>
            </a:r>
          </a:p>
        </p:txBody>
      </p:sp>
      <p:sp>
        <p:nvSpPr>
          <p:cNvPr id="802" name="Google Shape;802;p28"/>
          <p:cNvSpPr/>
          <p:nvPr/>
        </p:nvSpPr>
        <p:spPr>
          <a:xfrm>
            <a:off x="9969256" y="927568"/>
            <a:ext cx="391654" cy="361659"/>
          </a:xfrm>
          <a:custGeom>
            <a:rect b="b" l="l" r="r" t="t"/>
            <a:pathLst>
              <a:path extrusionOk="0" h="260655" w="282273">
                <a:moveTo>
                  <a:pt x="148026" y="1517"/>
                </a:moveTo>
                <a:cubicBezTo>
                  <a:pt x="129783" y="4812"/>
                  <a:pt x="112745" y="13532"/>
                  <a:pt x="98426" y="25165"/>
                </a:cubicBezTo>
                <a:cubicBezTo>
                  <a:pt x="83659" y="37173"/>
                  <a:pt x="72260" y="52122"/>
                  <a:pt x="63058" y="68697"/>
                </a:cubicBezTo>
                <a:cubicBezTo>
                  <a:pt x="50112" y="92017"/>
                  <a:pt x="41540" y="117694"/>
                  <a:pt x="38780" y="144249"/>
                </a:cubicBezTo>
                <a:cubicBezTo>
                  <a:pt x="38767" y="144330"/>
                  <a:pt x="38914" y="144450"/>
                  <a:pt x="38988" y="144463"/>
                </a:cubicBezTo>
                <a:cubicBezTo>
                  <a:pt x="39069" y="144470"/>
                  <a:pt x="39189" y="144330"/>
                  <a:pt x="39196" y="144249"/>
                </a:cubicBezTo>
                <a:cubicBezTo>
                  <a:pt x="46128" y="105512"/>
                  <a:pt x="65389" y="71169"/>
                  <a:pt x="93196" y="43582"/>
                </a:cubicBezTo>
                <a:cubicBezTo>
                  <a:pt x="112404" y="24529"/>
                  <a:pt x="137297" y="10471"/>
                  <a:pt x="164984" y="10518"/>
                </a:cubicBezTo>
                <a:cubicBezTo>
                  <a:pt x="178137" y="10538"/>
                  <a:pt x="191010" y="13512"/>
                  <a:pt x="203071" y="18675"/>
                </a:cubicBezTo>
                <a:cubicBezTo>
                  <a:pt x="217839" y="24998"/>
                  <a:pt x="231608" y="34139"/>
                  <a:pt x="242418" y="46094"/>
                </a:cubicBezTo>
                <a:cubicBezTo>
                  <a:pt x="279092" y="86653"/>
                  <a:pt x="281215" y="151690"/>
                  <a:pt x="250374" y="196153"/>
                </a:cubicBezTo>
                <a:cubicBezTo>
                  <a:pt x="214423" y="247990"/>
                  <a:pt x="138630" y="265115"/>
                  <a:pt x="82942" y="236966"/>
                </a:cubicBezTo>
                <a:cubicBezTo>
                  <a:pt x="29953" y="210184"/>
                  <a:pt x="-3647" y="146144"/>
                  <a:pt x="15548" y="87952"/>
                </a:cubicBezTo>
                <a:cubicBezTo>
                  <a:pt x="19513" y="75950"/>
                  <a:pt x="25473" y="64732"/>
                  <a:pt x="33128" y="54673"/>
                </a:cubicBezTo>
                <a:cubicBezTo>
                  <a:pt x="46101" y="37629"/>
                  <a:pt x="63031" y="24696"/>
                  <a:pt x="81475" y="14074"/>
                </a:cubicBezTo>
                <a:cubicBezTo>
                  <a:pt x="83793" y="12742"/>
                  <a:pt x="84690" y="9694"/>
                  <a:pt x="83357" y="7377"/>
                </a:cubicBezTo>
                <a:cubicBezTo>
                  <a:pt x="82025" y="5060"/>
                  <a:pt x="78977" y="4162"/>
                  <a:pt x="76660" y="5495"/>
                </a:cubicBezTo>
                <a:cubicBezTo>
                  <a:pt x="54599" y="18153"/>
                  <a:pt x="34535" y="34320"/>
                  <a:pt x="20363" y="55725"/>
                </a:cubicBezTo>
                <a:cubicBezTo>
                  <a:pt x="12916" y="66969"/>
                  <a:pt x="7237" y="79292"/>
                  <a:pt x="3827" y="92345"/>
                </a:cubicBezTo>
                <a:cubicBezTo>
                  <a:pt x="-12802" y="156056"/>
                  <a:pt x="26652" y="223665"/>
                  <a:pt x="85454" y="249316"/>
                </a:cubicBezTo>
                <a:cubicBezTo>
                  <a:pt x="142541" y="274216"/>
                  <a:pt x="216499" y="257158"/>
                  <a:pt x="254975" y="207458"/>
                </a:cubicBezTo>
                <a:cubicBezTo>
                  <a:pt x="287463" y="165493"/>
                  <a:pt x="291307" y="104688"/>
                  <a:pt x="264605" y="58859"/>
                </a:cubicBezTo>
                <a:cubicBezTo>
                  <a:pt x="241728" y="19606"/>
                  <a:pt x="193682" y="-6741"/>
                  <a:pt x="148026" y="15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6" name="Shape 806"/>
        <p:cNvGrpSpPr/>
        <p:nvPr/>
      </p:nvGrpSpPr>
      <p:grpSpPr>
        <a:xfrm>
          <a:off x="0" y="0"/>
          <a:ext cx="0" cy="0"/>
          <a:chOff x="0" y="0"/>
          <a:chExt cx="0" cy="0"/>
        </a:xfrm>
      </p:grpSpPr>
      <p:sp>
        <p:nvSpPr>
          <p:cNvPr id="807" name="Google Shape;807;p29"/>
          <p:cNvSpPr txBox="1"/>
          <p:nvPr>
            <p:ph type="title"/>
          </p:nvPr>
        </p:nvSpPr>
        <p:spPr>
          <a:xfrm>
            <a:off x="1365225" y="542300"/>
            <a:ext cx="4423800" cy="61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NOVEMBER</a:t>
            </a:r>
            <a:endParaRPr/>
          </a:p>
        </p:txBody>
      </p:sp>
      <p:grpSp>
        <p:nvGrpSpPr>
          <p:cNvPr id="808" name="Google Shape;808;p29"/>
          <p:cNvGrpSpPr/>
          <p:nvPr/>
        </p:nvGrpSpPr>
        <p:grpSpPr>
          <a:xfrm>
            <a:off x="1342325" y="1894775"/>
            <a:ext cx="4455805" cy="2339700"/>
            <a:chOff x="1342325" y="1894775"/>
            <a:chExt cx="4455805" cy="2339700"/>
          </a:xfrm>
        </p:grpSpPr>
        <p:sp>
          <p:nvSpPr>
            <p:cNvPr id="809" name="Google Shape;809;p29"/>
            <p:cNvSpPr txBox="1"/>
            <p:nvPr/>
          </p:nvSpPr>
          <p:spPr>
            <a:xfrm>
              <a:off x="2602493" y="1894775"/>
              <a:ext cx="6753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29</a:t>
              </a:r>
              <a:endParaRPr sz="2800">
                <a:latin typeface="Arsenal"/>
                <a:ea typeface="Arsenal"/>
                <a:cs typeface="Arsenal"/>
                <a:sym typeface="Arsenal"/>
              </a:endParaRPr>
            </a:p>
          </p:txBody>
        </p:sp>
        <p:sp>
          <p:nvSpPr>
            <p:cNvPr id="810" name="Google Shape;810;p29"/>
            <p:cNvSpPr txBox="1"/>
            <p:nvPr/>
          </p:nvSpPr>
          <p:spPr>
            <a:xfrm>
              <a:off x="3232577" y="1894775"/>
              <a:ext cx="6753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30</a:t>
              </a:r>
              <a:endParaRPr sz="2800">
                <a:latin typeface="Arsenal"/>
                <a:ea typeface="Arsenal"/>
                <a:cs typeface="Arsenal"/>
                <a:sym typeface="Arsenal"/>
              </a:endParaRPr>
            </a:p>
          </p:txBody>
        </p:sp>
        <p:sp>
          <p:nvSpPr>
            <p:cNvPr id="811" name="Google Shape;811;p29"/>
            <p:cNvSpPr txBox="1"/>
            <p:nvPr/>
          </p:nvSpPr>
          <p:spPr>
            <a:xfrm>
              <a:off x="3862662" y="1894775"/>
              <a:ext cx="6753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10</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17</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24</a:t>
              </a:r>
              <a:endParaRPr sz="2800">
                <a:latin typeface="Arsenal"/>
                <a:ea typeface="Arsenal"/>
                <a:cs typeface="Arsenal"/>
                <a:sym typeface="Arsenal"/>
              </a:endParaRPr>
            </a:p>
            <a:p>
              <a:pPr indent="0" lvl="0" marL="0" rtl="0" algn="ctr">
                <a:spcBef>
                  <a:spcPts val="0"/>
                </a:spcBef>
                <a:spcAft>
                  <a:spcPts val="0"/>
                </a:spcAft>
                <a:buNone/>
              </a:pPr>
              <a:r>
                <a:t/>
              </a:r>
              <a:endParaRPr sz="2800">
                <a:latin typeface="Arsenal"/>
                <a:ea typeface="Arsenal"/>
                <a:cs typeface="Arsenal"/>
                <a:sym typeface="Arsenal"/>
              </a:endParaRPr>
            </a:p>
          </p:txBody>
        </p:sp>
        <p:sp>
          <p:nvSpPr>
            <p:cNvPr id="812" name="Google Shape;812;p29"/>
            <p:cNvSpPr txBox="1"/>
            <p:nvPr/>
          </p:nvSpPr>
          <p:spPr>
            <a:xfrm>
              <a:off x="4492746" y="1894775"/>
              <a:ext cx="6753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4</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11</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18</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25</a:t>
              </a:r>
              <a:endParaRPr sz="2800">
                <a:solidFill>
                  <a:schemeClr val="accent2"/>
                </a:solidFill>
                <a:latin typeface="Arsenal"/>
                <a:ea typeface="Arsenal"/>
                <a:cs typeface="Arsenal"/>
                <a:sym typeface="Arsenal"/>
              </a:endParaRPr>
            </a:p>
            <a:p>
              <a:pPr indent="0" lvl="0" marL="0" rtl="0" algn="l">
                <a:spcBef>
                  <a:spcPts val="0"/>
                </a:spcBef>
                <a:spcAft>
                  <a:spcPts val="0"/>
                </a:spcAft>
                <a:buNone/>
              </a:pPr>
              <a:r>
                <a:t/>
              </a:r>
              <a:endParaRPr sz="2800">
                <a:solidFill>
                  <a:schemeClr val="accent2"/>
                </a:solidFill>
                <a:latin typeface="Arsenal"/>
                <a:ea typeface="Arsenal"/>
                <a:cs typeface="Arsenal"/>
                <a:sym typeface="Arsenal"/>
              </a:endParaRPr>
            </a:p>
          </p:txBody>
        </p:sp>
        <p:sp>
          <p:nvSpPr>
            <p:cNvPr id="813" name="Google Shape;813;p29"/>
            <p:cNvSpPr txBox="1"/>
            <p:nvPr/>
          </p:nvSpPr>
          <p:spPr>
            <a:xfrm>
              <a:off x="5122830" y="1894775"/>
              <a:ext cx="6753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5</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12</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19</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26</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t/>
              </a:r>
              <a:endParaRPr sz="2800">
                <a:solidFill>
                  <a:schemeClr val="accent2"/>
                </a:solidFill>
                <a:latin typeface="Arsenal"/>
                <a:ea typeface="Arsenal"/>
                <a:cs typeface="Arsenal"/>
                <a:sym typeface="Arsenal"/>
              </a:endParaRPr>
            </a:p>
          </p:txBody>
        </p:sp>
        <p:sp>
          <p:nvSpPr>
            <p:cNvPr id="814" name="Google Shape;814;p29"/>
            <p:cNvSpPr txBox="1"/>
            <p:nvPr/>
          </p:nvSpPr>
          <p:spPr>
            <a:xfrm>
              <a:off x="1342325" y="1894775"/>
              <a:ext cx="6753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20</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27</a:t>
              </a:r>
              <a:endParaRPr sz="2800">
                <a:latin typeface="Arsenal"/>
                <a:ea typeface="Arsenal"/>
                <a:cs typeface="Arsenal"/>
                <a:sym typeface="Arsenal"/>
              </a:endParaRPr>
            </a:p>
          </p:txBody>
        </p:sp>
        <p:sp>
          <p:nvSpPr>
            <p:cNvPr id="815" name="Google Shape;815;p29"/>
            <p:cNvSpPr txBox="1"/>
            <p:nvPr/>
          </p:nvSpPr>
          <p:spPr>
            <a:xfrm>
              <a:off x="1972409" y="1894775"/>
              <a:ext cx="6753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7</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28</a:t>
              </a:r>
              <a:endParaRPr sz="2800">
                <a:latin typeface="Arsenal"/>
                <a:ea typeface="Arsenal"/>
                <a:cs typeface="Arsenal"/>
                <a:sym typeface="Arsenal"/>
              </a:endParaRPr>
            </a:p>
          </p:txBody>
        </p:sp>
      </p:grpSp>
      <p:sp>
        <p:nvSpPr>
          <p:cNvPr id="816" name="Google Shape;816;p29"/>
          <p:cNvSpPr/>
          <p:nvPr/>
        </p:nvSpPr>
        <p:spPr>
          <a:xfrm>
            <a:off x="2907137" y="961325"/>
            <a:ext cx="1339988" cy="403423"/>
          </a:xfrm>
          <a:prstGeom prst="rect">
            <a:avLst/>
          </a:prstGeom>
        </p:spPr>
        <p:txBody>
          <a:bodyPr>
            <a:prstTxWarp prst="textPlain"/>
          </a:bodyPr>
          <a:lstStyle/>
          <a:p>
            <a:pPr lvl="0" algn="ctr"/>
            <a:r>
              <a:rPr b="0" i="0">
                <a:ln>
                  <a:noFill/>
                </a:ln>
                <a:solidFill>
                  <a:schemeClr val="accent3"/>
                </a:solidFill>
                <a:latin typeface="Great Vibes"/>
              </a:rPr>
              <a:t>2023</a:t>
            </a: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20" name="Shape 820"/>
        <p:cNvGrpSpPr/>
        <p:nvPr/>
      </p:nvGrpSpPr>
      <p:grpSpPr>
        <a:xfrm>
          <a:off x="0" y="0"/>
          <a:ext cx="0" cy="0"/>
          <a:chOff x="0" y="0"/>
          <a:chExt cx="0" cy="0"/>
        </a:xfrm>
      </p:grpSpPr>
      <p:sp>
        <p:nvSpPr>
          <p:cNvPr id="821" name="Google Shape;821;p30"/>
          <p:cNvSpPr/>
          <p:nvPr/>
        </p:nvSpPr>
        <p:spPr>
          <a:xfrm>
            <a:off x="1911125" y="1059900"/>
            <a:ext cx="1880601" cy="579326"/>
          </a:xfrm>
          <a:prstGeom prst="rect">
            <a:avLst/>
          </a:prstGeom>
        </p:spPr>
        <p:txBody>
          <a:bodyPr>
            <a:prstTxWarp prst="textPlain"/>
          </a:bodyPr>
          <a:lstStyle/>
          <a:p>
            <a:pPr lvl="0" algn="ctr"/>
            <a:r>
              <a:rPr b="0" i="0">
                <a:ln>
                  <a:noFill/>
                </a:ln>
                <a:solidFill>
                  <a:schemeClr val="dk1"/>
                </a:solidFill>
                <a:latin typeface="Great Vibes"/>
              </a:rPr>
              <a:t>Planner</a:t>
            </a:r>
          </a:p>
        </p:txBody>
      </p:sp>
      <p:sp>
        <p:nvSpPr>
          <p:cNvPr id="822" name="Google Shape;822;p30"/>
          <p:cNvSpPr/>
          <p:nvPr/>
        </p:nvSpPr>
        <p:spPr>
          <a:xfrm>
            <a:off x="8521456" y="927568"/>
            <a:ext cx="391654" cy="361659"/>
          </a:xfrm>
          <a:custGeom>
            <a:rect b="b" l="l" r="r" t="t"/>
            <a:pathLst>
              <a:path extrusionOk="0" h="260655" w="282273">
                <a:moveTo>
                  <a:pt x="148026" y="1517"/>
                </a:moveTo>
                <a:cubicBezTo>
                  <a:pt x="129783" y="4812"/>
                  <a:pt x="112745" y="13532"/>
                  <a:pt x="98426" y="25165"/>
                </a:cubicBezTo>
                <a:cubicBezTo>
                  <a:pt x="83659" y="37173"/>
                  <a:pt x="72260" y="52122"/>
                  <a:pt x="63058" y="68697"/>
                </a:cubicBezTo>
                <a:cubicBezTo>
                  <a:pt x="50112" y="92017"/>
                  <a:pt x="41540" y="117694"/>
                  <a:pt x="38780" y="144249"/>
                </a:cubicBezTo>
                <a:cubicBezTo>
                  <a:pt x="38767" y="144330"/>
                  <a:pt x="38914" y="144450"/>
                  <a:pt x="38988" y="144463"/>
                </a:cubicBezTo>
                <a:cubicBezTo>
                  <a:pt x="39069" y="144470"/>
                  <a:pt x="39189" y="144330"/>
                  <a:pt x="39196" y="144249"/>
                </a:cubicBezTo>
                <a:cubicBezTo>
                  <a:pt x="46128" y="105512"/>
                  <a:pt x="65389" y="71169"/>
                  <a:pt x="93196" y="43582"/>
                </a:cubicBezTo>
                <a:cubicBezTo>
                  <a:pt x="112404" y="24529"/>
                  <a:pt x="137297" y="10471"/>
                  <a:pt x="164984" y="10518"/>
                </a:cubicBezTo>
                <a:cubicBezTo>
                  <a:pt x="178137" y="10538"/>
                  <a:pt x="191010" y="13512"/>
                  <a:pt x="203071" y="18675"/>
                </a:cubicBezTo>
                <a:cubicBezTo>
                  <a:pt x="217839" y="24998"/>
                  <a:pt x="231608" y="34139"/>
                  <a:pt x="242418" y="46094"/>
                </a:cubicBezTo>
                <a:cubicBezTo>
                  <a:pt x="279092" y="86653"/>
                  <a:pt x="281215" y="151690"/>
                  <a:pt x="250374" y="196153"/>
                </a:cubicBezTo>
                <a:cubicBezTo>
                  <a:pt x="214423" y="247990"/>
                  <a:pt x="138630" y="265115"/>
                  <a:pt x="82942" y="236966"/>
                </a:cubicBezTo>
                <a:cubicBezTo>
                  <a:pt x="29953" y="210184"/>
                  <a:pt x="-3647" y="146144"/>
                  <a:pt x="15548" y="87952"/>
                </a:cubicBezTo>
                <a:cubicBezTo>
                  <a:pt x="19513" y="75950"/>
                  <a:pt x="25473" y="64732"/>
                  <a:pt x="33128" y="54673"/>
                </a:cubicBezTo>
                <a:cubicBezTo>
                  <a:pt x="46101" y="37629"/>
                  <a:pt x="63031" y="24696"/>
                  <a:pt x="81475" y="14074"/>
                </a:cubicBezTo>
                <a:cubicBezTo>
                  <a:pt x="83793" y="12742"/>
                  <a:pt x="84690" y="9694"/>
                  <a:pt x="83357" y="7377"/>
                </a:cubicBezTo>
                <a:cubicBezTo>
                  <a:pt x="82025" y="5060"/>
                  <a:pt x="78977" y="4162"/>
                  <a:pt x="76660" y="5495"/>
                </a:cubicBezTo>
                <a:cubicBezTo>
                  <a:pt x="54599" y="18153"/>
                  <a:pt x="34535" y="34320"/>
                  <a:pt x="20363" y="55725"/>
                </a:cubicBezTo>
                <a:cubicBezTo>
                  <a:pt x="12916" y="66969"/>
                  <a:pt x="7237" y="79292"/>
                  <a:pt x="3827" y="92345"/>
                </a:cubicBezTo>
                <a:cubicBezTo>
                  <a:pt x="-12802" y="156056"/>
                  <a:pt x="26652" y="223665"/>
                  <a:pt x="85454" y="249316"/>
                </a:cubicBezTo>
                <a:cubicBezTo>
                  <a:pt x="142541" y="274216"/>
                  <a:pt x="216499" y="257158"/>
                  <a:pt x="254975" y="207458"/>
                </a:cubicBezTo>
                <a:cubicBezTo>
                  <a:pt x="287463" y="165493"/>
                  <a:pt x="291307" y="104688"/>
                  <a:pt x="264605" y="58859"/>
                </a:cubicBezTo>
                <a:cubicBezTo>
                  <a:pt x="241728" y="19606"/>
                  <a:pt x="193682" y="-6741"/>
                  <a:pt x="148026" y="15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26" name="Shape 826"/>
        <p:cNvGrpSpPr/>
        <p:nvPr/>
      </p:nvGrpSpPr>
      <p:grpSpPr>
        <a:xfrm>
          <a:off x="0" y="0"/>
          <a:ext cx="0" cy="0"/>
          <a:chOff x="0" y="0"/>
          <a:chExt cx="0" cy="0"/>
        </a:xfrm>
      </p:grpSpPr>
      <p:sp>
        <p:nvSpPr>
          <p:cNvPr id="827" name="Google Shape;827;p31"/>
          <p:cNvSpPr txBox="1"/>
          <p:nvPr>
            <p:ph type="title"/>
          </p:nvPr>
        </p:nvSpPr>
        <p:spPr>
          <a:xfrm>
            <a:off x="1365225" y="542300"/>
            <a:ext cx="4423800" cy="61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DECEMBER</a:t>
            </a:r>
            <a:endParaRPr/>
          </a:p>
        </p:txBody>
      </p:sp>
      <p:grpSp>
        <p:nvGrpSpPr>
          <p:cNvPr id="828" name="Google Shape;828;p31"/>
          <p:cNvGrpSpPr/>
          <p:nvPr/>
        </p:nvGrpSpPr>
        <p:grpSpPr>
          <a:xfrm>
            <a:off x="1333025" y="1894775"/>
            <a:ext cx="4455906" cy="2339700"/>
            <a:chOff x="1333025" y="1894775"/>
            <a:chExt cx="4455906" cy="2339700"/>
          </a:xfrm>
        </p:grpSpPr>
        <p:sp>
          <p:nvSpPr>
            <p:cNvPr id="829" name="Google Shape;829;p31"/>
            <p:cNvSpPr txBox="1"/>
            <p:nvPr/>
          </p:nvSpPr>
          <p:spPr>
            <a:xfrm>
              <a:off x="3849829"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29</a:t>
              </a:r>
              <a:endParaRPr sz="2800">
                <a:latin typeface="Arsenal"/>
                <a:ea typeface="Arsenal"/>
                <a:cs typeface="Arsenal"/>
                <a:sym typeface="Arsenal"/>
              </a:endParaRPr>
            </a:p>
          </p:txBody>
        </p:sp>
        <p:sp>
          <p:nvSpPr>
            <p:cNvPr id="830" name="Google Shape;830;p31"/>
            <p:cNvSpPr txBox="1"/>
            <p:nvPr/>
          </p:nvSpPr>
          <p:spPr>
            <a:xfrm>
              <a:off x="4479030"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2</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9</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16</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23</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30</a:t>
              </a:r>
              <a:endParaRPr sz="2800">
                <a:solidFill>
                  <a:schemeClr val="accent2"/>
                </a:solidFill>
                <a:latin typeface="Arsenal"/>
                <a:ea typeface="Arsenal"/>
                <a:cs typeface="Arsenal"/>
                <a:sym typeface="Arsenal"/>
              </a:endParaRPr>
            </a:p>
          </p:txBody>
        </p:sp>
        <p:sp>
          <p:nvSpPr>
            <p:cNvPr id="831" name="Google Shape;831;p31"/>
            <p:cNvSpPr txBox="1"/>
            <p:nvPr/>
          </p:nvSpPr>
          <p:spPr>
            <a:xfrm>
              <a:off x="5108231"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3</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10</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17</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24</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31</a:t>
              </a:r>
              <a:endParaRPr sz="2800">
                <a:solidFill>
                  <a:schemeClr val="accent2"/>
                </a:solidFill>
                <a:latin typeface="Arsenal"/>
                <a:ea typeface="Arsenal"/>
                <a:cs typeface="Arsenal"/>
                <a:sym typeface="Arsenal"/>
              </a:endParaRPr>
            </a:p>
          </p:txBody>
        </p:sp>
        <p:sp>
          <p:nvSpPr>
            <p:cNvPr id="832" name="Google Shape;832;p31"/>
            <p:cNvSpPr txBox="1"/>
            <p:nvPr/>
          </p:nvSpPr>
          <p:spPr>
            <a:xfrm>
              <a:off x="1333025"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25</a:t>
              </a:r>
              <a:endParaRPr sz="2800">
                <a:latin typeface="Arsenal"/>
                <a:ea typeface="Arsenal"/>
                <a:cs typeface="Arsenal"/>
                <a:sym typeface="Arsenal"/>
              </a:endParaRPr>
            </a:p>
          </p:txBody>
        </p:sp>
        <p:sp>
          <p:nvSpPr>
            <p:cNvPr id="833" name="Google Shape;833;p31"/>
            <p:cNvSpPr txBox="1"/>
            <p:nvPr/>
          </p:nvSpPr>
          <p:spPr>
            <a:xfrm>
              <a:off x="1962226"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26</a:t>
              </a:r>
              <a:endParaRPr sz="2800">
                <a:latin typeface="Arsenal"/>
                <a:ea typeface="Arsenal"/>
                <a:cs typeface="Arsenal"/>
                <a:sym typeface="Arsenal"/>
              </a:endParaRPr>
            </a:p>
          </p:txBody>
        </p:sp>
        <p:sp>
          <p:nvSpPr>
            <p:cNvPr id="834" name="Google Shape;834;p31"/>
            <p:cNvSpPr txBox="1"/>
            <p:nvPr/>
          </p:nvSpPr>
          <p:spPr>
            <a:xfrm>
              <a:off x="2591427"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20</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27</a:t>
              </a:r>
              <a:endParaRPr sz="2800">
                <a:latin typeface="Arsenal"/>
                <a:ea typeface="Arsenal"/>
                <a:cs typeface="Arsenal"/>
                <a:sym typeface="Arsenal"/>
              </a:endParaRPr>
            </a:p>
          </p:txBody>
        </p:sp>
        <p:sp>
          <p:nvSpPr>
            <p:cNvPr id="835" name="Google Shape;835;p31"/>
            <p:cNvSpPr txBox="1"/>
            <p:nvPr/>
          </p:nvSpPr>
          <p:spPr>
            <a:xfrm>
              <a:off x="3220628"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7</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28</a:t>
              </a:r>
              <a:endParaRPr sz="2800">
                <a:latin typeface="Arsenal"/>
                <a:ea typeface="Arsenal"/>
                <a:cs typeface="Arsenal"/>
                <a:sym typeface="Arsenal"/>
              </a:endParaRPr>
            </a:p>
          </p:txBody>
        </p:sp>
      </p:grpSp>
      <p:sp>
        <p:nvSpPr>
          <p:cNvPr id="836" name="Google Shape;836;p31"/>
          <p:cNvSpPr/>
          <p:nvPr/>
        </p:nvSpPr>
        <p:spPr>
          <a:xfrm>
            <a:off x="2907137" y="961325"/>
            <a:ext cx="1339988" cy="403423"/>
          </a:xfrm>
          <a:prstGeom prst="rect">
            <a:avLst/>
          </a:prstGeom>
        </p:spPr>
        <p:txBody>
          <a:bodyPr>
            <a:prstTxWarp prst="textPlain"/>
          </a:bodyPr>
          <a:lstStyle/>
          <a:p>
            <a:pPr lvl="0" algn="ctr"/>
            <a:r>
              <a:rPr b="0" i="0">
                <a:ln>
                  <a:noFill/>
                </a:ln>
                <a:solidFill>
                  <a:schemeClr val="accent3"/>
                </a:solidFill>
                <a:latin typeface="Great Vibes"/>
              </a:rPr>
              <a:t>2023</a:t>
            </a: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40" name="Shape 840"/>
        <p:cNvGrpSpPr/>
        <p:nvPr/>
      </p:nvGrpSpPr>
      <p:grpSpPr>
        <a:xfrm>
          <a:off x="0" y="0"/>
          <a:ext cx="0" cy="0"/>
          <a:chOff x="0" y="0"/>
          <a:chExt cx="0" cy="0"/>
        </a:xfrm>
      </p:grpSpPr>
      <p:sp>
        <p:nvSpPr>
          <p:cNvPr id="841" name="Google Shape;841;p32"/>
          <p:cNvSpPr/>
          <p:nvPr/>
        </p:nvSpPr>
        <p:spPr>
          <a:xfrm>
            <a:off x="1911125" y="1059900"/>
            <a:ext cx="1880601" cy="579326"/>
          </a:xfrm>
          <a:prstGeom prst="rect">
            <a:avLst/>
          </a:prstGeom>
        </p:spPr>
        <p:txBody>
          <a:bodyPr>
            <a:prstTxWarp prst="textPlain"/>
          </a:bodyPr>
          <a:lstStyle/>
          <a:p>
            <a:pPr lvl="0" algn="ctr"/>
            <a:r>
              <a:rPr b="0" i="0">
                <a:ln>
                  <a:noFill/>
                </a:ln>
                <a:solidFill>
                  <a:schemeClr val="dk1"/>
                </a:solidFill>
                <a:latin typeface="Great Vibes"/>
              </a:rPr>
              <a:t>Planner</a:t>
            </a:r>
          </a:p>
        </p:txBody>
      </p:sp>
      <p:sp>
        <p:nvSpPr>
          <p:cNvPr id="842" name="Google Shape;842;p32"/>
          <p:cNvSpPr/>
          <p:nvPr/>
        </p:nvSpPr>
        <p:spPr>
          <a:xfrm>
            <a:off x="9283456" y="927568"/>
            <a:ext cx="391654" cy="361659"/>
          </a:xfrm>
          <a:custGeom>
            <a:rect b="b" l="l" r="r" t="t"/>
            <a:pathLst>
              <a:path extrusionOk="0" h="260655" w="282273">
                <a:moveTo>
                  <a:pt x="148026" y="1517"/>
                </a:moveTo>
                <a:cubicBezTo>
                  <a:pt x="129783" y="4812"/>
                  <a:pt x="112745" y="13532"/>
                  <a:pt x="98426" y="25165"/>
                </a:cubicBezTo>
                <a:cubicBezTo>
                  <a:pt x="83659" y="37173"/>
                  <a:pt x="72260" y="52122"/>
                  <a:pt x="63058" y="68697"/>
                </a:cubicBezTo>
                <a:cubicBezTo>
                  <a:pt x="50112" y="92017"/>
                  <a:pt x="41540" y="117694"/>
                  <a:pt x="38780" y="144249"/>
                </a:cubicBezTo>
                <a:cubicBezTo>
                  <a:pt x="38767" y="144330"/>
                  <a:pt x="38914" y="144450"/>
                  <a:pt x="38988" y="144463"/>
                </a:cubicBezTo>
                <a:cubicBezTo>
                  <a:pt x="39069" y="144470"/>
                  <a:pt x="39189" y="144330"/>
                  <a:pt x="39196" y="144249"/>
                </a:cubicBezTo>
                <a:cubicBezTo>
                  <a:pt x="46128" y="105512"/>
                  <a:pt x="65389" y="71169"/>
                  <a:pt x="93196" y="43582"/>
                </a:cubicBezTo>
                <a:cubicBezTo>
                  <a:pt x="112404" y="24529"/>
                  <a:pt x="137297" y="10471"/>
                  <a:pt x="164984" y="10518"/>
                </a:cubicBezTo>
                <a:cubicBezTo>
                  <a:pt x="178137" y="10538"/>
                  <a:pt x="191010" y="13512"/>
                  <a:pt x="203071" y="18675"/>
                </a:cubicBezTo>
                <a:cubicBezTo>
                  <a:pt x="217839" y="24998"/>
                  <a:pt x="231608" y="34139"/>
                  <a:pt x="242418" y="46094"/>
                </a:cubicBezTo>
                <a:cubicBezTo>
                  <a:pt x="279092" y="86653"/>
                  <a:pt x="281215" y="151690"/>
                  <a:pt x="250374" y="196153"/>
                </a:cubicBezTo>
                <a:cubicBezTo>
                  <a:pt x="214423" y="247990"/>
                  <a:pt x="138630" y="265115"/>
                  <a:pt x="82942" y="236966"/>
                </a:cubicBezTo>
                <a:cubicBezTo>
                  <a:pt x="29953" y="210184"/>
                  <a:pt x="-3647" y="146144"/>
                  <a:pt x="15548" y="87952"/>
                </a:cubicBezTo>
                <a:cubicBezTo>
                  <a:pt x="19513" y="75950"/>
                  <a:pt x="25473" y="64732"/>
                  <a:pt x="33128" y="54673"/>
                </a:cubicBezTo>
                <a:cubicBezTo>
                  <a:pt x="46101" y="37629"/>
                  <a:pt x="63031" y="24696"/>
                  <a:pt x="81475" y="14074"/>
                </a:cubicBezTo>
                <a:cubicBezTo>
                  <a:pt x="83793" y="12742"/>
                  <a:pt x="84690" y="9694"/>
                  <a:pt x="83357" y="7377"/>
                </a:cubicBezTo>
                <a:cubicBezTo>
                  <a:pt x="82025" y="5060"/>
                  <a:pt x="78977" y="4162"/>
                  <a:pt x="76660" y="5495"/>
                </a:cubicBezTo>
                <a:cubicBezTo>
                  <a:pt x="54599" y="18153"/>
                  <a:pt x="34535" y="34320"/>
                  <a:pt x="20363" y="55725"/>
                </a:cubicBezTo>
                <a:cubicBezTo>
                  <a:pt x="12916" y="66969"/>
                  <a:pt x="7237" y="79292"/>
                  <a:pt x="3827" y="92345"/>
                </a:cubicBezTo>
                <a:cubicBezTo>
                  <a:pt x="-12802" y="156056"/>
                  <a:pt x="26652" y="223665"/>
                  <a:pt x="85454" y="249316"/>
                </a:cubicBezTo>
                <a:cubicBezTo>
                  <a:pt x="142541" y="274216"/>
                  <a:pt x="216499" y="257158"/>
                  <a:pt x="254975" y="207458"/>
                </a:cubicBezTo>
                <a:cubicBezTo>
                  <a:pt x="287463" y="165493"/>
                  <a:pt x="291307" y="104688"/>
                  <a:pt x="264605" y="58859"/>
                </a:cubicBezTo>
                <a:cubicBezTo>
                  <a:pt x="241728" y="19606"/>
                  <a:pt x="193682" y="-6741"/>
                  <a:pt x="148026" y="15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46" name="Shape 846"/>
        <p:cNvGrpSpPr/>
        <p:nvPr/>
      </p:nvGrpSpPr>
      <p:grpSpPr>
        <a:xfrm>
          <a:off x="0" y="0"/>
          <a:ext cx="0" cy="0"/>
          <a:chOff x="0" y="0"/>
          <a:chExt cx="0" cy="0"/>
        </a:xfrm>
      </p:grpSpPr>
      <p:sp>
        <p:nvSpPr>
          <p:cNvPr id="847" name="Google Shape;847;p33"/>
          <p:cNvSpPr txBox="1"/>
          <p:nvPr>
            <p:ph type="title"/>
          </p:nvPr>
        </p:nvSpPr>
        <p:spPr>
          <a:xfrm>
            <a:off x="1365225" y="542300"/>
            <a:ext cx="4423800" cy="61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JANUARY</a:t>
            </a:r>
            <a:endParaRPr/>
          </a:p>
        </p:txBody>
      </p:sp>
      <p:grpSp>
        <p:nvGrpSpPr>
          <p:cNvPr id="848" name="Google Shape;848;p33"/>
          <p:cNvGrpSpPr/>
          <p:nvPr/>
        </p:nvGrpSpPr>
        <p:grpSpPr>
          <a:xfrm>
            <a:off x="1333025" y="1901500"/>
            <a:ext cx="4456100" cy="2339700"/>
            <a:chOff x="1333025" y="1901500"/>
            <a:chExt cx="4456100" cy="2339700"/>
          </a:xfrm>
        </p:grpSpPr>
        <p:sp>
          <p:nvSpPr>
            <p:cNvPr id="849" name="Google Shape;849;p33"/>
            <p:cNvSpPr txBox="1"/>
            <p:nvPr/>
          </p:nvSpPr>
          <p:spPr>
            <a:xfrm>
              <a:off x="1333025" y="1901500"/>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29</a:t>
              </a:r>
              <a:endParaRPr sz="2800">
                <a:latin typeface="Arsenal"/>
                <a:ea typeface="Arsenal"/>
                <a:cs typeface="Arsenal"/>
                <a:sym typeface="Arsenal"/>
              </a:endParaRPr>
            </a:p>
          </p:txBody>
        </p:sp>
        <p:sp>
          <p:nvSpPr>
            <p:cNvPr id="850" name="Google Shape;850;p33"/>
            <p:cNvSpPr txBox="1"/>
            <p:nvPr/>
          </p:nvSpPr>
          <p:spPr>
            <a:xfrm>
              <a:off x="1962858" y="1901500"/>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30</a:t>
              </a:r>
              <a:endParaRPr sz="2800">
                <a:latin typeface="Arsenal"/>
                <a:ea typeface="Arsenal"/>
                <a:cs typeface="Arsenal"/>
                <a:sym typeface="Arsenal"/>
              </a:endParaRPr>
            </a:p>
          </p:txBody>
        </p:sp>
        <p:sp>
          <p:nvSpPr>
            <p:cNvPr id="851" name="Google Shape;851;p33"/>
            <p:cNvSpPr txBox="1"/>
            <p:nvPr/>
          </p:nvSpPr>
          <p:spPr>
            <a:xfrm>
              <a:off x="2592692" y="1901500"/>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10</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17</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31</a:t>
              </a:r>
              <a:endParaRPr sz="2800">
                <a:latin typeface="Arsenal"/>
                <a:ea typeface="Arsenal"/>
                <a:cs typeface="Arsenal"/>
                <a:sym typeface="Arsenal"/>
              </a:endParaRPr>
            </a:p>
          </p:txBody>
        </p:sp>
        <p:sp>
          <p:nvSpPr>
            <p:cNvPr id="852" name="Google Shape;852;p33"/>
            <p:cNvSpPr txBox="1"/>
            <p:nvPr/>
          </p:nvSpPr>
          <p:spPr>
            <a:xfrm>
              <a:off x="3222525" y="1901500"/>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25</a:t>
              </a:r>
              <a:endParaRPr sz="2800">
                <a:latin typeface="Arsenal"/>
                <a:ea typeface="Arsenal"/>
                <a:cs typeface="Arsenal"/>
                <a:sym typeface="Arsenal"/>
              </a:endParaRPr>
            </a:p>
            <a:p>
              <a:pPr indent="0" lvl="0" marL="0" rtl="0" algn="l">
                <a:spcBef>
                  <a:spcPts val="0"/>
                </a:spcBef>
                <a:spcAft>
                  <a:spcPts val="0"/>
                </a:spcAft>
                <a:buNone/>
              </a:pPr>
              <a:r>
                <a:t/>
              </a:r>
              <a:endParaRPr sz="2800">
                <a:latin typeface="Arsenal"/>
                <a:ea typeface="Arsenal"/>
                <a:cs typeface="Arsenal"/>
                <a:sym typeface="Arsenal"/>
              </a:endParaRPr>
            </a:p>
          </p:txBody>
        </p:sp>
        <p:sp>
          <p:nvSpPr>
            <p:cNvPr id="853" name="Google Shape;853;p33"/>
            <p:cNvSpPr txBox="1"/>
            <p:nvPr/>
          </p:nvSpPr>
          <p:spPr>
            <a:xfrm>
              <a:off x="3852358" y="1901500"/>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26</a:t>
              </a:r>
              <a:endParaRPr sz="2800">
                <a:latin typeface="Arsenal"/>
                <a:ea typeface="Arsenal"/>
                <a:cs typeface="Arsenal"/>
                <a:sym typeface="Arsenal"/>
              </a:endParaRPr>
            </a:p>
            <a:p>
              <a:pPr indent="0" lvl="0" marL="0" rtl="0" algn="l">
                <a:spcBef>
                  <a:spcPts val="0"/>
                </a:spcBef>
                <a:spcAft>
                  <a:spcPts val="0"/>
                </a:spcAft>
                <a:buNone/>
              </a:pPr>
              <a:r>
                <a:t/>
              </a:r>
              <a:endParaRPr sz="2800">
                <a:latin typeface="Arsenal"/>
                <a:ea typeface="Arsenal"/>
                <a:cs typeface="Arsenal"/>
                <a:sym typeface="Arsenal"/>
              </a:endParaRPr>
            </a:p>
          </p:txBody>
        </p:sp>
        <p:sp>
          <p:nvSpPr>
            <p:cNvPr id="854" name="Google Shape;854;p33"/>
            <p:cNvSpPr txBox="1"/>
            <p:nvPr/>
          </p:nvSpPr>
          <p:spPr>
            <a:xfrm>
              <a:off x="4482192" y="1901500"/>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6</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13</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20</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27</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t/>
              </a:r>
              <a:endParaRPr sz="2800">
                <a:latin typeface="Arsenal"/>
                <a:ea typeface="Arsenal"/>
                <a:cs typeface="Arsenal"/>
                <a:sym typeface="Arsenal"/>
              </a:endParaRPr>
            </a:p>
          </p:txBody>
        </p:sp>
        <p:sp>
          <p:nvSpPr>
            <p:cNvPr id="855" name="Google Shape;855;p33"/>
            <p:cNvSpPr txBox="1"/>
            <p:nvPr/>
          </p:nvSpPr>
          <p:spPr>
            <a:xfrm>
              <a:off x="5112025" y="1901500"/>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7</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14</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21</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28</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t/>
              </a:r>
              <a:endParaRPr sz="2800">
                <a:latin typeface="Arsenal"/>
                <a:ea typeface="Arsenal"/>
                <a:cs typeface="Arsenal"/>
                <a:sym typeface="Arsenal"/>
              </a:endParaRPr>
            </a:p>
          </p:txBody>
        </p:sp>
      </p:grpSp>
      <p:sp>
        <p:nvSpPr>
          <p:cNvPr id="856" name="Google Shape;856;p33"/>
          <p:cNvSpPr/>
          <p:nvPr/>
        </p:nvSpPr>
        <p:spPr>
          <a:xfrm>
            <a:off x="2907137" y="961325"/>
            <a:ext cx="1339308" cy="403423"/>
          </a:xfrm>
          <a:prstGeom prst="rect">
            <a:avLst/>
          </a:prstGeom>
        </p:spPr>
        <p:txBody>
          <a:bodyPr>
            <a:prstTxWarp prst="textPlain"/>
          </a:bodyPr>
          <a:lstStyle/>
          <a:p>
            <a:pPr lvl="0" algn="ctr"/>
            <a:r>
              <a:rPr b="0" i="0">
                <a:ln>
                  <a:noFill/>
                </a:ln>
                <a:solidFill>
                  <a:schemeClr val="accent3"/>
                </a:solidFill>
                <a:latin typeface="Great Vibes"/>
              </a:rPr>
              <a:t>2024</a:t>
            </a: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60" name="Shape 860"/>
        <p:cNvGrpSpPr/>
        <p:nvPr/>
      </p:nvGrpSpPr>
      <p:grpSpPr>
        <a:xfrm>
          <a:off x="0" y="0"/>
          <a:ext cx="0" cy="0"/>
          <a:chOff x="0" y="0"/>
          <a:chExt cx="0" cy="0"/>
        </a:xfrm>
      </p:grpSpPr>
      <p:sp>
        <p:nvSpPr>
          <p:cNvPr id="861" name="Google Shape;861;p34"/>
          <p:cNvSpPr/>
          <p:nvPr/>
        </p:nvSpPr>
        <p:spPr>
          <a:xfrm>
            <a:off x="1911125" y="1059900"/>
            <a:ext cx="1880601" cy="579326"/>
          </a:xfrm>
          <a:prstGeom prst="rect">
            <a:avLst/>
          </a:prstGeom>
        </p:spPr>
        <p:txBody>
          <a:bodyPr>
            <a:prstTxWarp prst="textPlain"/>
          </a:bodyPr>
          <a:lstStyle/>
          <a:p>
            <a:pPr lvl="0" algn="ctr"/>
            <a:r>
              <a:rPr b="0" i="0">
                <a:ln>
                  <a:noFill/>
                </a:ln>
                <a:solidFill>
                  <a:schemeClr val="dk1"/>
                </a:solidFill>
                <a:latin typeface="Great Vibes"/>
              </a:rPr>
              <a:t>Planner</a:t>
            </a:r>
          </a:p>
        </p:txBody>
      </p:sp>
      <p:sp>
        <p:nvSpPr>
          <p:cNvPr id="862" name="Google Shape;862;p34"/>
          <p:cNvSpPr/>
          <p:nvPr/>
        </p:nvSpPr>
        <p:spPr>
          <a:xfrm>
            <a:off x="7716881" y="927568"/>
            <a:ext cx="391654" cy="361659"/>
          </a:xfrm>
          <a:custGeom>
            <a:rect b="b" l="l" r="r" t="t"/>
            <a:pathLst>
              <a:path extrusionOk="0" h="260655" w="282273">
                <a:moveTo>
                  <a:pt x="148026" y="1517"/>
                </a:moveTo>
                <a:cubicBezTo>
                  <a:pt x="129783" y="4812"/>
                  <a:pt x="112745" y="13532"/>
                  <a:pt x="98426" y="25165"/>
                </a:cubicBezTo>
                <a:cubicBezTo>
                  <a:pt x="83659" y="37173"/>
                  <a:pt x="72260" y="52122"/>
                  <a:pt x="63058" y="68697"/>
                </a:cubicBezTo>
                <a:cubicBezTo>
                  <a:pt x="50112" y="92017"/>
                  <a:pt x="41540" y="117694"/>
                  <a:pt x="38780" y="144249"/>
                </a:cubicBezTo>
                <a:cubicBezTo>
                  <a:pt x="38767" y="144330"/>
                  <a:pt x="38914" y="144450"/>
                  <a:pt x="38988" y="144463"/>
                </a:cubicBezTo>
                <a:cubicBezTo>
                  <a:pt x="39069" y="144470"/>
                  <a:pt x="39189" y="144330"/>
                  <a:pt x="39196" y="144249"/>
                </a:cubicBezTo>
                <a:cubicBezTo>
                  <a:pt x="46128" y="105512"/>
                  <a:pt x="65389" y="71169"/>
                  <a:pt x="93196" y="43582"/>
                </a:cubicBezTo>
                <a:cubicBezTo>
                  <a:pt x="112404" y="24529"/>
                  <a:pt x="137297" y="10471"/>
                  <a:pt x="164984" y="10518"/>
                </a:cubicBezTo>
                <a:cubicBezTo>
                  <a:pt x="178137" y="10538"/>
                  <a:pt x="191010" y="13512"/>
                  <a:pt x="203071" y="18675"/>
                </a:cubicBezTo>
                <a:cubicBezTo>
                  <a:pt x="217839" y="24998"/>
                  <a:pt x="231608" y="34139"/>
                  <a:pt x="242418" y="46094"/>
                </a:cubicBezTo>
                <a:cubicBezTo>
                  <a:pt x="279092" y="86653"/>
                  <a:pt x="281215" y="151690"/>
                  <a:pt x="250374" y="196153"/>
                </a:cubicBezTo>
                <a:cubicBezTo>
                  <a:pt x="214423" y="247990"/>
                  <a:pt x="138630" y="265115"/>
                  <a:pt x="82942" y="236966"/>
                </a:cubicBezTo>
                <a:cubicBezTo>
                  <a:pt x="29953" y="210184"/>
                  <a:pt x="-3647" y="146144"/>
                  <a:pt x="15548" y="87952"/>
                </a:cubicBezTo>
                <a:cubicBezTo>
                  <a:pt x="19513" y="75950"/>
                  <a:pt x="25473" y="64732"/>
                  <a:pt x="33128" y="54673"/>
                </a:cubicBezTo>
                <a:cubicBezTo>
                  <a:pt x="46101" y="37629"/>
                  <a:pt x="63031" y="24696"/>
                  <a:pt x="81475" y="14074"/>
                </a:cubicBezTo>
                <a:cubicBezTo>
                  <a:pt x="83793" y="12742"/>
                  <a:pt x="84690" y="9694"/>
                  <a:pt x="83357" y="7377"/>
                </a:cubicBezTo>
                <a:cubicBezTo>
                  <a:pt x="82025" y="5060"/>
                  <a:pt x="78977" y="4162"/>
                  <a:pt x="76660" y="5495"/>
                </a:cubicBezTo>
                <a:cubicBezTo>
                  <a:pt x="54599" y="18153"/>
                  <a:pt x="34535" y="34320"/>
                  <a:pt x="20363" y="55725"/>
                </a:cubicBezTo>
                <a:cubicBezTo>
                  <a:pt x="12916" y="66969"/>
                  <a:pt x="7237" y="79292"/>
                  <a:pt x="3827" y="92345"/>
                </a:cubicBezTo>
                <a:cubicBezTo>
                  <a:pt x="-12802" y="156056"/>
                  <a:pt x="26652" y="223665"/>
                  <a:pt x="85454" y="249316"/>
                </a:cubicBezTo>
                <a:cubicBezTo>
                  <a:pt x="142541" y="274216"/>
                  <a:pt x="216499" y="257158"/>
                  <a:pt x="254975" y="207458"/>
                </a:cubicBezTo>
                <a:cubicBezTo>
                  <a:pt x="287463" y="165493"/>
                  <a:pt x="291307" y="104688"/>
                  <a:pt x="264605" y="58859"/>
                </a:cubicBezTo>
                <a:cubicBezTo>
                  <a:pt x="241728" y="19606"/>
                  <a:pt x="193682" y="-6741"/>
                  <a:pt x="148026" y="15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66" name="Shape 866"/>
        <p:cNvGrpSpPr/>
        <p:nvPr/>
      </p:nvGrpSpPr>
      <p:grpSpPr>
        <a:xfrm>
          <a:off x="0" y="0"/>
          <a:ext cx="0" cy="0"/>
          <a:chOff x="0" y="0"/>
          <a:chExt cx="0" cy="0"/>
        </a:xfrm>
      </p:grpSpPr>
      <p:sp>
        <p:nvSpPr>
          <p:cNvPr id="867" name="Google Shape;867;p35"/>
          <p:cNvSpPr txBox="1"/>
          <p:nvPr>
            <p:ph type="title"/>
          </p:nvPr>
        </p:nvSpPr>
        <p:spPr>
          <a:xfrm>
            <a:off x="1365225" y="542300"/>
            <a:ext cx="4423800" cy="61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FEBRUARY</a:t>
            </a:r>
            <a:endParaRPr/>
          </a:p>
        </p:txBody>
      </p:sp>
      <p:grpSp>
        <p:nvGrpSpPr>
          <p:cNvPr id="868" name="Google Shape;868;p35"/>
          <p:cNvGrpSpPr/>
          <p:nvPr/>
        </p:nvGrpSpPr>
        <p:grpSpPr>
          <a:xfrm>
            <a:off x="1322083" y="1894775"/>
            <a:ext cx="4465072" cy="2339700"/>
            <a:chOff x="1322083" y="1894775"/>
            <a:chExt cx="4465072" cy="2339700"/>
          </a:xfrm>
        </p:grpSpPr>
        <p:sp>
          <p:nvSpPr>
            <p:cNvPr id="869" name="Google Shape;869;p35"/>
            <p:cNvSpPr txBox="1"/>
            <p:nvPr/>
          </p:nvSpPr>
          <p:spPr>
            <a:xfrm>
              <a:off x="3216069"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29</a:t>
              </a:r>
              <a:endParaRPr sz="2800">
                <a:latin typeface="Arsenal"/>
                <a:ea typeface="Arsenal"/>
                <a:cs typeface="Arsenal"/>
                <a:sym typeface="Arsenal"/>
              </a:endParaRPr>
            </a:p>
          </p:txBody>
        </p:sp>
        <p:sp>
          <p:nvSpPr>
            <p:cNvPr id="870" name="Google Shape;870;p35"/>
            <p:cNvSpPr txBox="1"/>
            <p:nvPr/>
          </p:nvSpPr>
          <p:spPr>
            <a:xfrm>
              <a:off x="3847398"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23</a:t>
              </a:r>
              <a:endParaRPr sz="2800">
                <a:latin typeface="Arsenal"/>
                <a:ea typeface="Arsenal"/>
                <a:cs typeface="Arsenal"/>
                <a:sym typeface="Arsenal"/>
              </a:endParaRPr>
            </a:p>
            <a:p>
              <a:pPr indent="0" lvl="0" marL="0" rtl="0" algn="ctr">
                <a:spcBef>
                  <a:spcPts val="0"/>
                </a:spcBef>
                <a:spcAft>
                  <a:spcPts val="0"/>
                </a:spcAft>
                <a:buNone/>
              </a:pPr>
              <a:r>
                <a:t/>
              </a:r>
              <a:endParaRPr sz="2800">
                <a:latin typeface="Arsenal"/>
                <a:ea typeface="Arsenal"/>
                <a:cs typeface="Arsenal"/>
                <a:sym typeface="Arsenal"/>
              </a:endParaRPr>
            </a:p>
          </p:txBody>
        </p:sp>
        <p:sp>
          <p:nvSpPr>
            <p:cNvPr id="871" name="Google Shape;871;p35"/>
            <p:cNvSpPr txBox="1"/>
            <p:nvPr/>
          </p:nvSpPr>
          <p:spPr>
            <a:xfrm>
              <a:off x="4478726"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3</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10</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17</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24</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t/>
              </a:r>
              <a:endParaRPr sz="2800">
                <a:solidFill>
                  <a:schemeClr val="accent2"/>
                </a:solidFill>
                <a:latin typeface="Arsenal"/>
                <a:ea typeface="Arsenal"/>
                <a:cs typeface="Arsenal"/>
                <a:sym typeface="Arsenal"/>
              </a:endParaRPr>
            </a:p>
          </p:txBody>
        </p:sp>
        <p:sp>
          <p:nvSpPr>
            <p:cNvPr id="872" name="Google Shape;872;p35"/>
            <p:cNvSpPr txBox="1"/>
            <p:nvPr/>
          </p:nvSpPr>
          <p:spPr>
            <a:xfrm>
              <a:off x="5110055"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4</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11</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18</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25</a:t>
              </a:r>
              <a:endParaRPr sz="2800">
                <a:solidFill>
                  <a:schemeClr val="accent2"/>
                </a:solidFill>
                <a:latin typeface="Arsenal"/>
                <a:ea typeface="Arsenal"/>
                <a:cs typeface="Arsenal"/>
                <a:sym typeface="Arsenal"/>
              </a:endParaRPr>
            </a:p>
            <a:p>
              <a:pPr indent="0" lvl="0" marL="0" rtl="0" algn="l">
                <a:spcBef>
                  <a:spcPts val="0"/>
                </a:spcBef>
                <a:spcAft>
                  <a:spcPts val="0"/>
                </a:spcAft>
                <a:buNone/>
              </a:pPr>
              <a:r>
                <a:t/>
              </a:r>
              <a:endParaRPr sz="2800">
                <a:solidFill>
                  <a:schemeClr val="accent2"/>
                </a:solidFill>
                <a:latin typeface="Arsenal"/>
                <a:ea typeface="Arsenal"/>
                <a:cs typeface="Arsenal"/>
                <a:sym typeface="Arsenal"/>
              </a:endParaRPr>
            </a:p>
          </p:txBody>
        </p:sp>
        <p:sp>
          <p:nvSpPr>
            <p:cNvPr id="873" name="Google Shape;873;p35"/>
            <p:cNvSpPr txBox="1"/>
            <p:nvPr/>
          </p:nvSpPr>
          <p:spPr>
            <a:xfrm>
              <a:off x="1322083"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26</a:t>
              </a:r>
              <a:endParaRPr sz="2800">
                <a:latin typeface="Arsenal"/>
                <a:ea typeface="Arsenal"/>
                <a:cs typeface="Arsenal"/>
                <a:sym typeface="Arsenal"/>
              </a:endParaRPr>
            </a:p>
          </p:txBody>
        </p:sp>
        <p:sp>
          <p:nvSpPr>
            <p:cNvPr id="874" name="Google Shape;874;p35"/>
            <p:cNvSpPr txBox="1"/>
            <p:nvPr/>
          </p:nvSpPr>
          <p:spPr>
            <a:xfrm>
              <a:off x="1953412"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20</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27</a:t>
              </a:r>
              <a:endParaRPr sz="2800">
                <a:latin typeface="Arsenal"/>
                <a:ea typeface="Arsenal"/>
                <a:cs typeface="Arsenal"/>
                <a:sym typeface="Arsenal"/>
              </a:endParaRPr>
            </a:p>
          </p:txBody>
        </p:sp>
        <p:sp>
          <p:nvSpPr>
            <p:cNvPr id="875" name="Google Shape;875;p35"/>
            <p:cNvSpPr txBox="1"/>
            <p:nvPr/>
          </p:nvSpPr>
          <p:spPr>
            <a:xfrm>
              <a:off x="2584740" y="1894775"/>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7</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28</a:t>
              </a:r>
              <a:endParaRPr sz="2800">
                <a:latin typeface="Arsenal"/>
                <a:ea typeface="Arsenal"/>
                <a:cs typeface="Arsenal"/>
                <a:sym typeface="Arsenal"/>
              </a:endParaRPr>
            </a:p>
          </p:txBody>
        </p:sp>
      </p:grpSp>
      <p:sp>
        <p:nvSpPr>
          <p:cNvPr id="876" name="Google Shape;876;p35"/>
          <p:cNvSpPr/>
          <p:nvPr/>
        </p:nvSpPr>
        <p:spPr>
          <a:xfrm>
            <a:off x="2907137" y="961325"/>
            <a:ext cx="1339308" cy="403423"/>
          </a:xfrm>
          <a:prstGeom prst="rect">
            <a:avLst/>
          </a:prstGeom>
        </p:spPr>
        <p:txBody>
          <a:bodyPr>
            <a:prstTxWarp prst="textPlain"/>
          </a:bodyPr>
          <a:lstStyle/>
          <a:p>
            <a:pPr lvl="0" algn="ctr"/>
            <a:r>
              <a:rPr b="0" i="0">
                <a:ln>
                  <a:noFill/>
                </a:ln>
                <a:solidFill>
                  <a:schemeClr val="accent3"/>
                </a:solidFill>
                <a:latin typeface="Great Vibes"/>
              </a:rPr>
              <a:t>2024</a:t>
            </a:r>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80" name="Shape 880"/>
        <p:cNvGrpSpPr/>
        <p:nvPr/>
      </p:nvGrpSpPr>
      <p:grpSpPr>
        <a:xfrm>
          <a:off x="0" y="0"/>
          <a:ext cx="0" cy="0"/>
          <a:chOff x="0" y="0"/>
          <a:chExt cx="0" cy="0"/>
        </a:xfrm>
      </p:grpSpPr>
      <p:sp>
        <p:nvSpPr>
          <p:cNvPr id="881" name="Google Shape;881;p36"/>
          <p:cNvSpPr/>
          <p:nvPr/>
        </p:nvSpPr>
        <p:spPr>
          <a:xfrm>
            <a:off x="1911125" y="1059900"/>
            <a:ext cx="1880601" cy="579326"/>
          </a:xfrm>
          <a:prstGeom prst="rect">
            <a:avLst/>
          </a:prstGeom>
        </p:spPr>
        <p:txBody>
          <a:bodyPr>
            <a:prstTxWarp prst="textPlain"/>
          </a:bodyPr>
          <a:lstStyle/>
          <a:p>
            <a:pPr lvl="0" algn="ctr"/>
            <a:r>
              <a:rPr b="0" i="0">
                <a:ln>
                  <a:noFill/>
                </a:ln>
                <a:solidFill>
                  <a:schemeClr val="dk1"/>
                </a:solidFill>
                <a:latin typeface="Great Vibes"/>
              </a:rPr>
              <a:t>Planner</a:t>
            </a:r>
          </a:p>
        </p:txBody>
      </p:sp>
      <p:sp>
        <p:nvSpPr>
          <p:cNvPr id="882" name="Google Shape;882;p36"/>
          <p:cNvSpPr/>
          <p:nvPr/>
        </p:nvSpPr>
        <p:spPr>
          <a:xfrm>
            <a:off x="8936081" y="927568"/>
            <a:ext cx="391654" cy="361659"/>
          </a:xfrm>
          <a:custGeom>
            <a:rect b="b" l="l" r="r" t="t"/>
            <a:pathLst>
              <a:path extrusionOk="0" h="260655" w="282273">
                <a:moveTo>
                  <a:pt x="148026" y="1517"/>
                </a:moveTo>
                <a:cubicBezTo>
                  <a:pt x="129783" y="4812"/>
                  <a:pt x="112745" y="13532"/>
                  <a:pt x="98426" y="25165"/>
                </a:cubicBezTo>
                <a:cubicBezTo>
                  <a:pt x="83659" y="37173"/>
                  <a:pt x="72260" y="52122"/>
                  <a:pt x="63058" y="68697"/>
                </a:cubicBezTo>
                <a:cubicBezTo>
                  <a:pt x="50112" y="92017"/>
                  <a:pt x="41540" y="117694"/>
                  <a:pt x="38780" y="144249"/>
                </a:cubicBezTo>
                <a:cubicBezTo>
                  <a:pt x="38767" y="144330"/>
                  <a:pt x="38914" y="144450"/>
                  <a:pt x="38988" y="144463"/>
                </a:cubicBezTo>
                <a:cubicBezTo>
                  <a:pt x="39069" y="144470"/>
                  <a:pt x="39189" y="144330"/>
                  <a:pt x="39196" y="144249"/>
                </a:cubicBezTo>
                <a:cubicBezTo>
                  <a:pt x="46128" y="105512"/>
                  <a:pt x="65389" y="71169"/>
                  <a:pt x="93196" y="43582"/>
                </a:cubicBezTo>
                <a:cubicBezTo>
                  <a:pt x="112404" y="24529"/>
                  <a:pt x="137297" y="10471"/>
                  <a:pt x="164984" y="10518"/>
                </a:cubicBezTo>
                <a:cubicBezTo>
                  <a:pt x="178137" y="10538"/>
                  <a:pt x="191010" y="13512"/>
                  <a:pt x="203071" y="18675"/>
                </a:cubicBezTo>
                <a:cubicBezTo>
                  <a:pt x="217839" y="24998"/>
                  <a:pt x="231608" y="34139"/>
                  <a:pt x="242418" y="46094"/>
                </a:cubicBezTo>
                <a:cubicBezTo>
                  <a:pt x="279092" y="86653"/>
                  <a:pt x="281215" y="151690"/>
                  <a:pt x="250374" y="196153"/>
                </a:cubicBezTo>
                <a:cubicBezTo>
                  <a:pt x="214423" y="247990"/>
                  <a:pt x="138630" y="265115"/>
                  <a:pt x="82942" y="236966"/>
                </a:cubicBezTo>
                <a:cubicBezTo>
                  <a:pt x="29953" y="210184"/>
                  <a:pt x="-3647" y="146144"/>
                  <a:pt x="15548" y="87952"/>
                </a:cubicBezTo>
                <a:cubicBezTo>
                  <a:pt x="19513" y="75950"/>
                  <a:pt x="25473" y="64732"/>
                  <a:pt x="33128" y="54673"/>
                </a:cubicBezTo>
                <a:cubicBezTo>
                  <a:pt x="46101" y="37629"/>
                  <a:pt x="63031" y="24696"/>
                  <a:pt x="81475" y="14074"/>
                </a:cubicBezTo>
                <a:cubicBezTo>
                  <a:pt x="83793" y="12742"/>
                  <a:pt x="84690" y="9694"/>
                  <a:pt x="83357" y="7377"/>
                </a:cubicBezTo>
                <a:cubicBezTo>
                  <a:pt x="82025" y="5060"/>
                  <a:pt x="78977" y="4162"/>
                  <a:pt x="76660" y="5495"/>
                </a:cubicBezTo>
                <a:cubicBezTo>
                  <a:pt x="54599" y="18153"/>
                  <a:pt x="34535" y="34320"/>
                  <a:pt x="20363" y="55725"/>
                </a:cubicBezTo>
                <a:cubicBezTo>
                  <a:pt x="12916" y="66969"/>
                  <a:pt x="7237" y="79292"/>
                  <a:pt x="3827" y="92345"/>
                </a:cubicBezTo>
                <a:cubicBezTo>
                  <a:pt x="-12802" y="156056"/>
                  <a:pt x="26652" y="223665"/>
                  <a:pt x="85454" y="249316"/>
                </a:cubicBezTo>
                <a:cubicBezTo>
                  <a:pt x="142541" y="274216"/>
                  <a:pt x="216499" y="257158"/>
                  <a:pt x="254975" y="207458"/>
                </a:cubicBezTo>
                <a:cubicBezTo>
                  <a:pt x="287463" y="165493"/>
                  <a:pt x="291307" y="104688"/>
                  <a:pt x="264605" y="58859"/>
                </a:cubicBezTo>
                <a:cubicBezTo>
                  <a:pt x="241728" y="19606"/>
                  <a:pt x="193682" y="-6741"/>
                  <a:pt x="148026" y="15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86" name="Shape 886"/>
        <p:cNvGrpSpPr/>
        <p:nvPr/>
      </p:nvGrpSpPr>
      <p:grpSpPr>
        <a:xfrm>
          <a:off x="0" y="0"/>
          <a:ext cx="0" cy="0"/>
          <a:chOff x="0" y="0"/>
          <a:chExt cx="0" cy="0"/>
        </a:xfrm>
      </p:grpSpPr>
      <p:sp>
        <p:nvSpPr>
          <p:cNvPr id="887" name="Google Shape;887;p37"/>
          <p:cNvSpPr txBox="1"/>
          <p:nvPr>
            <p:ph type="title"/>
          </p:nvPr>
        </p:nvSpPr>
        <p:spPr>
          <a:xfrm>
            <a:off x="1365225" y="542300"/>
            <a:ext cx="4423800" cy="61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MARCH</a:t>
            </a:r>
            <a:endParaRPr/>
          </a:p>
        </p:txBody>
      </p:sp>
      <p:grpSp>
        <p:nvGrpSpPr>
          <p:cNvPr id="888" name="Google Shape;888;p37"/>
          <p:cNvGrpSpPr/>
          <p:nvPr/>
        </p:nvGrpSpPr>
        <p:grpSpPr>
          <a:xfrm>
            <a:off x="1333025" y="1894775"/>
            <a:ext cx="4455906" cy="2339700"/>
            <a:chOff x="1333025" y="1894775"/>
            <a:chExt cx="4455906" cy="2339700"/>
          </a:xfrm>
        </p:grpSpPr>
        <p:sp>
          <p:nvSpPr>
            <p:cNvPr id="889" name="Google Shape;889;p37"/>
            <p:cNvSpPr txBox="1"/>
            <p:nvPr/>
          </p:nvSpPr>
          <p:spPr>
            <a:xfrm>
              <a:off x="3849829"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29</a:t>
              </a:r>
              <a:endParaRPr sz="2800">
                <a:latin typeface="Arsenal"/>
                <a:ea typeface="Arsenal"/>
                <a:cs typeface="Arsenal"/>
                <a:sym typeface="Arsenal"/>
              </a:endParaRPr>
            </a:p>
          </p:txBody>
        </p:sp>
        <p:sp>
          <p:nvSpPr>
            <p:cNvPr id="890" name="Google Shape;890;p37"/>
            <p:cNvSpPr txBox="1"/>
            <p:nvPr/>
          </p:nvSpPr>
          <p:spPr>
            <a:xfrm>
              <a:off x="4479030"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2</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9</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16</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23</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30</a:t>
              </a:r>
              <a:endParaRPr sz="2800">
                <a:solidFill>
                  <a:schemeClr val="accent2"/>
                </a:solidFill>
                <a:latin typeface="Arsenal"/>
                <a:ea typeface="Arsenal"/>
                <a:cs typeface="Arsenal"/>
                <a:sym typeface="Arsenal"/>
              </a:endParaRPr>
            </a:p>
          </p:txBody>
        </p:sp>
        <p:sp>
          <p:nvSpPr>
            <p:cNvPr id="891" name="Google Shape;891;p37"/>
            <p:cNvSpPr txBox="1"/>
            <p:nvPr/>
          </p:nvSpPr>
          <p:spPr>
            <a:xfrm>
              <a:off x="5108231"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3</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10</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17</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24</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31</a:t>
              </a:r>
              <a:endParaRPr sz="2800">
                <a:solidFill>
                  <a:schemeClr val="accent2"/>
                </a:solidFill>
                <a:latin typeface="Arsenal"/>
                <a:ea typeface="Arsenal"/>
                <a:cs typeface="Arsenal"/>
                <a:sym typeface="Arsenal"/>
              </a:endParaRPr>
            </a:p>
          </p:txBody>
        </p:sp>
        <p:sp>
          <p:nvSpPr>
            <p:cNvPr id="892" name="Google Shape;892;p37"/>
            <p:cNvSpPr txBox="1"/>
            <p:nvPr/>
          </p:nvSpPr>
          <p:spPr>
            <a:xfrm>
              <a:off x="1333025"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25</a:t>
              </a:r>
              <a:endParaRPr sz="2800">
                <a:latin typeface="Arsenal"/>
                <a:ea typeface="Arsenal"/>
                <a:cs typeface="Arsenal"/>
                <a:sym typeface="Arsenal"/>
              </a:endParaRPr>
            </a:p>
          </p:txBody>
        </p:sp>
        <p:sp>
          <p:nvSpPr>
            <p:cNvPr id="893" name="Google Shape;893;p37"/>
            <p:cNvSpPr txBox="1"/>
            <p:nvPr/>
          </p:nvSpPr>
          <p:spPr>
            <a:xfrm>
              <a:off x="1962226"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26</a:t>
              </a:r>
              <a:endParaRPr sz="2800">
                <a:latin typeface="Arsenal"/>
                <a:ea typeface="Arsenal"/>
                <a:cs typeface="Arsenal"/>
                <a:sym typeface="Arsenal"/>
              </a:endParaRPr>
            </a:p>
          </p:txBody>
        </p:sp>
        <p:sp>
          <p:nvSpPr>
            <p:cNvPr id="894" name="Google Shape;894;p37"/>
            <p:cNvSpPr txBox="1"/>
            <p:nvPr/>
          </p:nvSpPr>
          <p:spPr>
            <a:xfrm>
              <a:off x="2591427"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20</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27</a:t>
              </a:r>
              <a:endParaRPr sz="2800">
                <a:latin typeface="Arsenal"/>
                <a:ea typeface="Arsenal"/>
                <a:cs typeface="Arsenal"/>
                <a:sym typeface="Arsenal"/>
              </a:endParaRPr>
            </a:p>
          </p:txBody>
        </p:sp>
        <p:sp>
          <p:nvSpPr>
            <p:cNvPr id="895" name="Google Shape;895;p37"/>
            <p:cNvSpPr txBox="1"/>
            <p:nvPr/>
          </p:nvSpPr>
          <p:spPr>
            <a:xfrm>
              <a:off x="3220628" y="1894775"/>
              <a:ext cx="6807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7</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28</a:t>
              </a:r>
              <a:endParaRPr sz="2800">
                <a:latin typeface="Arsenal"/>
                <a:ea typeface="Arsenal"/>
                <a:cs typeface="Arsenal"/>
                <a:sym typeface="Arsenal"/>
              </a:endParaRPr>
            </a:p>
          </p:txBody>
        </p:sp>
      </p:grpSp>
      <p:sp>
        <p:nvSpPr>
          <p:cNvPr id="896" name="Google Shape;896;p37"/>
          <p:cNvSpPr/>
          <p:nvPr/>
        </p:nvSpPr>
        <p:spPr>
          <a:xfrm>
            <a:off x="2907137" y="961325"/>
            <a:ext cx="1339308" cy="403423"/>
          </a:xfrm>
          <a:prstGeom prst="rect">
            <a:avLst/>
          </a:prstGeom>
        </p:spPr>
        <p:txBody>
          <a:bodyPr>
            <a:prstTxWarp prst="textPlain"/>
          </a:bodyPr>
          <a:lstStyle/>
          <a:p>
            <a:pPr lvl="0" algn="ctr"/>
            <a:r>
              <a:rPr b="0" i="0">
                <a:ln>
                  <a:noFill/>
                </a:ln>
                <a:solidFill>
                  <a:schemeClr val="accent3"/>
                </a:solidFill>
                <a:latin typeface="Great Vibes"/>
              </a:rPr>
              <a:t>2024</a:t>
            </a:r>
          </a:p>
        </p:txBody>
      </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00" name="Shape 900"/>
        <p:cNvGrpSpPr/>
        <p:nvPr/>
      </p:nvGrpSpPr>
      <p:grpSpPr>
        <a:xfrm>
          <a:off x="0" y="0"/>
          <a:ext cx="0" cy="0"/>
          <a:chOff x="0" y="0"/>
          <a:chExt cx="0" cy="0"/>
        </a:xfrm>
      </p:grpSpPr>
      <p:sp>
        <p:nvSpPr>
          <p:cNvPr id="901" name="Google Shape;901;p38"/>
          <p:cNvSpPr/>
          <p:nvPr/>
        </p:nvSpPr>
        <p:spPr>
          <a:xfrm>
            <a:off x="1911125" y="1059900"/>
            <a:ext cx="1880601" cy="579326"/>
          </a:xfrm>
          <a:prstGeom prst="rect">
            <a:avLst/>
          </a:prstGeom>
        </p:spPr>
        <p:txBody>
          <a:bodyPr>
            <a:prstTxWarp prst="textPlain"/>
          </a:bodyPr>
          <a:lstStyle/>
          <a:p>
            <a:pPr lvl="0" algn="ctr"/>
            <a:r>
              <a:rPr b="0" i="0">
                <a:ln>
                  <a:noFill/>
                </a:ln>
                <a:solidFill>
                  <a:schemeClr val="dk1"/>
                </a:solidFill>
                <a:latin typeface="Great Vibes"/>
              </a:rPr>
              <a:t>Planner</a:t>
            </a:r>
          </a:p>
        </p:txBody>
      </p:sp>
      <p:sp>
        <p:nvSpPr>
          <p:cNvPr id="902" name="Google Shape;902;p38"/>
          <p:cNvSpPr/>
          <p:nvPr/>
        </p:nvSpPr>
        <p:spPr>
          <a:xfrm>
            <a:off x="9240881" y="927568"/>
            <a:ext cx="391654" cy="361659"/>
          </a:xfrm>
          <a:custGeom>
            <a:rect b="b" l="l" r="r" t="t"/>
            <a:pathLst>
              <a:path extrusionOk="0" h="260655" w="282273">
                <a:moveTo>
                  <a:pt x="148026" y="1517"/>
                </a:moveTo>
                <a:cubicBezTo>
                  <a:pt x="129783" y="4812"/>
                  <a:pt x="112745" y="13532"/>
                  <a:pt x="98426" y="25165"/>
                </a:cubicBezTo>
                <a:cubicBezTo>
                  <a:pt x="83659" y="37173"/>
                  <a:pt x="72260" y="52122"/>
                  <a:pt x="63058" y="68697"/>
                </a:cubicBezTo>
                <a:cubicBezTo>
                  <a:pt x="50112" y="92017"/>
                  <a:pt x="41540" y="117694"/>
                  <a:pt x="38780" y="144249"/>
                </a:cubicBezTo>
                <a:cubicBezTo>
                  <a:pt x="38767" y="144330"/>
                  <a:pt x="38914" y="144450"/>
                  <a:pt x="38988" y="144463"/>
                </a:cubicBezTo>
                <a:cubicBezTo>
                  <a:pt x="39069" y="144470"/>
                  <a:pt x="39189" y="144330"/>
                  <a:pt x="39196" y="144249"/>
                </a:cubicBezTo>
                <a:cubicBezTo>
                  <a:pt x="46128" y="105512"/>
                  <a:pt x="65389" y="71169"/>
                  <a:pt x="93196" y="43582"/>
                </a:cubicBezTo>
                <a:cubicBezTo>
                  <a:pt x="112404" y="24529"/>
                  <a:pt x="137297" y="10471"/>
                  <a:pt x="164984" y="10518"/>
                </a:cubicBezTo>
                <a:cubicBezTo>
                  <a:pt x="178137" y="10538"/>
                  <a:pt x="191010" y="13512"/>
                  <a:pt x="203071" y="18675"/>
                </a:cubicBezTo>
                <a:cubicBezTo>
                  <a:pt x="217839" y="24998"/>
                  <a:pt x="231608" y="34139"/>
                  <a:pt x="242418" y="46094"/>
                </a:cubicBezTo>
                <a:cubicBezTo>
                  <a:pt x="279092" y="86653"/>
                  <a:pt x="281215" y="151690"/>
                  <a:pt x="250374" y="196153"/>
                </a:cubicBezTo>
                <a:cubicBezTo>
                  <a:pt x="214423" y="247990"/>
                  <a:pt x="138630" y="265115"/>
                  <a:pt x="82942" y="236966"/>
                </a:cubicBezTo>
                <a:cubicBezTo>
                  <a:pt x="29953" y="210184"/>
                  <a:pt x="-3647" y="146144"/>
                  <a:pt x="15548" y="87952"/>
                </a:cubicBezTo>
                <a:cubicBezTo>
                  <a:pt x="19513" y="75950"/>
                  <a:pt x="25473" y="64732"/>
                  <a:pt x="33128" y="54673"/>
                </a:cubicBezTo>
                <a:cubicBezTo>
                  <a:pt x="46101" y="37629"/>
                  <a:pt x="63031" y="24696"/>
                  <a:pt x="81475" y="14074"/>
                </a:cubicBezTo>
                <a:cubicBezTo>
                  <a:pt x="83793" y="12742"/>
                  <a:pt x="84690" y="9694"/>
                  <a:pt x="83357" y="7377"/>
                </a:cubicBezTo>
                <a:cubicBezTo>
                  <a:pt x="82025" y="5060"/>
                  <a:pt x="78977" y="4162"/>
                  <a:pt x="76660" y="5495"/>
                </a:cubicBezTo>
                <a:cubicBezTo>
                  <a:pt x="54599" y="18153"/>
                  <a:pt x="34535" y="34320"/>
                  <a:pt x="20363" y="55725"/>
                </a:cubicBezTo>
                <a:cubicBezTo>
                  <a:pt x="12916" y="66969"/>
                  <a:pt x="7237" y="79292"/>
                  <a:pt x="3827" y="92345"/>
                </a:cubicBezTo>
                <a:cubicBezTo>
                  <a:pt x="-12802" y="156056"/>
                  <a:pt x="26652" y="223665"/>
                  <a:pt x="85454" y="249316"/>
                </a:cubicBezTo>
                <a:cubicBezTo>
                  <a:pt x="142541" y="274216"/>
                  <a:pt x="216499" y="257158"/>
                  <a:pt x="254975" y="207458"/>
                </a:cubicBezTo>
                <a:cubicBezTo>
                  <a:pt x="287463" y="165493"/>
                  <a:pt x="291307" y="104688"/>
                  <a:pt x="264605" y="58859"/>
                </a:cubicBezTo>
                <a:cubicBezTo>
                  <a:pt x="241728" y="19606"/>
                  <a:pt x="193682" y="-6741"/>
                  <a:pt x="148026" y="15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06" name="Shape 906"/>
        <p:cNvGrpSpPr/>
        <p:nvPr/>
      </p:nvGrpSpPr>
      <p:grpSpPr>
        <a:xfrm>
          <a:off x="0" y="0"/>
          <a:ext cx="0" cy="0"/>
          <a:chOff x="0" y="0"/>
          <a:chExt cx="0" cy="0"/>
        </a:xfrm>
      </p:grpSpPr>
      <p:sp>
        <p:nvSpPr>
          <p:cNvPr id="907" name="Google Shape;907;p39"/>
          <p:cNvSpPr txBox="1"/>
          <p:nvPr>
            <p:ph type="title"/>
          </p:nvPr>
        </p:nvSpPr>
        <p:spPr>
          <a:xfrm>
            <a:off x="1365225" y="542300"/>
            <a:ext cx="4423800" cy="61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APRIL</a:t>
            </a:r>
            <a:endParaRPr/>
          </a:p>
        </p:txBody>
      </p:sp>
      <p:grpSp>
        <p:nvGrpSpPr>
          <p:cNvPr id="908" name="Google Shape;908;p39"/>
          <p:cNvGrpSpPr/>
          <p:nvPr/>
        </p:nvGrpSpPr>
        <p:grpSpPr>
          <a:xfrm>
            <a:off x="1333025" y="1901500"/>
            <a:ext cx="4456100" cy="2339700"/>
            <a:chOff x="1333025" y="1901500"/>
            <a:chExt cx="4456100" cy="2339700"/>
          </a:xfrm>
        </p:grpSpPr>
        <p:sp>
          <p:nvSpPr>
            <p:cNvPr id="909" name="Google Shape;909;p39"/>
            <p:cNvSpPr txBox="1"/>
            <p:nvPr/>
          </p:nvSpPr>
          <p:spPr>
            <a:xfrm>
              <a:off x="1333025" y="1901500"/>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29</a:t>
              </a:r>
              <a:endParaRPr sz="2800">
                <a:latin typeface="Arsenal"/>
                <a:ea typeface="Arsenal"/>
                <a:cs typeface="Arsenal"/>
                <a:sym typeface="Arsenal"/>
              </a:endParaRPr>
            </a:p>
          </p:txBody>
        </p:sp>
        <p:sp>
          <p:nvSpPr>
            <p:cNvPr id="910" name="Google Shape;910;p39"/>
            <p:cNvSpPr txBox="1"/>
            <p:nvPr/>
          </p:nvSpPr>
          <p:spPr>
            <a:xfrm>
              <a:off x="1962858" y="1901500"/>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30</a:t>
              </a:r>
              <a:endParaRPr sz="2800">
                <a:latin typeface="Arsenal"/>
                <a:ea typeface="Arsenal"/>
                <a:cs typeface="Arsenal"/>
                <a:sym typeface="Arsenal"/>
              </a:endParaRPr>
            </a:p>
          </p:txBody>
        </p:sp>
        <p:sp>
          <p:nvSpPr>
            <p:cNvPr id="911" name="Google Shape;911;p39"/>
            <p:cNvSpPr txBox="1"/>
            <p:nvPr/>
          </p:nvSpPr>
          <p:spPr>
            <a:xfrm>
              <a:off x="2592692" y="1901500"/>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10</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17</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24</a:t>
              </a:r>
              <a:endParaRPr sz="2800">
                <a:latin typeface="Arsenal"/>
                <a:ea typeface="Arsenal"/>
                <a:cs typeface="Arsenal"/>
                <a:sym typeface="Arsenal"/>
              </a:endParaRPr>
            </a:p>
            <a:p>
              <a:pPr indent="0" lvl="0" marL="0" rtl="0" algn="ctr">
                <a:spcBef>
                  <a:spcPts val="0"/>
                </a:spcBef>
                <a:spcAft>
                  <a:spcPts val="0"/>
                </a:spcAft>
                <a:buNone/>
              </a:pPr>
              <a:r>
                <a:t/>
              </a:r>
              <a:endParaRPr sz="2800">
                <a:latin typeface="Arsenal"/>
                <a:ea typeface="Arsenal"/>
                <a:cs typeface="Arsenal"/>
                <a:sym typeface="Arsenal"/>
              </a:endParaRPr>
            </a:p>
          </p:txBody>
        </p:sp>
        <p:sp>
          <p:nvSpPr>
            <p:cNvPr id="912" name="Google Shape;912;p39"/>
            <p:cNvSpPr txBox="1"/>
            <p:nvPr/>
          </p:nvSpPr>
          <p:spPr>
            <a:xfrm>
              <a:off x="3222525" y="1901500"/>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25</a:t>
              </a:r>
              <a:endParaRPr sz="2800">
                <a:latin typeface="Arsenal"/>
                <a:ea typeface="Arsenal"/>
                <a:cs typeface="Arsenal"/>
                <a:sym typeface="Arsenal"/>
              </a:endParaRPr>
            </a:p>
            <a:p>
              <a:pPr indent="0" lvl="0" marL="0" rtl="0" algn="l">
                <a:spcBef>
                  <a:spcPts val="0"/>
                </a:spcBef>
                <a:spcAft>
                  <a:spcPts val="0"/>
                </a:spcAft>
                <a:buNone/>
              </a:pPr>
              <a:r>
                <a:t/>
              </a:r>
              <a:endParaRPr sz="2800">
                <a:latin typeface="Arsenal"/>
                <a:ea typeface="Arsenal"/>
                <a:cs typeface="Arsenal"/>
                <a:sym typeface="Arsenal"/>
              </a:endParaRPr>
            </a:p>
          </p:txBody>
        </p:sp>
        <p:sp>
          <p:nvSpPr>
            <p:cNvPr id="913" name="Google Shape;913;p39"/>
            <p:cNvSpPr txBox="1"/>
            <p:nvPr/>
          </p:nvSpPr>
          <p:spPr>
            <a:xfrm>
              <a:off x="3852358" y="1901500"/>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26</a:t>
              </a:r>
              <a:endParaRPr sz="2800">
                <a:latin typeface="Arsenal"/>
                <a:ea typeface="Arsenal"/>
                <a:cs typeface="Arsenal"/>
                <a:sym typeface="Arsenal"/>
              </a:endParaRPr>
            </a:p>
            <a:p>
              <a:pPr indent="0" lvl="0" marL="0" rtl="0" algn="l">
                <a:spcBef>
                  <a:spcPts val="0"/>
                </a:spcBef>
                <a:spcAft>
                  <a:spcPts val="0"/>
                </a:spcAft>
                <a:buNone/>
              </a:pPr>
              <a:r>
                <a:t/>
              </a:r>
              <a:endParaRPr sz="2800">
                <a:latin typeface="Arsenal"/>
                <a:ea typeface="Arsenal"/>
                <a:cs typeface="Arsenal"/>
                <a:sym typeface="Arsenal"/>
              </a:endParaRPr>
            </a:p>
          </p:txBody>
        </p:sp>
        <p:sp>
          <p:nvSpPr>
            <p:cNvPr id="914" name="Google Shape;914;p39"/>
            <p:cNvSpPr txBox="1"/>
            <p:nvPr/>
          </p:nvSpPr>
          <p:spPr>
            <a:xfrm>
              <a:off x="4482192" y="1901500"/>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6</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13</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20</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27</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t/>
              </a:r>
              <a:endParaRPr sz="2800">
                <a:latin typeface="Arsenal"/>
                <a:ea typeface="Arsenal"/>
                <a:cs typeface="Arsenal"/>
                <a:sym typeface="Arsenal"/>
              </a:endParaRPr>
            </a:p>
          </p:txBody>
        </p:sp>
        <p:sp>
          <p:nvSpPr>
            <p:cNvPr id="915" name="Google Shape;915;p39"/>
            <p:cNvSpPr txBox="1"/>
            <p:nvPr/>
          </p:nvSpPr>
          <p:spPr>
            <a:xfrm>
              <a:off x="5112025" y="1901500"/>
              <a:ext cx="6771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7</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14</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21</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28</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t/>
              </a:r>
              <a:endParaRPr sz="2800">
                <a:latin typeface="Arsenal"/>
                <a:ea typeface="Arsenal"/>
                <a:cs typeface="Arsenal"/>
                <a:sym typeface="Arsenal"/>
              </a:endParaRPr>
            </a:p>
          </p:txBody>
        </p:sp>
      </p:grpSp>
      <p:sp>
        <p:nvSpPr>
          <p:cNvPr id="916" name="Google Shape;916;p39"/>
          <p:cNvSpPr/>
          <p:nvPr/>
        </p:nvSpPr>
        <p:spPr>
          <a:xfrm>
            <a:off x="2907137" y="961325"/>
            <a:ext cx="1339308" cy="403423"/>
          </a:xfrm>
          <a:prstGeom prst="rect">
            <a:avLst/>
          </a:prstGeom>
        </p:spPr>
        <p:txBody>
          <a:bodyPr>
            <a:prstTxWarp prst="textPlain"/>
          </a:bodyPr>
          <a:lstStyle/>
          <a:p>
            <a:pPr lvl="0" algn="ctr"/>
            <a:r>
              <a:rPr b="0" i="0">
                <a:ln>
                  <a:noFill/>
                </a:ln>
                <a:solidFill>
                  <a:schemeClr val="accent3"/>
                </a:solidFill>
                <a:latin typeface="Great Vibes"/>
              </a:rPr>
              <a:t>2024</a:t>
            </a:r>
          </a:p>
        </p:txBody>
      </p:sp>
    </p:spTree>
  </p:cSld>
  <p:clrMapOvr>
    <a:masterClrMapping/>
  </p:clrMapOvr>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0" name="Shape 920"/>
        <p:cNvGrpSpPr/>
        <p:nvPr/>
      </p:nvGrpSpPr>
      <p:grpSpPr>
        <a:xfrm>
          <a:off x="0" y="0"/>
          <a:ext cx="0" cy="0"/>
          <a:chOff x="0" y="0"/>
          <a:chExt cx="0" cy="0"/>
        </a:xfrm>
      </p:grpSpPr>
      <p:sp>
        <p:nvSpPr>
          <p:cNvPr id="921" name="Google Shape;921;p40"/>
          <p:cNvSpPr/>
          <p:nvPr/>
        </p:nvSpPr>
        <p:spPr>
          <a:xfrm>
            <a:off x="1911125" y="1059900"/>
            <a:ext cx="1880601" cy="579326"/>
          </a:xfrm>
          <a:prstGeom prst="rect">
            <a:avLst/>
          </a:prstGeom>
        </p:spPr>
        <p:txBody>
          <a:bodyPr>
            <a:prstTxWarp prst="textPlain"/>
          </a:bodyPr>
          <a:lstStyle/>
          <a:p>
            <a:pPr lvl="0" algn="ctr"/>
            <a:r>
              <a:rPr b="0" i="0">
                <a:ln>
                  <a:noFill/>
                </a:ln>
                <a:solidFill>
                  <a:schemeClr val="dk1"/>
                </a:solidFill>
                <a:latin typeface="Great Vibes"/>
              </a:rPr>
              <a:t>Planner</a:t>
            </a:r>
          </a:p>
        </p:txBody>
      </p:sp>
      <p:sp>
        <p:nvSpPr>
          <p:cNvPr id="922" name="Google Shape;922;p40"/>
          <p:cNvSpPr/>
          <p:nvPr/>
        </p:nvSpPr>
        <p:spPr>
          <a:xfrm>
            <a:off x="7716881" y="927568"/>
            <a:ext cx="391654" cy="361659"/>
          </a:xfrm>
          <a:custGeom>
            <a:rect b="b" l="l" r="r" t="t"/>
            <a:pathLst>
              <a:path extrusionOk="0" h="260655" w="282273">
                <a:moveTo>
                  <a:pt x="148026" y="1517"/>
                </a:moveTo>
                <a:cubicBezTo>
                  <a:pt x="129783" y="4812"/>
                  <a:pt x="112745" y="13532"/>
                  <a:pt x="98426" y="25165"/>
                </a:cubicBezTo>
                <a:cubicBezTo>
                  <a:pt x="83659" y="37173"/>
                  <a:pt x="72260" y="52122"/>
                  <a:pt x="63058" y="68697"/>
                </a:cubicBezTo>
                <a:cubicBezTo>
                  <a:pt x="50112" y="92017"/>
                  <a:pt x="41540" y="117694"/>
                  <a:pt x="38780" y="144249"/>
                </a:cubicBezTo>
                <a:cubicBezTo>
                  <a:pt x="38767" y="144330"/>
                  <a:pt x="38914" y="144450"/>
                  <a:pt x="38988" y="144463"/>
                </a:cubicBezTo>
                <a:cubicBezTo>
                  <a:pt x="39069" y="144470"/>
                  <a:pt x="39189" y="144330"/>
                  <a:pt x="39196" y="144249"/>
                </a:cubicBezTo>
                <a:cubicBezTo>
                  <a:pt x="46128" y="105512"/>
                  <a:pt x="65389" y="71169"/>
                  <a:pt x="93196" y="43582"/>
                </a:cubicBezTo>
                <a:cubicBezTo>
                  <a:pt x="112404" y="24529"/>
                  <a:pt x="137297" y="10471"/>
                  <a:pt x="164984" y="10518"/>
                </a:cubicBezTo>
                <a:cubicBezTo>
                  <a:pt x="178137" y="10538"/>
                  <a:pt x="191010" y="13512"/>
                  <a:pt x="203071" y="18675"/>
                </a:cubicBezTo>
                <a:cubicBezTo>
                  <a:pt x="217839" y="24998"/>
                  <a:pt x="231608" y="34139"/>
                  <a:pt x="242418" y="46094"/>
                </a:cubicBezTo>
                <a:cubicBezTo>
                  <a:pt x="279092" y="86653"/>
                  <a:pt x="281215" y="151690"/>
                  <a:pt x="250374" y="196153"/>
                </a:cubicBezTo>
                <a:cubicBezTo>
                  <a:pt x="214423" y="247990"/>
                  <a:pt x="138630" y="265115"/>
                  <a:pt x="82942" y="236966"/>
                </a:cubicBezTo>
                <a:cubicBezTo>
                  <a:pt x="29953" y="210184"/>
                  <a:pt x="-3647" y="146144"/>
                  <a:pt x="15548" y="87952"/>
                </a:cubicBezTo>
                <a:cubicBezTo>
                  <a:pt x="19513" y="75950"/>
                  <a:pt x="25473" y="64732"/>
                  <a:pt x="33128" y="54673"/>
                </a:cubicBezTo>
                <a:cubicBezTo>
                  <a:pt x="46101" y="37629"/>
                  <a:pt x="63031" y="24696"/>
                  <a:pt x="81475" y="14074"/>
                </a:cubicBezTo>
                <a:cubicBezTo>
                  <a:pt x="83793" y="12742"/>
                  <a:pt x="84690" y="9694"/>
                  <a:pt x="83357" y="7377"/>
                </a:cubicBezTo>
                <a:cubicBezTo>
                  <a:pt x="82025" y="5060"/>
                  <a:pt x="78977" y="4162"/>
                  <a:pt x="76660" y="5495"/>
                </a:cubicBezTo>
                <a:cubicBezTo>
                  <a:pt x="54599" y="18153"/>
                  <a:pt x="34535" y="34320"/>
                  <a:pt x="20363" y="55725"/>
                </a:cubicBezTo>
                <a:cubicBezTo>
                  <a:pt x="12916" y="66969"/>
                  <a:pt x="7237" y="79292"/>
                  <a:pt x="3827" y="92345"/>
                </a:cubicBezTo>
                <a:cubicBezTo>
                  <a:pt x="-12802" y="156056"/>
                  <a:pt x="26652" y="223665"/>
                  <a:pt x="85454" y="249316"/>
                </a:cubicBezTo>
                <a:cubicBezTo>
                  <a:pt x="142541" y="274216"/>
                  <a:pt x="216499" y="257158"/>
                  <a:pt x="254975" y="207458"/>
                </a:cubicBezTo>
                <a:cubicBezTo>
                  <a:pt x="287463" y="165493"/>
                  <a:pt x="291307" y="104688"/>
                  <a:pt x="264605" y="58859"/>
                </a:cubicBezTo>
                <a:cubicBezTo>
                  <a:pt x="241728" y="19606"/>
                  <a:pt x="193682" y="-6741"/>
                  <a:pt x="148026" y="15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6" name="Shape 926"/>
        <p:cNvGrpSpPr/>
        <p:nvPr/>
      </p:nvGrpSpPr>
      <p:grpSpPr>
        <a:xfrm>
          <a:off x="0" y="0"/>
          <a:ext cx="0" cy="0"/>
          <a:chOff x="0" y="0"/>
          <a:chExt cx="0" cy="0"/>
        </a:xfrm>
      </p:grpSpPr>
      <p:sp>
        <p:nvSpPr>
          <p:cNvPr id="927" name="Google Shape;927;p41"/>
          <p:cNvSpPr txBox="1"/>
          <p:nvPr>
            <p:ph type="title"/>
          </p:nvPr>
        </p:nvSpPr>
        <p:spPr>
          <a:xfrm>
            <a:off x="1365225" y="542300"/>
            <a:ext cx="4423800" cy="61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MAY</a:t>
            </a:r>
            <a:endParaRPr/>
          </a:p>
        </p:txBody>
      </p:sp>
      <p:grpSp>
        <p:nvGrpSpPr>
          <p:cNvPr id="928" name="Google Shape;928;p41"/>
          <p:cNvGrpSpPr/>
          <p:nvPr/>
        </p:nvGrpSpPr>
        <p:grpSpPr>
          <a:xfrm>
            <a:off x="1342325" y="1894775"/>
            <a:ext cx="4455805" cy="2339700"/>
            <a:chOff x="1342325" y="1894775"/>
            <a:chExt cx="4455805" cy="2339700"/>
          </a:xfrm>
        </p:grpSpPr>
        <p:sp>
          <p:nvSpPr>
            <p:cNvPr id="929" name="Google Shape;929;p41"/>
            <p:cNvSpPr txBox="1"/>
            <p:nvPr/>
          </p:nvSpPr>
          <p:spPr>
            <a:xfrm>
              <a:off x="2602493" y="1894775"/>
              <a:ext cx="6753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8</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15</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29</a:t>
              </a:r>
              <a:endParaRPr sz="2800">
                <a:latin typeface="Arsenal"/>
                <a:ea typeface="Arsenal"/>
                <a:cs typeface="Arsenal"/>
                <a:sym typeface="Arsenal"/>
              </a:endParaRPr>
            </a:p>
          </p:txBody>
        </p:sp>
        <p:sp>
          <p:nvSpPr>
            <p:cNvPr id="930" name="Google Shape;930;p41"/>
            <p:cNvSpPr txBox="1"/>
            <p:nvPr/>
          </p:nvSpPr>
          <p:spPr>
            <a:xfrm>
              <a:off x="3232577" y="1894775"/>
              <a:ext cx="6753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2</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9</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30</a:t>
              </a:r>
              <a:endParaRPr sz="2800">
                <a:latin typeface="Arsenal"/>
                <a:ea typeface="Arsenal"/>
                <a:cs typeface="Arsenal"/>
                <a:sym typeface="Arsenal"/>
              </a:endParaRPr>
            </a:p>
          </p:txBody>
        </p:sp>
        <p:sp>
          <p:nvSpPr>
            <p:cNvPr id="931" name="Google Shape;931;p41"/>
            <p:cNvSpPr txBox="1"/>
            <p:nvPr/>
          </p:nvSpPr>
          <p:spPr>
            <a:xfrm>
              <a:off x="3862662" y="1894775"/>
              <a:ext cx="6753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latin typeface="Arsenal"/>
                  <a:ea typeface="Arsenal"/>
                  <a:cs typeface="Arsenal"/>
                  <a:sym typeface="Arsenal"/>
                </a:rPr>
                <a:t>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10</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17</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31</a:t>
              </a:r>
              <a:endParaRPr sz="2800">
                <a:latin typeface="Arsenal"/>
                <a:ea typeface="Arsenal"/>
                <a:cs typeface="Arsenal"/>
                <a:sym typeface="Arsenal"/>
              </a:endParaRPr>
            </a:p>
          </p:txBody>
        </p:sp>
        <p:sp>
          <p:nvSpPr>
            <p:cNvPr id="932" name="Google Shape;932;p41"/>
            <p:cNvSpPr txBox="1"/>
            <p:nvPr/>
          </p:nvSpPr>
          <p:spPr>
            <a:xfrm>
              <a:off x="4492746" y="1894775"/>
              <a:ext cx="6753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4</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11</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18</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25</a:t>
              </a:r>
              <a:endParaRPr sz="2800">
                <a:solidFill>
                  <a:schemeClr val="accent2"/>
                </a:solidFill>
                <a:latin typeface="Arsenal"/>
                <a:ea typeface="Arsenal"/>
                <a:cs typeface="Arsenal"/>
                <a:sym typeface="Arsenal"/>
              </a:endParaRPr>
            </a:p>
            <a:p>
              <a:pPr indent="0" lvl="0" marL="0" rtl="0" algn="l">
                <a:spcBef>
                  <a:spcPts val="0"/>
                </a:spcBef>
                <a:spcAft>
                  <a:spcPts val="0"/>
                </a:spcAft>
                <a:buNone/>
              </a:pPr>
              <a:r>
                <a:t/>
              </a:r>
              <a:endParaRPr sz="2800">
                <a:solidFill>
                  <a:schemeClr val="accent2"/>
                </a:solidFill>
                <a:latin typeface="Arsenal"/>
                <a:ea typeface="Arsenal"/>
                <a:cs typeface="Arsenal"/>
                <a:sym typeface="Arsenal"/>
              </a:endParaRPr>
            </a:p>
          </p:txBody>
        </p:sp>
        <p:sp>
          <p:nvSpPr>
            <p:cNvPr id="933" name="Google Shape;933;p41"/>
            <p:cNvSpPr txBox="1"/>
            <p:nvPr/>
          </p:nvSpPr>
          <p:spPr>
            <a:xfrm>
              <a:off x="5122830" y="1894775"/>
              <a:ext cx="6753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800">
                  <a:solidFill>
                    <a:schemeClr val="accent2"/>
                  </a:solidFill>
                  <a:latin typeface="Arsenal"/>
                  <a:ea typeface="Arsenal"/>
                  <a:cs typeface="Arsenal"/>
                  <a:sym typeface="Arsenal"/>
                </a:rPr>
                <a:t>5</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12</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19</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rPr lang="en" sz="2800">
                  <a:solidFill>
                    <a:schemeClr val="accent2"/>
                  </a:solidFill>
                  <a:latin typeface="Arsenal"/>
                  <a:ea typeface="Arsenal"/>
                  <a:cs typeface="Arsenal"/>
                  <a:sym typeface="Arsenal"/>
                </a:rPr>
                <a:t>26</a:t>
              </a:r>
              <a:endParaRPr sz="2800">
                <a:solidFill>
                  <a:schemeClr val="accent2"/>
                </a:solidFill>
                <a:latin typeface="Arsenal"/>
                <a:ea typeface="Arsenal"/>
                <a:cs typeface="Arsenal"/>
                <a:sym typeface="Arsenal"/>
              </a:endParaRPr>
            </a:p>
            <a:p>
              <a:pPr indent="0" lvl="0" marL="0" rtl="0" algn="ctr">
                <a:spcBef>
                  <a:spcPts val="0"/>
                </a:spcBef>
                <a:spcAft>
                  <a:spcPts val="0"/>
                </a:spcAft>
                <a:buNone/>
              </a:pPr>
              <a:r>
                <a:t/>
              </a:r>
              <a:endParaRPr sz="2800">
                <a:solidFill>
                  <a:schemeClr val="accent2"/>
                </a:solidFill>
                <a:latin typeface="Arsenal"/>
                <a:ea typeface="Arsenal"/>
                <a:cs typeface="Arsenal"/>
                <a:sym typeface="Arsenal"/>
              </a:endParaRPr>
            </a:p>
          </p:txBody>
        </p:sp>
        <p:sp>
          <p:nvSpPr>
            <p:cNvPr id="934" name="Google Shape;934;p41"/>
            <p:cNvSpPr txBox="1"/>
            <p:nvPr/>
          </p:nvSpPr>
          <p:spPr>
            <a:xfrm>
              <a:off x="1342325" y="1894775"/>
              <a:ext cx="6753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6</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13</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20</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27</a:t>
              </a:r>
              <a:endParaRPr sz="2800">
                <a:latin typeface="Arsenal"/>
                <a:ea typeface="Arsenal"/>
                <a:cs typeface="Arsenal"/>
                <a:sym typeface="Arsenal"/>
              </a:endParaRPr>
            </a:p>
          </p:txBody>
        </p:sp>
        <p:sp>
          <p:nvSpPr>
            <p:cNvPr id="935" name="Google Shape;935;p41"/>
            <p:cNvSpPr txBox="1"/>
            <p:nvPr/>
          </p:nvSpPr>
          <p:spPr>
            <a:xfrm>
              <a:off x="1972409" y="1894775"/>
              <a:ext cx="675300" cy="23397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7</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14</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21</a:t>
              </a:r>
              <a:endParaRPr sz="2800">
                <a:latin typeface="Arsenal"/>
                <a:ea typeface="Arsenal"/>
                <a:cs typeface="Arsenal"/>
                <a:sym typeface="Arsenal"/>
              </a:endParaRPr>
            </a:p>
            <a:p>
              <a:pPr indent="0" lvl="0" marL="0" rtl="0" algn="ctr">
                <a:spcBef>
                  <a:spcPts val="0"/>
                </a:spcBef>
                <a:spcAft>
                  <a:spcPts val="0"/>
                </a:spcAft>
                <a:buNone/>
              </a:pPr>
              <a:r>
                <a:rPr lang="en" sz="2800">
                  <a:latin typeface="Arsenal"/>
                  <a:ea typeface="Arsenal"/>
                  <a:cs typeface="Arsenal"/>
                  <a:sym typeface="Arsenal"/>
                </a:rPr>
                <a:t>28</a:t>
              </a:r>
              <a:endParaRPr sz="2800">
                <a:latin typeface="Arsenal"/>
                <a:ea typeface="Arsenal"/>
                <a:cs typeface="Arsenal"/>
                <a:sym typeface="Arsenal"/>
              </a:endParaRPr>
            </a:p>
          </p:txBody>
        </p:sp>
      </p:grpSp>
      <p:sp>
        <p:nvSpPr>
          <p:cNvPr id="936" name="Google Shape;936;p41"/>
          <p:cNvSpPr/>
          <p:nvPr/>
        </p:nvSpPr>
        <p:spPr>
          <a:xfrm>
            <a:off x="2907137" y="961325"/>
            <a:ext cx="1339308" cy="403423"/>
          </a:xfrm>
          <a:prstGeom prst="rect">
            <a:avLst/>
          </a:prstGeom>
        </p:spPr>
        <p:txBody>
          <a:bodyPr>
            <a:prstTxWarp prst="textPlain"/>
          </a:bodyPr>
          <a:lstStyle/>
          <a:p>
            <a:pPr lvl="0" algn="ctr"/>
            <a:r>
              <a:rPr b="0" i="0">
                <a:ln>
                  <a:noFill/>
                </a:ln>
                <a:solidFill>
                  <a:schemeClr val="accent3"/>
                </a:solidFill>
                <a:latin typeface="Great Vibes"/>
              </a:rPr>
              <a:t>2024</a:t>
            </a:r>
          </a:p>
        </p:txBody>
      </p:sp>
    </p:spTree>
  </p:cSld>
  <p:clrMapOvr>
    <a:masterClrMapping/>
  </p:clrMapOvr>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40" name="Shape 940"/>
        <p:cNvGrpSpPr/>
        <p:nvPr/>
      </p:nvGrpSpPr>
      <p:grpSpPr>
        <a:xfrm>
          <a:off x="0" y="0"/>
          <a:ext cx="0" cy="0"/>
          <a:chOff x="0" y="0"/>
          <a:chExt cx="0" cy="0"/>
        </a:xfrm>
      </p:grpSpPr>
      <p:sp>
        <p:nvSpPr>
          <p:cNvPr id="941" name="Google Shape;941;p42"/>
          <p:cNvSpPr/>
          <p:nvPr/>
        </p:nvSpPr>
        <p:spPr>
          <a:xfrm>
            <a:off x="1911125" y="1059900"/>
            <a:ext cx="1880601" cy="579326"/>
          </a:xfrm>
          <a:prstGeom prst="rect">
            <a:avLst/>
          </a:prstGeom>
        </p:spPr>
        <p:txBody>
          <a:bodyPr>
            <a:prstTxWarp prst="textPlain"/>
          </a:bodyPr>
          <a:lstStyle/>
          <a:p>
            <a:pPr lvl="0" algn="ctr"/>
            <a:r>
              <a:rPr b="0" i="0">
                <a:ln>
                  <a:noFill/>
                </a:ln>
                <a:solidFill>
                  <a:schemeClr val="dk1"/>
                </a:solidFill>
                <a:latin typeface="Great Vibes"/>
              </a:rPr>
              <a:t>Planner</a:t>
            </a:r>
          </a:p>
        </p:txBody>
      </p:sp>
      <p:sp>
        <p:nvSpPr>
          <p:cNvPr id="942" name="Google Shape;942;p42"/>
          <p:cNvSpPr/>
          <p:nvPr/>
        </p:nvSpPr>
        <p:spPr>
          <a:xfrm>
            <a:off x="8521456" y="927568"/>
            <a:ext cx="391654" cy="361659"/>
          </a:xfrm>
          <a:custGeom>
            <a:rect b="b" l="l" r="r" t="t"/>
            <a:pathLst>
              <a:path extrusionOk="0" h="260655" w="282273">
                <a:moveTo>
                  <a:pt x="148026" y="1517"/>
                </a:moveTo>
                <a:cubicBezTo>
                  <a:pt x="129783" y="4812"/>
                  <a:pt x="112745" y="13532"/>
                  <a:pt x="98426" y="25165"/>
                </a:cubicBezTo>
                <a:cubicBezTo>
                  <a:pt x="83659" y="37173"/>
                  <a:pt x="72260" y="52122"/>
                  <a:pt x="63058" y="68697"/>
                </a:cubicBezTo>
                <a:cubicBezTo>
                  <a:pt x="50112" y="92017"/>
                  <a:pt x="41540" y="117694"/>
                  <a:pt x="38780" y="144249"/>
                </a:cubicBezTo>
                <a:cubicBezTo>
                  <a:pt x="38767" y="144330"/>
                  <a:pt x="38914" y="144450"/>
                  <a:pt x="38988" y="144463"/>
                </a:cubicBezTo>
                <a:cubicBezTo>
                  <a:pt x="39069" y="144470"/>
                  <a:pt x="39189" y="144330"/>
                  <a:pt x="39196" y="144249"/>
                </a:cubicBezTo>
                <a:cubicBezTo>
                  <a:pt x="46128" y="105512"/>
                  <a:pt x="65389" y="71169"/>
                  <a:pt x="93196" y="43582"/>
                </a:cubicBezTo>
                <a:cubicBezTo>
                  <a:pt x="112404" y="24529"/>
                  <a:pt x="137297" y="10471"/>
                  <a:pt x="164984" y="10518"/>
                </a:cubicBezTo>
                <a:cubicBezTo>
                  <a:pt x="178137" y="10538"/>
                  <a:pt x="191010" y="13512"/>
                  <a:pt x="203071" y="18675"/>
                </a:cubicBezTo>
                <a:cubicBezTo>
                  <a:pt x="217839" y="24998"/>
                  <a:pt x="231608" y="34139"/>
                  <a:pt x="242418" y="46094"/>
                </a:cubicBezTo>
                <a:cubicBezTo>
                  <a:pt x="279092" y="86653"/>
                  <a:pt x="281215" y="151690"/>
                  <a:pt x="250374" y="196153"/>
                </a:cubicBezTo>
                <a:cubicBezTo>
                  <a:pt x="214423" y="247990"/>
                  <a:pt x="138630" y="265115"/>
                  <a:pt x="82942" y="236966"/>
                </a:cubicBezTo>
                <a:cubicBezTo>
                  <a:pt x="29953" y="210184"/>
                  <a:pt x="-3647" y="146144"/>
                  <a:pt x="15548" y="87952"/>
                </a:cubicBezTo>
                <a:cubicBezTo>
                  <a:pt x="19513" y="75950"/>
                  <a:pt x="25473" y="64732"/>
                  <a:pt x="33128" y="54673"/>
                </a:cubicBezTo>
                <a:cubicBezTo>
                  <a:pt x="46101" y="37629"/>
                  <a:pt x="63031" y="24696"/>
                  <a:pt x="81475" y="14074"/>
                </a:cubicBezTo>
                <a:cubicBezTo>
                  <a:pt x="83793" y="12742"/>
                  <a:pt x="84690" y="9694"/>
                  <a:pt x="83357" y="7377"/>
                </a:cubicBezTo>
                <a:cubicBezTo>
                  <a:pt x="82025" y="5060"/>
                  <a:pt x="78977" y="4162"/>
                  <a:pt x="76660" y="5495"/>
                </a:cubicBezTo>
                <a:cubicBezTo>
                  <a:pt x="54599" y="18153"/>
                  <a:pt x="34535" y="34320"/>
                  <a:pt x="20363" y="55725"/>
                </a:cubicBezTo>
                <a:cubicBezTo>
                  <a:pt x="12916" y="66969"/>
                  <a:pt x="7237" y="79292"/>
                  <a:pt x="3827" y="92345"/>
                </a:cubicBezTo>
                <a:cubicBezTo>
                  <a:pt x="-12802" y="156056"/>
                  <a:pt x="26652" y="223665"/>
                  <a:pt x="85454" y="249316"/>
                </a:cubicBezTo>
                <a:cubicBezTo>
                  <a:pt x="142541" y="274216"/>
                  <a:pt x="216499" y="257158"/>
                  <a:pt x="254975" y="207458"/>
                </a:cubicBezTo>
                <a:cubicBezTo>
                  <a:pt x="287463" y="165493"/>
                  <a:pt x="291307" y="104688"/>
                  <a:pt x="264605" y="58859"/>
                </a:cubicBezTo>
                <a:cubicBezTo>
                  <a:pt x="241728" y="19606"/>
                  <a:pt x="193682" y="-6741"/>
                  <a:pt x="148026" y="151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46" name="Shape 946"/>
        <p:cNvGrpSpPr/>
        <p:nvPr/>
      </p:nvGrpSpPr>
      <p:grpSpPr>
        <a:xfrm>
          <a:off x="0" y="0"/>
          <a:ext cx="0" cy="0"/>
          <a:chOff x="0" y="0"/>
          <a:chExt cx="0" cy="0"/>
        </a:xfrm>
      </p:grpSpPr>
      <p:sp>
        <p:nvSpPr>
          <p:cNvPr id="947" name="Google Shape;947;p43"/>
          <p:cNvSpPr txBox="1"/>
          <p:nvPr>
            <p:ph idx="4294967295" type="title"/>
          </p:nvPr>
        </p:nvSpPr>
        <p:spPr>
          <a:xfrm>
            <a:off x="1594119" y="1768125"/>
            <a:ext cx="9003600" cy="969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100"/>
              <a:t>Credits.</a:t>
            </a:r>
            <a:endParaRPr sz="5100"/>
          </a:p>
        </p:txBody>
      </p:sp>
      <p:sp>
        <p:nvSpPr>
          <p:cNvPr id="948" name="Google Shape;948;p43"/>
          <p:cNvSpPr txBox="1"/>
          <p:nvPr>
            <p:ph idx="1" type="subTitle"/>
          </p:nvPr>
        </p:nvSpPr>
        <p:spPr>
          <a:xfrm>
            <a:off x="1740750" y="2890425"/>
            <a:ext cx="9043500" cy="2246700"/>
          </a:xfrm>
          <a:prstGeom prst="rect">
            <a:avLst/>
          </a:prstGeom>
        </p:spPr>
        <p:txBody>
          <a:bodyPr anchorCtr="0" anchor="ctr" bIns="121900" lIns="121900" spcFirstLastPara="1" rIns="121900" wrap="square" tIns="121900">
            <a:noAutofit/>
          </a:bodyPr>
          <a:lstStyle/>
          <a:p>
            <a:pPr indent="0" lvl="0" marL="0" rtl="0" algn="ctr">
              <a:lnSpc>
                <a:spcPct val="150000"/>
              </a:lnSpc>
              <a:spcBef>
                <a:spcPts val="0"/>
              </a:spcBef>
              <a:spcAft>
                <a:spcPts val="0"/>
              </a:spcAft>
              <a:buNone/>
            </a:pPr>
            <a:r>
              <a:rPr lang="en" sz="2000"/>
              <a:t>Daily Planner Template made with love by </a:t>
            </a:r>
            <a:r>
              <a:rPr lang="en" sz="2000" u="sng">
                <a:solidFill>
                  <a:schemeClr val="hlink"/>
                </a:solidFill>
                <a:hlinkClick r:id="rId3"/>
              </a:rPr>
              <a:t>SlidesMania</a:t>
            </a:r>
            <a:endParaRPr sz="2000"/>
          </a:p>
          <a:p>
            <a:pPr indent="0" lvl="0" marL="0" rtl="0" algn="ctr">
              <a:lnSpc>
                <a:spcPct val="150000"/>
              </a:lnSpc>
              <a:spcBef>
                <a:spcPts val="0"/>
              </a:spcBef>
              <a:spcAft>
                <a:spcPts val="0"/>
              </a:spcAft>
              <a:buNone/>
            </a:pPr>
            <a:r>
              <a:rPr lang="en" sz="2000"/>
              <a:t>Fonts used in this planner: </a:t>
            </a:r>
            <a:r>
              <a:rPr lang="en" sz="2000">
                <a:latin typeface="Calistoga"/>
                <a:ea typeface="Calistoga"/>
                <a:cs typeface="Calistoga"/>
                <a:sym typeface="Calistoga"/>
              </a:rPr>
              <a:t>Calistoga, </a:t>
            </a:r>
            <a:r>
              <a:rPr lang="en" sz="2000"/>
              <a:t>Itim</a:t>
            </a:r>
            <a:r>
              <a:rPr lang="en" sz="2000"/>
              <a:t> and </a:t>
            </a:r>
            <a:r>
              <a:rPr lang="en" sz="2000">
                <a:latin typeface="Great Vibes"/>
                <a:ea typeface="Great Vibes"/>
                <a:cs typeface="Great Vibes"/>
                <a:sym typeface="Great Vibes"/>
              </a:rPr>
              <a:t>Great Vibes.</a:t>
            </a:r>
            <a:endParaRPr sz="2000">
              <a:latin typeface="Great Vibes"/>
              <a:ea typeface="Great Vibes"/>
              <a:cs typeface="Great Vibes"/>
              <a:sym typeface="Great Vibes"/>
            </a:endParaRPr>
          </a:p>
          <a:p>
            <a:pPr indent="0" lvl="0" marL="0" rtl="0" algn="ctr">
              <a:lnSpc>
                <a:spcPct val="150000"/>
              </a:lnSpc>
              <a:spcBef>
                <a:spcPts val="0"/>
              </a:spcBef>
              <a:spcAft>
                <a:spcPts val="0"/>
              </a:spcAft>
              <a:buNone/>
            </a:pPr>
            <a:r>
              <a:t/>
            </a:r>
            <a:endParaRPr sz="2000">
              <a:latin typeface="Great Vibes"/>
              <a:ea typeface="Great Vibes"/>
              <a:cs typeface="Great Vibes"/>
              <a:sym typeface="Great Vibes"/>
            </a:endParaRPr>
          </a:p>
          <a:p>
            <a:pPr indent="0" lvl="0" marL="0" rtl="0" algn="ctr">
              <a:lnSpc>
                <a:spcPct val="150000"/>
              </a:lnSpc>
              <a:spcBef>
                <a:spcPts val="0"/>
              </a:spcBef>
              <a:spcAft>
                <a:spcPts val="0"/>
              </a:spcAft>
              <a:buNone/>
            </a:pPr>
            <a:r>
              <a:rPr lang="en" sz="2000"/>
              <a:t>I’ve used theme colors, so if you wish to change them, click on Slide &gt; Edit theme, click on Colors, and change the Theme Colors.</a:t>
            </a:r>
            <a:endParaRPr sz="2000"/>
          </a:p>
        </p:txBody>
      </p:sp>
    </p:spTree>
  </p:cSld>
  <p:clrMapOvr>
    <a:masterClrMapping/>
  </p:clrMapOvr>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52" name="Shape 952"/>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000000"/>
      </a:dk1>
      <a:lt1>
        <a:srgbClr val="E9D9BF"/>
      </a:lt1>
      <a:dk2>
        <a:srgbClr val="554F41"/>
      </a:dk2>
      <a:lt2>
        <a:srgbClr val="F6F9FF"/>
      </a:lt2>
      <a:accent1>
        <a:srgbClr val="FADDB1"/>
      </a:accent1>
      <a:accent2>
        <a:srgbClr val="CB9952"/>
      </a:accent2>
      <a:accent3>
        <a:srgbClr val="847147"/>
      </a:accent3>
      <a:accent4>
        <a:srgbClr val="D5B17B"/>
      </a:accent4>
      <a:accent5>
        <a:srgbClr val="948B77"/>
      </a:accent5>
      <a:accent6>
        <a:srgbClr val="000000"/>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