
<file path=[Content_Types].xml><?xml version="1.0" encoding="utf-8"?>
<Types xmlns="http://schemas.openxmlformats.org/package/2006/content-types">
  <Default ContentType="application/x-fontdata" Extension="fntdata"/>
  <Default ContentType="application/xml" Extension="xml"/>
  <Default ContentType="image/png" Extension="png"/>
  <Default ContentType="application/vnd.openxmlformats-package.relationships+xml" Extension="rels"/>
  <Override ContentType="application/vnd.openxmlformats-officedocument.presentationml.notesSlide+xml" PartName="/ppt/notesSlides/notesSlide6.xml"/>
  <Override ContentType="application/vnd.openxmlformats-officedocument.presentationml.notesSlide+xml" PartName="/ppt/notesSlides/notesSlide1.xml"/>
  <Override ContentType="application/vnd.openxmlformats-officedocument.presentationml.notesSlide+xml" PartName="/ppt/notesSlides/notesSlide3.xml"/>
  <Override ContentType="application/vnd.openxmlformats-officedocument.presentationml.notesSlide+xml" PartName="/ppt/notesSlides/notesSlide8.xml"/>
  <Override ContentType="application/vnd.openxmlformats-officedocument.presentationml.notesSlide+xml" PartName="/ppt/notesSlides/notesSlide7.xml"/>
  <Override ContentType="application/vnd.openxmlformats-officedocument.presentationml.notesSlide+xml" PartName="/ppt/notesSlides/notesSlide2.xml"/>
  <Override ContentType="application/vnd.openxmlformats-officedocument.presentationml.notesSlide+xml" PartName="/ppt/notesSlides/notesSlide5.xml"/>
  <Override ContentType="application/vnd.openxmlformats-officedocument.presentationml.notesSlide+xml" PartName="/ppt/notesSlides/notesSlide4.xml"/>
  <Override ContentType="application/vnd.openxmlformats-officedocument.presentationml.slideLayout+xml" PartName="/ppt/slideLayouts/slideLayout3.xml"/>
  <Override ContentType="application/vnd.openxmlformats-officedocument.presentationml.slideLayout+xml" PartName="/ppt/slideLayouts/slideLayout4.xml"/>
  <Override ContentType="application/vnd.openxmlformats-officedocument.presentationml.slideLayout+xml" PartName="/ppt/slideLayouts/slideLayout5.xml"/>
  <Override ContentType="application/vnd.openxmlformats-officedocument.presentationml.slideLayout+xml" PartName="/ppt/slideLayouts/slideLayout2.xml"/>
  <Override ContentType="application/vnd.openxmlformats-officedocument.presentationml.slideLayout+xml" PartName="/ppt/slideLayouts/slideLayout1.xml"/>
  <Override ContentType="application/vnd.openxmlformats-officedocument.presentationml.slideLayout+xml" PartName="/ppt/slideLayouts/slideLayout7.xml"/>
  <Override ContentType="application/vnd.openxmlformats-officedocument.presentationml.slideLayout+xml" PartName="/ppt/slideLayouts/slideLayout6.xml"/>
  <Override ContentType="application/vnd.openxmlformats-officedocument.presentationml.slideLayout+xml" PartName="/ppt/slideLayouts/slideLayout8.xml"/>
  <Override ContentType="application/vnd.openxmlformats-officedocument.presentationml.slideMaster+xml" PartName="/ppt/slideMasters/slideMaster1.xml"/>
  <Override ContentType="application/vnd.openxmlformats-officedocument.presentationml.slide+xml" PartName="/ppt/slides/slide4.xml"/>
  <Override ContentType="application/vnd.openxmlformats-officedocument.presentationml.slide+xml" PartName="/ppt/slides/slide1.xml"/>
  <Override ContentType="application/vnd.openxmlformats-officedocument.presentationml.slide+xml" PartName="/ppt/slides/slide2.xml"/>
  <Override ContentType="application/vnd.openxmlformats-officedocument.presentationml.slide+xml" PartName="/ppt/slides/slide3.xml"/>
  <Override ContentType="application/vnd.openxmlformats-officedocument.presentationml.slide+xml" PartName="/ppt/slides/slide6.xml"/>
  <Override ContentType="application/vnd.openxmlformats-officedocument.presentationml.slide+xml" PartName="/ppt/slides/slide5.xml"/>
  <Override ContentType="application/vnd.openxmlformats-officedocument.presentationml.slide+xml" PartName="/ppt/slides/slide8.xml"/>
  <Override ContentType="application/vnd.openxmlformats-officedocument.presentationml.slide+xml" PartName="/ppt/slides/slide7.xml"/>
  <Override ContentType="application/vnd.openxmlformats-officedocument.presentationml.notesMaster+xml" PartName="/ppt/notesMasters/notesMaster1.xml"/>
  <Override ContentType="application/vnd.openxmlformats-officedocument.presentationml.presentation.main+xml" PartName="/ppt/presentation.xml"/>
  <Override ContentType="application/vnd.openxmlformats-officedocument.presentationml.presProps+xml" PartName="/ppt/presProps.xml"/>
  <Override ContentType="application/vnd.openxmlformats-officedocument.theme+xml" PartName="/ppt/theme/theme1.xml"/>
  <Override ContentType="application/vnd.openxmlformats-officedocument.theme+xml" PartName="/ppt/theme/theme2.xml"/>
  <Override ContentType="application/vnd.openxmlformats-officedocument.presentationml.viewProps+xml" PartName="/ppt/viewProps.xml"/>
</Types>
</file>

<file path=_rels/.rels><?xml version="1.0" encoding="UTF-8" standalone="yes"?><Relationships xmlns="http://schemas.openxmlformats.org/package/2006/relationships"><Relationship Id="rId1" Type="http://schemas.openxmlformats.org/officeDocument/2006/relationships/officeDocument" Target="ppt/presentation.xml"/></Relationships>
</file>

<file path=ppt/presentation.xml><?xml version="1.0" encoding="utf-8"?>
<p:presentation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autoCompressPictures="0" embedTrueTypeFonts="1" strictFirstAndLastChars="0" saveSubsetFonts="1">
  <p:sldMasterIdLst>
    <p:sldMasterId id="2147483656" r:id="rId4"/>
  </p:sldMasterIdLst>
  <p:notesMasterIdLst>
    <p:notesMasterId r:id="rId5"/>
  </p:notesMasterIdLst>
  <p:sldIdLst>
    <p:sldId id="256" r:id="rId6"/>
    <p:sldId id="257" r:id="rId7"/>
    <p:sldId id="258" r:id="rId8"/>
    <p:sldId id="259" r:id="rId9"/>
    <p:sldId id="260" r:id="rId10"/>
    <p:sldId id="261" r:id="rId11"/>
    <p:sldId id="262" r:id="rId12"/>
    <p:sldId id="263" r:id="rId13"/>
  </p:sldIdLst>
  <p:sldSz cy="6858000" cx="12192000"/>
  <p:notesSz cx="6858000" cy="9144000"/>
  <p:embeddedFontLst>
    <p:embeddedFont>
      <p:font typeface="Poppins"/>
      <p:regular r:id="rId14"/>
      <p:bold r:id="rId15"/>
      <p:italic r:id="rId16"/>
      <p:boldItalic r:id="rId17"/>
    </p:embeddedFont>
    <p:embeddedFont>
      <p:font typeface="Barlow Condensed"/>
      <p:regular r:id="rId18"/>
      <p:bold r:id="rId19"/>
      <p:italic r:id="rId20"/>
      <p:boldItalic r:id="rId21"/>
    </p:embeddedFont>
    <p:embeddedFont>
      <p:font typeface="Ranchers"/>
      <p:regular r:id="rId22"/>
    </p:embeddedFont>
    <p:embeddedFont>
      <p:font typeface="Barriecito"/>
      <p:regular r:id="rId23"/>
    </p:embeddedFont>
    <p:embeddedFont>
      <p:font typeface="Gochi Hand"/>
      <p:regular r:id="rId24"/>
    </p:embeddedFont>
    <p:embeddedFont>
      <p:font typeface="Homemade Apple"/>
      <p:regular r:id="rId25"/>
    </p:embeddedFont>
    <p:embeddedFont>
      <p:font typeface="Handlee"/>
      <p:regular r:id="rId26"/>
    </p:embeddedFont>
  </p:embeddedFontLst>
  <p:defaultText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defaultTextStyle>
  <p:extLst>
    <p:ext uri="{EFAFB233-063F-42B5-8137-9DF3F51BA10A}">
      <p15:sldGuideLst>
        <p15:guide id="1" orient="horz" pos="2160">
          <p15:clr>
            <a:srgbClr val="A4A3A4"/>
          </p15:clr>
        </p15:guide>
        <p15:guide id="2" pos="3840">
          <p15:clr>
            <a:srgbClr val="A4A3A4"/>
          </p15:clr>
        </p15:guide>
      </p15:sldGuideLst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/>
</file>

<file path=ppt/viewProps.xml><?xml version="1.0" encoding="utf-8"?>
<p:view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Comments="0">
  <p:slideViewPr>
    <p:cSldViewPr snapToGrid="0">
      <p:cViewPr varScale="1">
        <p:scale>
          <a:sx n="100" d="100"/>
          <a:sy n="100" d="100"/>
        </p:scale>
        <p:origin x="0" y="0"/>
      </p:cViewPr>
      <p:guideLst>
        <p:guide pos="2160" orient="horz"/>
        <p:guide pos="3840"/>
      </p:guideLst>
    </p:cSldViewPr>
  </p:slideViewPr>
</p:viewPr>
</file>

<file path=ppt/_rels/presentation.xml.rels><?xml version="1.0" encoding="UTF-8" standalone="yes"?><Relationships xmlns="http://schemas.openxmlformats.org/package/2006/relationships"><Relationship Id="rId20" Type="http://schemas.openxmlformats.org/officeDocument/2006/relationships/font" Target="fonts/BarlowCondensed-italic.fntdata"/><Relationship Id="rId22" Type="http://schemas.openxmlformats.org/officeDocument/2006/relationships/font" Target="fonts/Ranchers-regular.fntdata"/><Relationship Id="rId21" Type="http://schemas.openxmlformats.org/officeDocument/2006/relationships/font" Target="fonts/BarlowCondensed-boldItalic.fntdata"/><Relationship Id="rId24" Type="http://schemas.openxmlformats.org/officeDocument/2006/relationships/font" Target="fonts/GochiHand-regular.fntdata"/><Relationship Id="rId23" Type="http://schemas.openxmlformats.org/officeDocument/2006/relationships/font" Target="fonts/Barriecito-regular.fntdata"/><Relationship Id="rId1" Type="http://schemas.openxmlformats.org/officeDocument/2006/relationships/theme" Target="theme/theme1.xml"/><Relationship Id="rId2" Type="http://schemas.openxmlformats.org/officeDocument/2006/relationships/viewProps" Target="viewProps.xml"/><Relationship Id="rId3" Type="http://schemas.openxmlformats.org/officeDocument/2006/relationships/presProps" Target="presProps.xml"/><Relationship Id="rId4" Type="http://schemas.openxmlformats.org/officeDocument/2006/relationships/slideMaster" Target="slideMasters/slideMaster1.xml"/><Relationship Id="rId9" Type="http://schemas.openxmlformats.org/officeDocument/2006/relationships/slide" Target="slides/slide4.xml"/><Relationship Id="rId26" Type="http://schemas.openxmlformats.org/officeDocument/2006/relationships/font" Target="fonts/Handlee-regular.fntdata"/><Relationship Id="rId25" Type="http://schemas.openxmlformats.org/officeDocument/2006/relationships/font" Target="fonts/HomemadeApple-regular.fntdata"/><Relationship Id="rId5" Type="http://schemas.openxmlformats.org/officeDocument/2006/relationships/notesMaster" Target="notesMasters/notesMaster1.xml"/><Relationship Id="rId6" Type="http://schemas.openxmlformats.org/officeDocument/2006/relationships/slide" Target="slides/slide1.xml"/><Relationship Id="rId7" Type="http://schemas.openxmlformats.org/officeDocument/2006/relationships/slide" Target="slides/slide2.xml"/><Relationship Id="rId8" Type="http://schemas.openxmlformats.org/officeDocument/2006/relationships/slide" Target="slides/slide3.xml"/><Relationship Id="rId11" Type="http://schemas.openxmlformats.org/officeDocument/2006/relationships/slide" Target="slides/slide6.xml"/><Relationship Id="rId10" Type="http://schemas.openxmlformats.org/officeDocument/2006/relationships/slide" Target="slides/slide5.xml"/><Relationship Id="rId13" Type="http://schemas.openxmlformats.org/officeDocument/2006/relationships/slide" Target="slides/slide8.xml"/><Relationship Id="rId12" Type="http://schemas.openxmlformats.org/officeDocument/2006/relationships/slide" Target="slides/slide7.xml"/><Relationship Id="rId15" Type="http://schemas.openxmlformats.org/officeDocument/2006/relationships/font" Target="fonts/Poppins-bold.fntdata"/><Relationship Id="rId14" Type="http://schemas.openxmlformats.org/officeDocument/2006/relationships/font" Target="fonts/Poppins-regular.fntdata"/><Relationship Id="rId17" Type="http://schemas.openxmlformats.org/officeDocument/2006/relationships/font" Target="fonts/Poppins-boldItalic.fntdata"/><Relationship Id="rId16" Type="http://schemas.openxmlformats.org/officeDocument/2006/relationships/font" Target="fonts/Poppins-italic.fntdata"/><Relationship Id="rId19" Type="http://schemas.openxmlformats.org/officeDocument/2006/relationships/font" Target="fonts/BarlowCondensed-bold.fntdata"/><Relationship Id="rId18" Type="http://schemas.openxmlformats.org/officeDocument/2006/relationships/font" Target="fonts/BarlowCondensed-regular.fntdata"/></Relationships>
</file>

<file path=ppt/notesMasters/_rels/notesMaster1.xml.rels><?xml version="1.0" encoding="UTF-8" standalone="yes"?><Relationships xmlns="http://schemas.openxmlformats.org/package/2006/relationships"><Relationship Id="rId1" Type="http://schemas.openxmlformats.org/officeDocument/2006/relationships/theme" Target="../theme/theme2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" name="Shape 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Google Shape;3;n"/>
          <p:cNvSpPr/>
          <p:nvPr>
            <p:ph idx="2" type="sldImg"/>
          </p:nvPr>
        </p:nvSpPr>
        <p:spPr>
          <a:xfrm>
            <a:off x="381300" y="685800"/>
            <a:ext cx="609607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4" name="Google Shape;4;n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298450" lvl="0" marL="457200">
              <a:spcBef>
                <a:spcPts val="0"/>
              </a:spcBef>
              <a:spcAft>
                <a:spcPts val="0"/>
              </a:spcAft>
              <a:buSzPts val="1100"/>
              <a:buChar char="●"/>
              <a:defRPr sz="1100"/>
            </a:lvl1pPr>
            <a:lvl2pPr indent="-298450" lvl="1" marL="914400">
              <a:spcBef>
                <a:spcPts val="0"/>
              </a:spcBef>
              <a:spcAft>
                <a:spcPts val="0"/>
              </a:spcAft>
              <a:buSzPts val="1100"/>
              <a:buChar char="○"/>
              <a:defRPr sz="1100"/>
            </a:lvl2pPr>
            <a:lvl3pPr indent="-298450" lvl="2" marL="1371600">
              <a:spcBef>
                <a:spcPts val="0"/>
              </a:spcBef>
              <a:spcAft>
                <a:spcPts val="0"/>
              </a:spcAft>
              <a:buSzPts val="1100"/>
              <a:buChar char="■"/>
              <a:defRPr sz="1100"/>
            </a:lvl3pPr>
            <a:lvl4pPr indent="-298450" lvl="3" marL="1828800">
              <a:spcBef>
                <a:spcPts val="0"/>
              </a:spcBef>
              <a:spcAft>
                <a:spcPts val="0"/>
              </a:spcAft>
              <a:buSzPts val="1100"/>
              <a:buChar char="●"/>
              <a:defRPr sz="1100"/>
            </a:lvl4pPr>
            <a:lvl5pPr indent="-298450" lvl="4" marL="2286000">
              <a:spcBef>
                <a:spcPts val="0"/>
              </a:spcBef>
              <a:spcAft>
                <a:spcPts val="0"/>
              </a:spcAft>
              <a:buSzPts val="1100"/>
              <a:buChar char="○"/>
              <a:defRPr sz="1100"/>
            </a:lvl5pPr>
            <a:lvl6pPr indent="-298450" lvl="5" marL="2743200">
              <a:spcBef>
                <a:spcPts val="0"/>
              </a:spcBef>
              <a:spcAft>
                <a:spcPts val="0"/>
              </a:spcAft>
              <a:buSzPts val="1100"/>
              <a:buChar char="■"/>
              <a:defRPr sz="1100"/>
            </a:lvl6pPr>
            <a:lvl7pPr indent="-298450" lvl="6" marL="3200400">
              <a:spcBef>
                <a:spcPts val="0"/>
              </a:spcBef>
              <a:spcAft>
                <a:spcPts val="0"/>
              </a:spcAft>
              <a:buSzPts val="1100"/>
              <a:buChar char="●"/>
              <a:defRPr sz="1100"/>
            </a:lvl7pPr>
            <a:lvl8pPr indent="-298450" lvl="7" marL="3657600">
              <a:spcBef>
                <a:spcPts val="0"/>
              </a:spcBef>
              <a:spcAft>
                <a:spcPts val="0"/>
              </a:spcAft>
              <a:buSzPts val="1100"/>
              <a:buChar char="○"/>
              <a:defRPr sz="1100"/>
            </a:lvl8pPr>
            <a:lvl9pPr indent="-298450" lvl="8" marL="4114800">
              <a:spcBef>
                <a:spcPts val="0"/>
              </a:spcBef>
              <a:spcAft>
                <a:spcPts val="0"/>
              </a:spcAft>
              <a:buSzPts val="1100"/>
              <a:buChar char="■"/>
              <a:defRPr sz="1100"/>
            </a:lvl9pPr>
          </a:lstStyle>
          <a:p/>
        </p:txBody>
      </p:sp>
    </p:spTree>
  </p:cSld>
  <p:clrMap accent1="accent1" accent2="accent2" accent3="accent3" accent4="accent4" accent5="accent5" accent6="accent6" bg1="lt1" bg2="dk2" tx1="dk1" tx2="lt2" folHlink="folHlink" hlink="hlink"/>
  <p:notes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notesStyle>
</p:notesMaster>
</file>

<file path=ppt/notesSlides/_rels/notesSlide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779" name="Shape 77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80" name="Google Shape;780;p:notes"/>
          <p:cNvSpPr/>
          <p:nvPr>
            <p:ph idx="2" type="sldImg"/>
          </p:nvPr>
        </p:nvSpPr>
        <p:spPr>
          <a:xfrm>
            <a:off x="381300" y="685800"/>
            <a:ext cx="609607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781" name="Google Shape;781;p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798" name="Shape 79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99" name="Google Shape;799;g969e3572d5_0_1489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800" name="Google Shape;800;g969e3572d5_0_148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834" name="Shape 83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35" name="Google Shape;835;g969e3572d5_0_1642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836" name="Google Shape;836;g969e3572d5_0_164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871" name="Shape 87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72" name="Google Shape;872;g969e3572d5_0_1652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873" name="Google Shape;873;g969e3572d5_0_165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911" name="Shape 91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12" name="Google Shape;912;g969e3572d5_0_1662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913" name="Google Shape;913;g969e3572d5_0_166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950" name="Shape 95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51" name="Google Shape;951;g969e3572d5_0_1672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952" name="Google Shape;952;g969e3572d5_0_167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986" name="Shape 98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87" name="Google Shape;987;g969e3572d5_0_1682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988" name="Google Shape;988;g969e3572d5_0_168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010" name="Shape 101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11" name="Google Shape;1011;g6fd8ccc017_1_13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012" name="Google Shape;1012;g6fd8ccc017_1_1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slideLayouts/_rels/slideLayout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.png"/><Relationship Id="rId3" Type="http://schemas.openxmlformats.org/officeDocument/2006/relationships/slide" Target="/ppt/slides/slide2.xml"/><Relationship Id="rId4" Type="http://schemas.openxmlformats.org/officeDocument/2006/relationships/slide" Target="/ppt/slides/slide3.xml"/><Relationship Id="rId5" Type="http://schemas.openxmlformats.org/officeDocument/2006/relationships/slide" Target="/ppt/slides/slide4.xml"/><Relationship Id="rId6" Type="http://schemas.openxmlformats.org/officeDocument/2006/relationships/slide" Target="/ppt/slides/slide5.xml"/><Relationship Id="rId7" Type="http://schemas.openxmlformats.org/officeDocument/2006/relationships/slide" Target="/ppt/slides/slide6.xml"/><Relationship Id="rId8" Type="http://schemas.openxmlformats.org/officeDocument/2006/relationships/slide" Target="/ppt/slides/slide7.xml"/></Relationships>
</file>

<file path=ppt/slideLayouts/_rels/slideLayout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.png"/><Relationship Id="rId3" Type="http://schemas.openxmlformats.org/officeDocument/2006/relationships/slide" Target="/ppt/slides/slide2.xml"/><Relationship Id="rId4" Type="http://schemas.openxmlformats.org/officeDocument/2006/relationships/slide" Target="/ppt/slides/slide3.xml"/><Relationship Id="rId5" Type="http://schemas.openxmlformats.org/officeDocument/2006/relationships/slide" Target="/ppt/slides/slide4.xml"/><Relationship Id="rId6" Type="http://schemas.openxmlformats.org/officeDocument/2006/relationships/slide" Target="/ppt/slides/slide5.xml"/><Relationship Id="rId7" Type="http://schemas.openxmlformats.org/officeDocument/2006/relationships/slide" Target="/ppt/slides/slide6.xml"/><Relationship Id="rId8" Type="http://schemas.openxmlformats.org/officeDocument/2006/relationships/slide" Target="/ppt/slides/slide7.xml"/></Relationships>
</file>

<file path=ppt/slideLayouts/_rels/slideLayout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.png"/><Relationship Id="rId3" Type="http://schemas.openxmlformats.org/officeDocument/2006/relationships/slide" Target="/ppt/slides/slide2.xml"/><Relationship Id="rId4" Type="http://schemas.openxmlformats.org/officeDocument/2006/relationships/slide" Target="/ppt/slides/slide3.xml"/><Relationship Id="rId5" Type="http://schemas.openxmlformats.org/officeDocument/2006/relationships/slide" Target="/ppt/slides/slide4.xml"/><Relationship Id="rId6" Type="http://schemas.openxmlformats.org/officeDocument/2006/relationships/slide" Target="/ppt/slides/slide5.xml"/><Relationship Id="rId7" Type="http://schemas.openxmlformats.org/officeDocument/2006/relationships/slide" Target="/ppt/slides/slide6.xml"/><Relationship Id="rId8" Type="http://schemas.openxmlformats.org/officeDocument/2006/relationships/slide" Target="/ppt/slides/slide7.xml"/></Relationships>
</file>

<file path=ppt/slideLayouts/_rels/slideLayout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.png"/><Relationship Id="rId3" Type="http://schemas.openxmlformats.org/officeDocument/2006/relationships/slide" Target="/ppt/slides/slide2.xml"/><Relationship Id="rId4" Type="http://schemas.openxmlformats.org/officeDocument/2006/relationships/slide" Target="/ppt/slides/slide3.xml"/><Relationship Id="rId5" Type="http://schemas.openxmlformats.org/officeDocument/2006/relationships/slide" Target="/ppt/slides/slide4.xml"/><Relationship Id="rId6" Type="http://schemas.openxmlformats.org/officeDocument/2006/relationships/slide" Target="/ppt/slides/slide5.xml"/><Relationship Id="rId7" Type="http://schemas.openxmlformats.org/officeDocument/2006/relationships/slide" Target="/ppt/slides/slide6.xml"/><Relationship Id="rId8" Type="http://schemas.openxmlformats.org/officeDocument/2006/relationships/slide" Target="/ppt/slides/slide7.xml"/></Relationships>
</file>

<file path=ppt/slideLayouts/_rels/slideLayout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.png"/><Relationship Id="rId3" Type="http://schemas.openxmlformats.org/officeDocument/2006/relationships/slide" Target="/ppt/slides/slide2.xml"/><Relationship Id="rId4" Type="http://schemas.openxmlformats.org/officeDocument/2006/relationships/slide" Target="/ppt/slides/slide3.xml"/><Relationship Id="rId5" Type="http://schemas.openxmlformats.org/officeDocument/2006/relationships/slide" Target="/ppt/slides/slide4.xml"/><Relationship Id="rId6" Type="http://schemas.openxmlformats.org/officeDocument/2006/relationships/slide" Target="/ppt/slides/slide5.xml"/><Relationship Id="rId7" Type="http://schemas.openxmlformats.org/officeDocument/2006/relationships/slide" Target="/ppt/slides/slide6.xml"/><Relationship Id="rId8" Type="http://schemas.openxmlformats.org/officeDocument/2006/relationships/slide" Target="/ppt/slides/slide7.xml"/></Relationships>
</file>

<file path=ppt/slideLayouts/_rels/slideLayout6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.png"/><Relationship Id="rId3" Type="http://schemas.openxmlformats.org/officeDocument/2006/relationships/slide" Target="/ppt/slides/slide2.xml"/><Relationship Id="rId4" Type="http://schemas.openxmlformats.org/officeDocument/2006/relationships/slide" Target="/ppt/slides/slide3.xml"/><Relationship Id="rId5" Type="http://schemas.openxmlformats.org/officeDocument/2006/relationships/slide" Target="/ppt/slides/slide4.xml"/><Relationship Id="rId6" Type="http://schemas.openxmlformats.org/officeDocument/2006/relationships/slide" Target="/ppt/slides/slide5.xml"/><Relationship Id="rId7" Type="http://schemas.openxmlformats.org/officeDocument/2006/relationships/slide" Target="/ppt/slides/slide6.xml"/><Relationship Id="rId8" Type="http://schemas.openxmlformats.org/officeDocument/2006/relationships/slide" Target="/ppt/slides/slide7.xml"/></Relationships>
</file>

<file path=ppt/slideLayouts/_rels/slideLayout7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.png"/><Relationship Id="rId3" Type="http://schemas.openxmlformats.org/officeDocument/2006/relationships/slide" Target="/ppt/slides/slide2.xml"/><Relationship Id="rId4" Type="http://schemas.openxmlformats.org/officeDocument/2006/relationships/slide" Target="/ppt/slides/slide3.xml"/><Relationship Id="rId5" Type="http://schemas.openxmlformats.org/officeDocument/2006/relationships/slide" Target="/ppt/slides/slide4.xml"/><Relationship Id="rId6" Type="http://schemas.openxmlformats.org/officeDocument/2006/relationships/slide" Target="/ppt/slides/slide5.xml"/><Relationship Id="rId7" Type="http://schemas.openxmlformats.org/officeDocument/2006/relationships/slide" Target="/ppt/slides/slide6.xml"/><Relationship Id="rId8" Type="http://schemas.openxmlformats.org/officeDocument/2006/relationships/slide" Target="/ppt/slides/slide7.xml"/></Relationships>
</file>

<file path=ppt/slideLayouts/_rels/slideLayout8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hyperlink" Target="https://slidesmania.com/" TargetMode="External"/><Relationship Id="rId3" Type="http://schemas.openxmlformats.org/officeDocument/2006/relationships/image" Target="../media/image5.png"/><Relationship Id="rId4" Type="http://schemas.openxmlformats.org/officeDocument/2006/relationships/hyperlink" Target="https://slidesmania.com/questions-powerpoint-google-slides/can-i-use-these-templates/" TargetMode="External"/><Relationship Id="rId11" Type="http://schemas.openxmlformats.org/officeDocument/2006/relationships/hyperlink" Target="https://www.instagram.com/slidesmania/" TargetMode="External"/><Relationship Id="rId10" Type="http://schemas.openxmlformats.org/officeDocument/2006/relationships/image" Target="../media/image4.png"/><Relationship Id="rId12" Type="http://schemas.openxmlformats.org/officeDocument/2006/relationships/image" Target="../media/image2.png"/><Relationship Id="rId9" Type="http://schemas.openxmlformats.org/officeDocument/2006/relationships/hyperlink" Target="https://www.pinterest.com/slidesmania/" TargetMode="External"/><Relationship Id="rId5" Type="http://schemas.openxmlformats.org/officeDocument/2006/relationships/hyperlink" Target="https://www.facebook.com/SlidesManiaSM/" TargetMode="External"/><Relationship Id="rId6" Type="http://schemas.openxmlformats.org/officeDocument/2006/relationships/image" Target="../media/image3.png"/><Relationship Id="rId7" Type="http://schemas.openxmlformats.org/officeDocument/2006/relationships/hyperlink" Target="https://twitter.com/SlidesManiaSM/" TargetMode="External"/><Relationship Id="rId8" Type="http://schemas.openxmlformats.org/officeDocument/2006/relationships/image" Target="../media/image6.png"/></Relationships>
</file>

<file path=ppt/slideLayouts/slideLayout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001 Home">
  <p:cSld name="CUSTOM">
    <p:bg>
      <p:bgPr>
        <a:solidFill>
          <a:schemeClr val="lt2"/>
        </a:solidFill>
      </p:bgPr>
    </p:bg>
    <p:spTree>
      <p:nvGrpSpPr>
        <p:cNvPr id="12" name="Shape 1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" name="Google Shape;13;p2"/>
          <p:cNvSpPr/>
          <p:nvPr/>
        </p:nvSpPr>
        <p:spPr>
          <a:xfrm>
            <a:off x="546082" y="555386"/>
            <a:ext cx="9524198" cy="5977289"/>
          </a:xfrm>
          <a:custGeom>
            <a:rect b="b" l="l" r="r" t="t"/>
            <a:pathLst>
              <a:path extrusionOk="0" h="5977289" w="9524198">
                <a:moveTo>
                  <a:pt x="8356534" y="375821"/>
                </a:moveTo>
                <a:lnTo>
                  <a:pt x="8356534" y="663821"/>
                </a:lnTo>
                <a:lnTo>
                  <a:pt x="8644534" y="663821"/>
                </a:lnTo>
                <a:lnTo>
                  <a:pt x="8644534" y="375821"/>
                </a:lnTo>
                <a:close/>
                <a:moveTo>
                  <a:pt x="7847458" y="375821"/>
                </a:moveTo>
                <a:lnTo>
                  <a:pt x="7847458" y="663821"/>
                </a:lnTo>
                <a:lnTo>
                  <a:pt x="8135458" y="663821"/>
                </a:lnTo>
                <a:lnTo>
                  <a:pt x="8135458" y="375821"/>
                </a:lnTo>
                <a:close/>
                <a:moveTo>
                  <a:pt x="7338389" y="375821"/>
                </a:moveTo>
                <a:lnTo>
                  <a:pt x="7338389" y="663821"/>
                </a:lnTo>
                <a:lnTo>
                  <a:pt x="7626389" y="663821"/>
                </a:lnTo>
                <a:lnTo>
                  <a:pt x="7626389" y="375821"/>
                </a:lnTo>
                <a:close/>
                <a:moveTo>
                  <a:pt x="6829320" y="375821"/>
                </a:moveTo>
                <a:lnTo>
                  <a:pt x="6829320" y="663821"/>
                </a:lnTo>
                <a:lnTo>
                  <a:pt x="7117320" y="663821"/>
                </a:lnTo>
                <a:lnTo>
                  <a:pt x="7117320" y="375821"/>
                </a:lnTo>
                <a:close/>
                <a:moveTo>
                  <a:pt x="6320251" y="375821"/>
                </a:moveTo>
                <a:lnTo>
                  <a:pt x="6320251" y="663821"/>
                </a:lnTo>
                <a:lnTo>
                  <a:pt x="6608251" y="663821"/>
                </a:lnTo>
                <a:lnTo>
                  <a:pt x="6608251" y="375821"/>
                </a:lnTo>
                <a:close/>
                <a:moveTo>
                  <a:pt x="5811182" y="375821"/>
                </a:moveTo>
                <a:lnTo>
                  <a:pt x="5811182" y="663821"/>
                </a:lnTo>
                <a:lnTo>
                  <a:pt x="6099182" y="663821"/>
                </a:lnTo>
                <a:lnTo>
                  <a:pt x="6099182" y="375821"/>
                </a:lnTo>
                <a:close/>
                <a:moveTo>
                  <a:pt x="5302113" y="375821"/>
                </a:moveTo>
                <a:lnTo>
                  <a:pt x="5302113" y="663821"/>
                </a:lnTo>
                <a:lnTo>
                  <a:pt x="5590113" y="663821"/>
                </a:lnTo>
                <a:lnTo>
                  <a:pt x="5590113" y="375821"/>
                </a:lnTo>
                <a:close/>
                <a:moveTo>
                  <a:pt x="4793044" y="375821"/>
                </a:moveTo>
                <a:lnTo>
                  <a:pt x="4793044" y="663821"/>
                </a:lnTo>
                <a:lnTo>
                  <a:pt x="5081044" y="663821"/>
                </a:lnTo>
                <a:lnTo>
                  <a:pt x="5081044" y="375821"/>
                </a:lnTo>
                <a:close/>
                <a:moveTo>
                  <a:pt x="4283975" y="375821"/>
                </a:moveTo>
                <a:lnTo>
                  <a:pt x="4283975" y="663821"/>
                </a:lnTo>
                <a:lnTo>
                  <a:pt x="4571975" y="663821"/>
                </a:lnTo>
                <a:lnTo>
                  <a:pt x="4571975" y="375821"/>
                </a:lnTo>
                <a:close/>
                <a:moveTo>
                  <a:pt x="3774906" y="375821"/>
                </a:moveTo>
                <a:lnTo>
                  <a:pt x="3774906" y="663821"/>
                </a:lnTo>
                <a:lnTo>
                  <a:pt x="4062906" y="663821"/>
                </a:lnTo>
                <a:lnTo>
                  <a:pt x="4062906" y="375821"/>
                </a:lnTo>
                <a:close/>
                <a:moveTo>
                  <a:pt x="3265838" y="375821"/>
                </a:moveTo>
                <a:lnTo>
                  <a:pt x="3265838" y="663821"/>
                </a:lnTo>
                <a:lnTo>
                  <a:pt x="3553838" y="663821"/>
                </a:lnTo>
                <a:lnTo>
                  <a:pt x="3553838" y="375821"/>
                </a:lnTo>
                <a:close/>
                <a:moveTo>
                  <a:pt x="2756769" y="375821"/>
                </a:moveTo>
                <a:lnTo>
                  <a:pt x="2756769" y="663821"/>
                </a:lnTo>
                <a:lnTo>
                  <a:pt x="3044769" y="663821"/>
                </a:lnTo>
                <a:lnTo>
                  <a:pt x="3044769" y="375821"/>
                </a:lnTo>
                <a:close/>
                <a:moveTo>
                  <a:pt x="2247700" y="375821"/>
                </a:moveTo>
                <a:lnTo>
                  <a:pt x="2247700" y="663821"/>
                </a:lnTo>
                <a:lnTo>
                  <a:pt x="2535700" y="663821"/>
                </a:lnTo>
                <a:lnTo>
                  <a:pt x="2535700" y="375821"/>
                </a:lnTo>
                <a:close/>
                <a:moveTo>
                  <a:pt x="1738631" y="375821"/>
                </a:moveTo>
                <a:lnTo>
                  <a:pt x="1738631" y="663821"/>
                </a:lnTo>
                <a:lnTo>
                  <a:pt x="2026631" y="663821"/>
                </a:lnTo>
                <a:lnTo>
                  <a:pt x="2026631" y="375821"/>
                </a:lnTo>
                <a:close/>
                <a:moveTo>
                  <a:pt x="1229563" y="375821"/>
                </a:moveTo>
                <a:lnTo>
                  <a:pt x="1229563" y="663821"/>
                </a:lnTo>
                <a:lnTo>
                  <a:pt x="1517563" y="663821"/>
                </a:lnTo>
                <a:lnTo>
                  <a:pt x="1517563" y="375821"/>
                </a:lnTo>
                <a:close/>
                <a:moveTo>
                  <a:pt x="720493" y="375821"/>
                </a:moveTo>
                <a:lnTo>
                  <a:pt x="720493" y="663821"/>
                </a:lnTo>
                <a:lnTo>
                  <a:pt x="1008494" y="663821"/>
                </a:lnTo>
                <a:lnTo>
                  <a:pt x="1008494" y="375821"/>
                </a:lnTo>
                <a:close/>
                <a:moveTo>
                  <a:pt x="529408" y="0"/>
                </a:moveTo>
                <a:lnTo>
                  <a:pt x="8994790" y="0"/>
                </a:lnTo>
                <a:cubicBezTo>
                  <a:pt x="9287174" y="0"/>
                  <a:pt x="9524198" y="237024"/>
                  <a:pt x="9524198" y="529408"/>
                </a:cubicBezTo>
                <a:lnTo>
                  <a:pt x="9524198" y="5447881"/>
                </a:lnTo>
                <a:cubicBezTo>
                  <a:pt x="9524198" y="5740265"/>
                  <a:pt x="9287174" y="5977289"/>
                  <a:pt x="8994790" y="5977289"/>
                </a:cubicBezTo>
                <a:lnTo>
                  <a:pt x="529408" y="5977289"/>
                </a:lnTo>
                <a:cubicBezTo>
                  <a:pt x="237024" y="5977289"/>
                  <a:pt x="0" y="5740265"/>
                  <a:pt x="0" y="5447881"/>
                </a:cubicBezTo>
                <a:lnTo>
                  <a:pt x="0" y="529408"/>
                </a:lnTo>
                <a:cubicBezTo>
                  <a:pt x="0" y="237024"/>
                  <a:pt x="237024" y="0"/>
                  <a:pt x="529408" y="0"/>
                </a:cubicBezTo>
                <a:close/>
              </a:path>
            </a:pathLst>
          </a:custGeom>
          <a:solidFill>
            <a:schemeClr val="lt2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4" name="Google Shape;14;p2"/>
          <p:cNvSpPr/>
          <p:nvPr/>
        </p:nvSpPr>
        <p:spPr>
          <a:xfrm>
            <a:off x="792475" y="555375"/>
            <a:ext cx="9113400" cy="5977200"/>
          </a:xfrm>
          <a:prstGeom prst="roundRect">
            <a:avLst>
              <a:gd fmla="val 8857" name="adj"/>
            </a:avLst>
          </a:prstGeom>
          <a:solidFill>
            <a:srgbClr val="000000">
              <a:alpha val="980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15" name="Google Shape;15;p2"/>
          <p:cNvGrpSpPr/>
          <p:nvPr/>
        </p:nvGrpSpPr>
        <p:grpSpPr>
          <a:xfrm>
            <a:off x="9064675" y="1143525"/>
            <a:ext cx="2637427" cy="1003200"/>
            <a:chOff x="9064675" y="1143525"/>
            <a:chExt cx="2637427" cy="1003200"/>
          </a:xfrm>
        </p:grpSpPr>
        <p:sp>
          <p:nvSpPr>
            <p:cNvPr id="16" name="Google Shape;16;p2"/>
            <p:cNvSpPr/>
            <p:nvPr/>
          </p:nvSpPr>
          <p:spPr>
            <a:xfrm>
              <a:off x="9064675" y="1327575"/>
              <a:ext cx="731700" cy="63510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i="0" sz="1800" u="none" cap="none" strike="noStrike">
                <a:solidFill>
                  <a:srgbClr val="FFFFFF"/>
                </a:solidFill>
                <a:latin typeface="Barriecito"/>
                <a:ea typeface="Barriecito"/>
                <a:cs typeface="Barriecito"/>
                <a:sym typeface="Barriecito"/>
              </a:endParaRPr>
            </a:p>
          </p:txBody>
        </p:sp>
        <p:sp>
          <p:nvSpPr>
            <p:cNvPr id="17" name="Google Shape;17;p2"/>
            <p:cNvSpPr/>
            <p:nvPr/>
          </p:nvSpPr>
          <p:spPr>
            <a:xfrm rot="-5400000">
              <a:off x="10223450" y="688575"/>
              <a:ext cx="1003200" cy="1913100"/>
            </a:xfrm>
            <a:prstGeom prst="trapezoid">
              <a:avLst>
                <a:gd fmla="val 19525" name="adj"/>
              </a:avLst>
            </a:prstGeom>
            <a:solidFill>
              <a:schemeClr val="accent1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i="0" sz="1800" u="none" cap="none" strike="noStrike">
                <a:solidFill>
                  <a:srgbClr val="FFFFFF"/>
                </a:solidFill>
                <a:latin typeface="Barriecito"/>
                <a:ea typeface="Barriecito"/>
                <a:cs typeface="Barriecito"/>
                <a:sym typeface="Barriecito"/>
              </a:endParaRPr>
            </a:p>
          </p:txBody>
        </p:sp>
        <p:sp>
          <p:nvSpPr>
            <p:cNvPr id="18" name="Google Shape;18;p2"/>
            <p:cNvSpPr/>
            <p:nvPr/>
          </p:nvSpPr>
          <p:spPr>
            <a:xfrm>
              <a:off x="9064675" y="1327575"/>
              <a:ext cx="731700" cy="635100"/>
            </a:xfrm>
            <a:prstGeom prst="rect">
              <a:avLst/>
            </a:prstGeom>
            <a:solidFill>
              <a:srgbClr val="000000">
                <a:alpha val="134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i="0" sz="1800" u="none" cap="none" strike="noStrike">
                <a:solidFill>
                  <a:srgbClr val="FFFFFF"/>
                </a:solidFill>
                <a:latin typeface="Barriecito"/>
                <a:ea typeface="Barriecito"/>
                <a:cs typeface="Barriecito"/>
                <a:sym typeface="Barriecito"/>
              </a:endParaRPr>
            </a:p>
          </p:txBody>
        </p:sp>
        <p:sp>
          <p:nvSpPr>
            <p:cNvPr id="19" name="Google Shape;19;p2"/>
            <p:cNvSpPr txBox="1"/>
            <p:nvPr/>
          </p:nvSpPr>
          <p:spPr>
            <a:xfrm>
              <a:off x="9932402" y="1445025"/>
              <a:ext cx="1769700" cy="400200"/>
            </a:xfrm>
            <a:prstGeom prst="rect">
              <a:avLst/>
            </a:prstGeom>
            <a:noFill/>
            <a:ln>
              <a:noFill/>
            </a:ln>
            <a:effectLst>
              <a:outerShdw rotWithShape="0" algn="bl" dir="3960000" dist="38100">
                <a:srgbClr val="000000"/>
              </a:outerShdw>
            </a:effectLst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i="0" lang="en" sz="2300" u="none" cap="none" strike="noStrike">
                  <a:solidFill>
                    <a:schemeClr val="dk2"/>
                  </a:solidFill>
                  <a:latin typeface="Ranchers"/>
                  <a:ea typeface="Ranchers"/>
                  <a:cs typeface="Ranchers"/>
                  <a:sym typeface="Ranchers"/>
                </a:rPr>
                <a:t>MONDAY</a:t>
              </a:r>
              <a:endParaRPr sz="2300">
                <a:solidFill>
                  <a:schemeClr val="dk2"/>
                </a:solidFill>
                <a:latin typeface="Ranchers"/>
                <a:ea typeface="Ranchers"/>
                <a:cs typeface="Ranchers"/>
                <a:sym typeface="Ranchers"/>
              </a:endParaRPr>
            </a:p>
          </p:txBody>
        </p:sp>
      </p:grpSp>
      <p:grpSp>
        <p:nvGrpSpPr>
          <p:cNvPr id="20" name="Google Shape;20;p2"/>
          <p:cNvGrpSpPr/>
          <p:nvPr/>
        </p:nvGrpSpPr>
        <p:grpSpPr>
          <a:xfrm>
            <a:off x="8939750" y="5320875"/>
            <a:ext cx="2619075" cy="1003200"/>
            <a:chOff x="8939750" y="5320875"/>
            <a:chExt cx="2619075" cy="1003200"/>
          </a:xfrm>
        </p:grpSpPr>
        <p:sp>
          <p:nvSpPr>
            <p:cNvPr id="21" name="Google Shape;21;p2"/>
            <p:cNvSpPr/>
            <p:nvPr/>
          </p:nvSpPr>
          <p:spPr>
            <a:xfrm>
              <a:off x="8939750" y="5504925"/>
              <a:ext cx="731700" cy="635100"/>
            </a:xfrm>
            <a:prstGeom prst="rect">
              <a:avLst/>
            </a:pr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i="0" sz="1800" u="none" cap="none" strike="noStrike">
                <a:solidFill>
                  <a:srgbClr val="FFFFFF"/>
                </a:solidFill>
                <a:latin typeface="Barriecito"/>
                <a:ea typeface="Barriecito"/>
                <a:cs typeface="Barriecito"/>
                <a:sym typeface="Barriecito"/>
              </a:endParaRPr>
            </a:p>
          </p:txBody>
        </p:sp>
        <p:sp>
          <p:nvSpPr>
            <p:cNvPr id="22" name="Google Shape;22;p2"/>
            <p:cNvSpPr/>
            <p:nvPr/>
          </p:nvSpPr>
          <p:spPr>
            <a:xfrm rot="-5400000">
              <a:off x="10068575" y="4865925"/>
              <a:ext cx="1003200" cy="1913100"/>
            </a:xfrm>
            <a:prstGeom prst="trapezoid">
              <a:avLst>
                <a:gd fmla="val 19525" name="adj"/>
              </a:avLst>
            </a:prstGeom>
            <a:solidFill>
              <a:schemeClr val="accent6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i="0" sz="1800" u="none" cap="none" strike="noStrike">
                <a:solidFill>
                  <a:srgbClr val="FFFFFF"/>
                </a:solidFill>
                <a:latin typeface="Barriecito"/>
                <a:ea typeface="Barriecito"/>
                <a:cs typeface="Barriecito"/>
                <a:sym typeface="Barriecito"/>
              </a:endParaRPr>
            </a:p>
          </p:txBody>
        </p:sp>
        <p:sp>
          <p:nvSpPr>
            <p:cNvPr id="23" name="Google Shape;23;p2"/>
            <p:cNvSpPr/>
            <p:nvPr/>
          </p:nvSpPr>
          <p:spPr>
            <a:xfrm>
              <a:off x="8939750" y="5504925"/>
              <a:ext cx="731700" cy="635100"/>
            </a:xfrm>
            <a:prstGeom prst="rect">
              <a:avLst/>
            </a:prstGeom>
            <a:solidFill>
              <a:srgbClr val="000000">
                <a:alpha val="134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i="0" sz="1800" u="none" cap="none" strike="noStrike">
                <a:solidFill>
                  <a:srgbClr val="FFFFFF"/>
                </a:solidFill>
                <a:latin typeface="Barriecito"/>
                <a:ea typeface="Barriecito"/>
                <a:cs typeface="Barriecito"/>
                <a:sym typeface="Barriecito"/>
              </a:endParaRPr>
            </a:p>
          </p:txBody>
        </p:sp>
        <p:sp>
          <p:nvSpPr>
            <p:cNvPr id="24" name="Google Shape;24;p2"/>
            <p:cNvSpPr txBox="1"/>
            <p:nvPr/>
          </p:nvSpPr>
          <p:spPr>
            <a:xfrm>
              <a:off x="9789125" y="5622375"/>
              <a:ext cx="1769700" cy="400200"/>
            </a:xfrm>
            <a:prstGeom prst="rect">
              <a:avLst/>
            </a:prstGeom>
            <a:noFill/>
            <a:ln>
              <a:noFill/>
            </a:ln>
            <a:effectLst>
              <a:outerShdw rotWithShape="0" algn="bl" dir="3960000" dist="38100">
                <a:srgbClr val="000000"/>
              </a:outerShdw>
            </a:effectLst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2300">
                  <a:solidFill>
                    <a:schemeClr val="dk2"/>
                  </a:solidFill>
                  <a:latin typeface="Ranchers"/>
                  <a:ea typeface="Ranchers"/>
                  <a:cs typeface="Ranchers"/>
                  <a:sym typeface="Ranchers"/>
                </a:rPr>
                <a:t>INFO</a:t>
              </a:r>
              <a:endParaRPr sz="2300">
                <a:solidFill>
                  <a:schemeClr val="dk2"/>
                </a:solidFill>
                <a:latin typeface="Ranchers"/>
                <a:ea typeface="Ranchers"/>
                <a:cs typeface="Ranchers"/>
                <a:sym typeface="Ranchers"/>
              </a:endParaRPr>
            </a:p>
          </p:txBody>
        </p:sp>
        <p:sp>
          <p:nvSpPr>
            <p:cNvPr id="25" name="Google Shape;25;p2"/>
            <p:cNvSpPr/>
            <p:nvPr/>
          </p:nvSpPr>
          <p:spPr>
            <a:xfrm>
              <a:off x="8939750" y="5504925"/>
              <a:ext cx="731700" cy="635100"/>
            </a:xfrm>
            <a:prstGeom prst="rect">
              <a:avLst/>
            </a:pr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i="0" sz="1800" u="none" cap="none" strike="noStrike">
                <a:solidFill>
                  <a:srgbClr val="FFFFFF"/>
                </a:solidFill>
                <a:latin typeface="Barriecito"/>
                <a:ea typeface="Barriecito"/>
                <a:cs typeface="Barriecito"/>
                <a:sym typeface="Barriecito"/>
              </a:endParaRPr>
            </a:p>
          </p:txBody>
        </p:sp>
        <p:sp>
          <p:nvSpPr>
            <p:cNvPr id="26" name="Google Shape;26;p2"/>
            <p:cNvSpPr/>
            <p:nvPr/>
          </p:nvSpPr>
          <p:spPr>
            <a:xfrm rot="-5400000">
              <a:off x="10068575" y="4865925"/>
              <a:ext cx="1003200" cy="1913100"/>
            </a:xfrm>
            <a:prstGeom prst="trapezoid">
              <a:avLst>
                <a:gd fmla="val 19525" name="adj"/>
              </a:avLst>
            </a:prstGeom>
            <a:solidFill>
              <a:schemeClr val="accent6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i="0" sz="1800" u="none" cap="none" strike="noStrike">
                <a:solidFill>
                  <a:srgbClr val="FFFFFF"/>
                </a:solidFill>
                <a:latin typeface="Barriecito"/>
                <a:ea typeface="Barriecito"/>
                <a:cs typeface="Barriecito"/>
                <a:sym typeface="Barriecito"/>
              </a:endParaRPr>
            </a:p>
          </p:txBody>
        </p:sp>
        <p:sp>
          <p:nvSpPr>
            <p:cNvPr id="27" name="Google Shape;27;p2"/>
            <p:cNvSpPr/>
            <p:nvPr/>
          </p:nvSpPr>
          <p:spPr>
            <a:xfrm>
              <a:off x="8939750" y="5504925"/>
              <a:ext cx="731700" cy="635100"/>
            </a:xfrm>
            <a:prstGeom prst="rect">
              <a:avLst/>
            </a:prstGeom>
            <a:solidFill>
              <a:srgbClr val="000000">
                <a:alpha val="134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i="0" sz="1800" u="none" cap="none" strike="noStrike">
                <a:solidFill>
                  <a:srgbClr val="FFFFFF"/>
                </a:solidFill>
                <a:latin typeface="Barriecito"/>
                <a:ea typeface="Barriecito"/>
                <a:cs typeface="Barriecito"/>
                <a:sym typeface="Barriecito"/>
              </a:endParaRPr>
            </a:p>
          </p:txBody>
        </p:sp>
        <p:sp>
          <p:nvSpPr>
            <p:cNvPr id="28" name="Google Shape;28;p2"/>
            <p:cNvSpPr txBox="1"/>
            <p:nvPr/>
          </p:nvSpPr>
          <p:spPr>
            <a:xfrm>
              <a:off x="9789125" y="5622375"/>
              <a:ext cx="1769700" cy="400200"/>
            </a:xfrm>
            <a:prstGeom prst="rect">
              <a:avLst/>
            </a:prstGeom>
            <a:noFill/>
            <a:ln>
              <a:noFill/>
            </a:ln>
            <a:effectLst>
              <a:outerShdw rotWithShape="0" algn="bl" dir="3960000" dist="38100">
                <a:srgbClr val="000000"/>
              </a:outerShdw>
            </a:effectLst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2300">
                  <a:solidFill>
                    <a:schemeClr val="dk2"/>
                  </a:solidFill>
                  <a:latin typeface="Ranchers"/>
                  <a:ea typeface="Ranchers"/>
                  <a:cs typeface="Ranchers"/>
                  <a:sym typeface="Ranchers"/>
                </a:rPr>
                <a:t>INFO</a:t>
              </a:r>
              <a:endParaRPr sz="2300">
                <a:solidFill>
                  <a:schemeClr val="dk2"/>
                </a:solidFill>
                <a:latin typeface="Ranchers"/>
                <a:ea typeface="Ranchers"/>
                <a:cs typeface="Ranchers"/>
                <a:sym typeface="Ranchers"/>
              </a:endParaRPr>
            </a:p>
          </p:txBody>
        </p:sp>
      </p:grpSp>
      <p:grpSp>
        <p:nvGrpSpPr>
          <p:cNvPr id="29" name="Google Shape;29;p2"/>
          <p:cNvGrpSpPr/>
          <p:nvPr/>
        </p:nvGrpSpPr>
        <p:grpSpPr>
          <a:xfrm>
            <a:off x="9064675" y="4501725"/>
            <a:ext cx="2637427" cy="1003200"/>
            <a:chOff x="9064675" y="4501725"/>
            <a:chExt cx="2637427" cy="1003200"/>
          </a:xfrm>
        </p:grpSpPr>
        <p:sp>
          <p:nvSpPr>
            <p:cNvPr id="30" name="Google Shape;30;p2"/>
            <p:cNvSpPr/>
            <p:nvPr/>
          </p:nvSpPr>
          <p:spPr>
            <a:xfrm>
              <a:off x="9064675" y="4685775"/>
              <a:ext cx="731700" cy="635100"/>
            </a:xfrm>
            <a:prstGeom prst="rect">
              <a:avLst/>
            </a:pr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i="0" sz="1800" u="none" cap="none" strike="noStrike">
                <a:solidFill>
                  <a:srgbClr val="FFFFFF"/>
                </a:solidFill>
                <a:latin typeface="Barriecito"/>
                <a:ea typeface="Barriecito"/>
                <a:cs typeface="Barriecito"/>
                <a:sym typeface="Barriecito"/>
              </a:endParaRPr>
            </a:p>
          </p:txBody>
        </p:sp>
        <p:sp>
          <p:nvSpPr>
            <p:cNvPr id="31" name="Google Shape;31;p2"/>
            <p:cNvSpPr/>
            <p:nvPr/>
          </p:nvSpPr>
          <p:spPr>
            <a:xfrm rot="-5400000">
              <a:off x="10223450" y="4046775"/>
              <a:ext cx="1003200" cy="1913100"/>
            </a:xfrm>
            <a:prstGeom prst="trapezoid">
              <a:avLst>
                <a:gd fmla="val 19525" name="adj"/>
              </a:avLst>
            </a:prstGeom>
            <a:solidFill>
              <a:schemeClr val="accent5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i="0" sz="1800" u="none" cap="none" strike="noStrike">
                <a:solidFill>
                  <a:srgbClr val="FFFFFF"/>
                </a:solidFill>
                <a:latin typeface="Barriecito"/>
                <a:ea typeface="Barriecito"/>
                <a:cs typeface="Barriecito"/>
                <a:sym typeface="Barriecito"/>
              </a:endParaRPr>
            </a:p>
          </p:txBody>
        </p:sp>
        <p:sp>
          <p:nvSpPr>
            <p:cNvPr id="32" name="Google Shape;32;p2"/>
            <p:cNvSpPr/>
            <p:nvPr/>
          </p:nvSpPr>
          <p:spPr>
            <a:xfrm>
              <a:off x="9064675" y="4685775"/>
              <a:ext cx="731700" cy="635100"/>
            </a:xfrm>
            <a:prstGeom prst="rect">
              <a:avLst/>
            </a:prstGeom>
            <a:solidFill>
              <a:srgbClr val="000000">
                <a:alpha val="134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i="0" sz="1800" u="none" cap="none" strike="noStrike">
                <a:solidFill>
                  <a:srgbClr val="FFFFFF"/>
                </a:solidFill>
                <a:latin typeface="Barriecito"/>
                <a:ea typeface="Barriecito"/>
                <a:cs typeface="Barriecito"/>
                <a:sym typeface="Barriecito"/>
              </a:endParaRPr>
            </a:p>
          </p:txBody>
        </p:sp>
        <p:sp>
          <p:nvSpPr>
            <p:cNvPr id="33" name="Google Shape;33;p2"/>
            <p:cNvSpPr txBox="1"/>
            <p:nvPr/>
          </p:nvSpPr>
          <p:spPr>
            <a:xfrm>
              <a:off x="9932402" y="4803225"/>
              <a:ext cx="1769700" cy="400200"/>
            </a:xfrm>
            <a:prstGeom prst="rect">
              <a:avLst/>
            </a:prstGeom>
            <a:noFill/>
            <a:ln>
              <a:noFill/>
            </a:ln>
            <a:effectLst>
              <a:outerShdw rotWithShape="0" algn="bl" dir="3960000" dist="38100">
                <a:srgbClr val="000000"/>
              </a:outerShdw>
            </a:effectLst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2300">
                  <a:solidFill>
                    <a:schemeClr val="dk2"/>
                  </a:solidFill>
                  <a:latin typeface="Ranchers"/>
                  <a:ea typeface="Ranchers"/>
                  <a:cs typeface="Ranchers"/>
                  <a:sym typeface="Ranchers"/>
                </a:rPr>
                <a:t>FRIDAY</a:t>
              </a:r>
              <a:endParaRPr sz="2300">
                <a:solidFill>
                  <a:schemeClr val="dk2"/>
                </a:solidFill>
                <a:latin typeface="Ranchers"/>
                <a:ea typeface="Ranchers"/>
                <a:cs typeface="Ranchers"/>
                <a:sym typeface="Ranchers"/>
              </a:endParaRPr>
            </a:p>
          </p:txBody>
        </p:sp>
        <p:sp>
          <p:nvSpPr>
            <p:cNvPr id="34" name="Google Shape;34;p2"/>
            <p:cNvSpPr/>
            <p:nvPr/>
          </p:nvSpPr>
          <p:spPr>
            <a:xfrm>
              <a:off x="9064675" y="4685775"/>
              <a:ext cx="731700" cy="635100"/>
            </a:xfrm>
            <a:prstGeom prst="rect">
              <a:avLst/>
            </a:pr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i="0" sz="1800" u="none" cap="none" strike="noStrike">
                <a:solidFill>
                  <a:srgbClr val="FFFFFF"/>
                </a:solidFill>
                <a:latin typeface="Barriecito"/>
                <a:ea typeface="Barriecito"/>
                <a:cs typeface="Barriecito"/>
                <a:sym typeface="Barriecito"/>
              </a:endParaRPr>
            </a:p>
          </p:txBody>
        </p:sp>
        <p:sp>
          <p:nvSpPr>
            <p:cNvPr id="35" name="Google Shape;35;p2"/>
            <p:cNvSpPr/>
            <p:nvPr/>
          </p:nvSpPr>
          <p:spPr>
            <a:xfrm rot="-5400000">
              <a:off x="10223450" y="4046775"/>
              <a:ext cx="1003200" cy="1913100"/>
            </a:xfrm>
            <a:prstGeom prst="trapezoid">
              <a:avLst>
                <a:gd fmla="val 19525" name="adj"/>
              </a:avLst>
            </a:prstGeom>
            <a:solidFill>
              <a:schemeClr val="accent5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i="0" sz="1800" u="none" cap="none" strike="noStrike">
                <a:solidFill>
                  <a:srgbClr val="FFFFFF"/>
                </a:solidFill>
                <a:latin typeface="Barriecito"/>
                <a:ea typeface="Barriecito"/>
                <a:cs typeface="Barriecito"/>
                <a:sym typeface="Barriecito"/>
              </a:endParaRPr>
            </a:p>
          </p:txBody>
        </p:sp>
        <p:sp>
          <p:nvSpPr>
            <p:cNvPr id="36" name="Google Shape;36;p2"/>
            <p:cNvSpPr/>
            <p:nvPr/>
          </p:nvSpPr>
          <p:spPr>
            <a:xfrm>
              <a:off x="9064675" y="4685775"/>
              <a:ext cx="731700" cy="635100"/>
            </a:xfrm>
            <a:prstGeom prst="rect">
              <a:avLst/>
            </a:prstGeom>
            <a:solidFill>
              <a:srgbClr val="000000">
                <a:alpha val="134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i="0" sz="1800" u="none" cap="none" strike="noStrike">
                <a:solidFill>
                  <a:srgbClr val="FFFFFF"/>
                </a:solidFill>
                <a:latin typeface="Barriecito"/>
                <a:ea typeface="Barriecito"/>
                <a:cs typeface="Barriecito"/>
                <a:sym typeface="Barriecito"/>
              </a:endParaRPr>
            </a:p>
          </p:txBody>
        </p:sp>
        <p:sp>
          <p:nvSpPr>
            <p:cNvPr id="37" name="Google Shape;37;p2"/>
            <p:cNvSpPr txBox="1"/>
            <p:nvPr/>
          </p:nvSpPr>
          <p:spPr>
            <a:xfrm>
              <a:off x="9932402" y="4803225"/>
              <a:ext cx="1769700" cy="400200"/>
            </a:xfrm>
            <a:prstGeom prst="rect">
              <a:avLst/>
            </a:prstGeom>
            <a:noFill/>
            <a:ln>
              <a:noFill/>
            </a:ln>
            <a:effectLst>
              <a:outerShdw rotWithShape="0" algn="bl" dir="3960000" dist="38100">
                <a:srgbClr val="000000"/>
              </a:outerShdw>
            </a:effectLst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2300">
                  <a:solidFill>
                    <a:schemeClr val="dk2"/>
                  </a:solidFill>
                  <a:latin typeface="Ranchers"/>
                  <a:ea typeface="Ranchers"/>
                  <a:cs typeface="Ranchers"/>
                  <a:sym typeface="Ranchers"/>
                </a:rPr>
                <a:t>FRIDAY</a:t>
              </a:r>
              <a:endParaRPr sz="2300">
                <a:solidFill>
                  <a:schemeClr val="dk2"/>
                </a:solidFill>
                <a:latin typeface="Ranchers"/>
                <a:ea typeface="Ranchers"/>
                <a:cs typeface="Ranchers"/>
                <a:sym typeface="Ranchers"/>
              </a:endParaRPr>
            </a:p>
          </p:txBody>
        </p:sp>
      </p:grpSp>
      <p:grpSp>
        <p:nvGrpSpPr>
          <p:cNvPr id="38" name="Google Shape;38;p2"/>
          <p:cNvGrpSpPr/>
          <p:nvPr/>
        </p:nvGrpSpPr>
        <p:grpSpPr>
          <a:xfrm>
            <a:off x="9064675" y="2822625"/>
            <a:ext cx="2713620" cy="1003200"/>
            <a:chOff x="9064675" y="2822625"/>
            <a:chExt cx="2713620" cy="1003200"/>
          </a:xfrm>
        </p:grpSpPr>
        <p:sp>
          <p:nvSpPr>
            <p:cNvPr id="39" name="Google Shape;39;p2"/>
            <p:cNvSpPr/>
            <p:nvPr/>
          </p:nvSpPr>
          <p:spPr>
            <a:xfrm>
              <a:off x="9064675" y="3006675"/>
              <a:ext cx="731700" cy="635100"/>
            </a:xfrm>
            <a:prstGeom prst="rect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i="0" sz="1800" u="none" cap="none" strike="noStrike">
                <a:solidFill>
                  <a:srgbClr val="FFFFFF"/>
                </a:solidFill>
                <a:latin typeface="Barriecito"/>
                <a:ea typeface="Barriecito"/>
                <a:cs typeface="Barriecito"/>
                <a:sym typeface="Barriecito"/>
              </a:endParaRPr>
            </a:p>
          </p:txBody>
        </p:sp>
        <p:sp>
          <p:nvSpPr>
            <p:cNvPr id="40" name="Google Shape;40;p2"/>
            <p:cNvSpPr/>
            <p:nvPr/>
          </p:nvSpPr>
          <p:spPr>
            <a:xfrm rot="-5400000">
              <a:off x="10223450" y="2367675"/>
              <a:ext cx="1003200" cy="1913100"/>
            </a:xfrm>
            <a:prstGeom prst="trapezoid">
              <a:avLst>
                <a:gd fmla="val 19525" name="adj"/>
              </a:avLst>
            </a:prstGeom>
            <a:solidFill>
              <a:schemeClr val="accent3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i="0" sz="1800" u="none" cap="none" strike="noStrike">
                <a:solidFill>
                  <a:srgbClr val="FFFFFF"/>
                </a:solidFill>
                <a:latin typeface="Barriecito"/>
                <a:ea typeface="Barriecito"/>
                <a:cs typeface="Barriecito"/>
                <a:sym typeface="Barriecito"/>
              </a:endParaRPr>
            </a:p>
          </p:txBody>
        </p:sp>
        <p:sp>
          <p:nvSpPr>
            <p:cNvPr id="41" name="Google Shape;41;p2"/>
            <p:cNvSpPr/>
            <p:nvPr/>
          </p:nvSpPr>
          <p:spPr>
            <a:xfrm>
              <a:off x="9064675" y="3006675"/>
              <a:ext cx="731700" cy="635100"/>
            </a:xfrm>
            <a:prstGeom prst="rect">
              <a:avLst/>
            </a:prstGeom>
            <a:solidFill>
              <a:srgbClr val="000000">
                <a:alpha val="134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i="0" sz="1800" u="none" cap="none" strike="noStrike">
                <a:solidFill>
                  <a:srgbClr val="FFFFFF"/>
                </a:solidFill>
                <a:latin typeface="Barriecito"/>
                <a:ea typeface="Barriecito"/>
                <a:cs typeface="Barriecito"/>
                <a:sym typeface="Barriecito"/>
              </a:endParaRPr>
            </a:p>
          </p:txBody>
        </p:sp>
        <p:sp>
          <p:nvSpPr>
            <p:cNvPr id="42" name="Google Shape;42;p2"/>
            <p:cNvSpPr txBox="1"/>
            <p:nvPr/>
          </p:nvSpPr>
          <p:spPr>
            <a:xfrm>
              <a:off x="10008595" y="3124137"/>
              <a:ext cx="1769700" cy="400200"/>
            </a:xfrm>
            <a:prstGeom prst="rect">
              <a:avLst/>
            </a:prstGeom>
            <a:noFill/>
            <a:ln>
              <a:noFill/>
            </a:ln>
            <a:effectLst>
              <a:outerShdw rotWithShape="0" algn="bl" dir="3960000" dist="38100">
                <a:srgbClr val="000000"/>
              </a:outerShdw>
            </a:effectLst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2300">
                  <a:solidFill>
                    <a:schemeClr val="dk2"/>
                  </a:solidFill>
                  <a:latin typeface="Ranchers"/>
                  <a:ea typeface="Ranchers"/>
                  <a:cs typeface="Ranchers"/>
                  <a:sym typeface="Ranchers"/>
                </a:rPr>
                <a:t>WEDNESDAY</a:t>
              </a:r>
              <a:endParaRPr sz="2300">
                <a:solidFill>
                  <a:schemeClr val="dk2"/>
                </a:solidFill>
                <a:latin typeface="Ranchers"/>
                <a:ea typeface="Ranchers"/>
                <a:cs typeface="Ranchers"/>
                <a:sym typeface="Ranchers"/>
              </a:endParaRPr>
            </a:p>
          </p:txBody>
        </p:sp>
        <p:sp>
          <p:nvSpPr>
            <p:cNvPr id="43" name="Google Shape;43;p2"/>
            <p:cNvSpPr/>
            <p:nvPr/>
          </p:nvSpPr>
          <p:spPr>
            <a:xfrm>
              <a:off x="9064675" y="3006675"/>
              <a:ext cx="731700" cy="635100"/>
            </a:xfrm>
            <a:prstGeom prst="rect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i="0" sz="1800" u="none" cap="none" strike="noStrike">
                <a:solidFill>
                  <a:srgbClr val="FFFFFF"/>
                </a:solidFill>
                <a:latin typeface="Barriecito"/>
                <a:ea typeface="Barriecito"/>
                <a:cs typeface="Barriecito"/>
                <a:sym typeface="Barriecito"/>
              </a:endParaRPr>
            </a:p>
          </p:txBody>
        </p:sp>
        <p:sp>
          <p:nvSpPr>
            <p:cNvPr id="44" name="Google Shape;44;p2"/>
            <p:cNvSpPr/>
            <p:nvPr/>
          </p:nvSpPr>
          <p:spPr>
            <a:xfrm rot="-5400000">
              <a:off x="10223450" y="2367675"/>
              <a:ext cx="1003200" cy="1913100"/>
            </a:xfrm>
            <a:prstGeom prst="trapezoid">
              <a:avLst>
                <a:gd fmla="val 19525" name="adj"/>
              </a:avLst>
            </a:prstGeom>
            <a:solidFill>
              <a:schemeClr val="accent3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i="0" sz="1800" u="none" cap="none" strike="noStrike">
                <a:solidFill>
                  <a:srgbClr val="FFFFFF"/>
                </a:solidFill>
                <a:latin typeface="Barriecito"/>
                <a:ea typeface="Barriecito"/>
                <a:cs typeface="Barriecito"/>
                <a:sym typeface="Barriecito"/>
              </a:endParaRPr>
            </a:p>
          </p:txBody>
        </p:sp>
        <p:sp>
          <p:nvSpPr>
            <p:cNvPr id="45" name="Google Shape;45;p2"/>
            <p:cNvSpPr/>
            <p:nvPr/>
          </p:nvSpPr>
          <p:spPr>
            <a:xfrm>
              <a:off x="9064675" y="3006675"/>
              <a:ext cx="731700" cy="635100"/>
            </a:xfrm>
            <a:prstGeom prst="rect">
              <a:avLst/>
            </a:prstGeom>
            <a:solidFill>
              <a:srgbClr val="000000">
                <a:alpha val="134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i="0" sz="1800" u="none" cap="none" strike="noStrike">
                <a:solidFill>
                  <a:srgbClr val="FFFFFF"/>
                </a:solidFill>
                <a:latin typeface="Barriecito"/>
                <a:ea typeface="Barriecito"/>
                <a:cs typeface="Barriecito"/>
                <a:sym typeface="Barriecito"/>
              </a:endParaRPr>
            </a:p>
          </p:txBody>
        </p:sp>
        <p:sp>
          <p:nvSpPr>
            <p:cNvPr id="46" name="Google Shape;46;p2"/>
            <p:cNvSpPr txBox="1"/>
            <p:nvPr/>
          </p:nvSpPr>
          <p:spPr>
            <a:xfrm>
              <a:off x="10008595" y="3124137"/>
              <a:ext cx="1769700" cy="400200"/>
            </a:xfrm>
            <a:prstGeom prst="rect">
              <a:avLst/>
            </a:prstGeom>
            <a:noFill/>
            <a:ln>
              <a:noFill/>
            </a:ln>
            <a:effectLst>
              <a:outerShdw rotWithShape="0" algn="bl" dir="3960000" dist="38100">
                <a:srgbClr val="000000"/>
              </a:outerShdw>
            </a:effectLst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2300">
                  <a:solidFill>
                    <a:schemeClr val="dk2"/>
                  </a:solidFill>
                  <a:latin typeface="Ranchers"/>
                  <a:ea typeface="Ranchers"/>
                  <a:cs typeface="Ranchers"/>
                  <a:sym typeface="Ranchers"/>
                </a:rPr>
                <a:t>WEDNESDAY</a:t>
              </a:r>
              <a:endParaRPr sz="2300">
                <a:solidFill>
                  <a:schemeClr val="dk2"/>
                </a:solidFill>
                <a:latin typeface="Ranchers"/>
                <a:ea typeface="Ranchers"/>
                <a:cs typeface="Ranchers"/>
                <a:sym typeface="Ranchers"/>
              </a:endParaRPr>
            </a:p>
          </p:txBody>
        </p:sp>
      </p:grpSp>
      <p:grpSp>
        <p:nvGrpSpPr>
          <p:cNvPr id="47" name="Google Shape;47;p2"/>
          <p:cNvGrpSpPr/>
          <p:nvPr/>
        </p:nvGrpSpPr>
        <p:grpSpPr>
          <a:xfrm>
            <a:off x="8939750" y="1962675"/>
            <a:ext cx="2695275" cy="1003200"/>
            <a:chOff x="8939750" y="1962675"/>
            <a:chExt cx="2695275" cy="1003200"/>
          </a:xfrm>
        </p:grpSpPr>
        <p:sp>
          <p:nvSpPr>
            <p:cNvPr id="48" name="Google Shape;48;p2"/>
            <p:cNvSpPr/>
            <p:nvPr/>
          </p:nvSpPr>
          <p:spPr>
            <a:xfrm>
              <a:off x="8939750" y="2146725"/>
              <a:ext cx="731700" cy="635100"/>
            </a:xfrm>
            <a:prstGeom prst="rect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i="0" sz="1800" u="none" cap="none" strike="noStrike">
                <a:solidFill>
                  <a:srgbClr val="FFFFFF"/>
                </a:solidFill>
                <a:latin typeface="Barriecito"/>
                <a:ea typeface="Barriecito"/>
                <a:cs typeface="Barriecito"/>
                <a:sym typeface="Barriecito"/>
              </a:endParaRPr>
            </a:p>
          </p:txBody>
        </p:sp>
        <p:sp>
          <p:nvSpPr>
            <p:cNvPr id="49" name="Google Shape;49;p2"/>
            <p:cNvSpPr/>
            <p:nvPr/>
          </p:nvSpPr>
          <p:spPr>
            <a:xfrm rot="-5400000">
              <a:off x="10068575" y="1507725"/>
              <a:ext cx="1003200" cy="1913100"/>
            </a:xfrm>
            <a:prstGeom prst="trapezoid">
              <a:avLst>
                <a:gd fmla="val 19525" name="adj"/>
              </a:avLst>
            </a:prstGeom>
            <a:solidFill>
              <a:schemeClr val="accent2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i="0" sz="1800" u="none" cap="none" strike="noStrike">
                <a:solidFill>
                  <a:srgbClr val="FFFFFF"/>
                </a:solidFill>
                <a:latin typeface="Barriecito"/>
                <a:ea typeface="Barriecito"/>
                <a:cs typeface="Barriecito"/>
                <a:sym typeface="Barriecito"/>
              </a:endParaRPr>
            </a:p>
          </p:txBody>
        </p:sp>
        <p:sp>
          <p:nvSpPr>
            <p:cNvPr id="50" name="Google Shape;50;p2"/>
            <p:cNvSpPr/>
            <p:nvPr/>
          </p:nvSpPr>
          <p:spPr>
            <a:xfrm>
              <a:off x="8939750" y="2146725"/>
              <a:ext cx="731700" cy="635100"/>
            </a:xfrm>
            <a:prstGeom prst="rect">
              <a:avLst/>
            </a:prstGeom>
            <a:solidFill>
              <a:srgbClr val="000000">
                <a:alpha val="134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i="0" sz="1800" u="none" cap="none" strike="noStrike">
                <a:solidFill>
                  <a:srgbClr val="FFFFFF"/>
                </a:solidFill>
                <a:latin typeface="Barriecito"/>
                <a:ea typeface="Barriecito"/>
                <a:cs typeface="Barriecito"/>
                <a:sym typeface="Barriecito"/>
              </a:endParaRPr>
            </a:p>
          </p:txBody>
        </p:sp>
        <p:sp>
          <p:nvSpPr>
            <p:cNvPr id="51" name="Google Shape;51;p2"/>
            <p:cNvSpPr txBox="1"/>
            <p:nvPr/>
          </p:nvSpPr>
          <p:spPr>
            <a:xfrm>
              <a:off x="9865325" y="2264175"/>
              <a:ext cx="1769700" cy="400200"/>
            </a:xfrm>
            <a:prstGeom prst="rect">
              <a:avLst/>
            </a:prstGeom>
            <a:noFill/>
            <a:ln>
              <a:noFill/>
            </a:ln>
            <a:effectLst>
              <a:outerShdw rotWithShape="0" algn="bl" dir="3960000" dist="38100">
                <a:srgbClr val="000000"/>
              </a:outerShdw>
            </a:effectLst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2300">
                  <a:solidFill>
                    <a:schemeClr val="dk2"/>
                  </a:solidFill>
                  <a:latin typeface="Ranchers"/>
                  <a:ea typeface="Ranchers"/>
                  <a:cs typeface="Ranchers"/>
                  <a:sym typeface="Ranchers"/>
                </a:rPr>
                <a:t>TUESDAY</a:t>
              </a:r>
              <a:endParaRPr sz="2300">
                <a:solidFill>
                  <a:schemeClr val="dk2"/>
                </a:solidFill>
                <a:latin typeface="Ranchers"/>
                <a:ea typeface="Ranchers"/>
                <a:cs typeface="Ranchers"/>
                <a:sym typeface="Ranchers"/>
              </a:endParaRPr>
            </a:p>
          </p:txBody>
        </p:sp>
        <p:sp>
          <p:nvSpPr>
            <p:cNvPr id="52" name="Google Shape;52;p2"/>
            <p:cNvSpPr/>
            <p:nvPr/>
          </p:nvSpPr>
          <p:spPr>
            <a:xfrm>
              <a:off x="8939750" y="2146725"/>
              <a:ext cx="731700" cy="635100"/>
            </a:xfrm>
            <a:prstGeom prst="rect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i="0" sz="1800" u="none" cap="none" strike="noStrike">
                <a:solidFill>
                  <a:srgbClr val="FFFFFF"/>
                </a:solidFill>
                <a:latin typeface="Barriecito"/>
                <a:ea typeface="Barriecito"/>
                <a:cs typeface="Barriecito"/>
                <a:sym typeface="Barriecito"/>
              </a:endParaRPr>
            </a:p>
          </p:txBody>
        </p:sp>
        <p:sp>
          <p:nvSpPr>
            <p:cNvPr id="53" name="Google Shape;53;p2"/>
            <p:cNvSpPr/>
            <p:nvPr/>
          </p:nvSpPr>
          <p:spPr>
            <a:xfrm rot="-5400000">
              <a:off x="10068575" y="1507725"/>
              <a:ext cx="1003200" cy="1913100"/>
            </a:xfrm>
            <a:prstGeom prst="trapezoid">
              <a:avLst>
                <a:gd fmla="val 19525" name="adj"/>
              </a:avLst>
            </a:prstGeom>
            <a:solidFill>
              <a:schemeClr val="accent2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i="0" sz="1800" u="none" cap="none" strike="noStrike">
                <a:solidFill>
                  <a:srgbClr val="FFFFFF"/>
                </a:solidFill>
                <a:latin typeface="Barriecito"/>
                <a:ea typeface="Barriecito"/>
                <a:cs typeface="Barriecito"/>
                <a:sym typeface="Barriecito"/>
              </a:endParaRPr>
            </a:p>
          </p:txBody>
        </p:sp>
        <p:sp>
          <p:nvSpPr>
            <p:cNvPr id="54" name="Google Shape;54;p2"/>
            <p:cNvSpPr/>
            <p:nvPr/>
          </p:nvSpPr>
          <p:spPr>
            <a:xfrm>
              <a:off x="8939750" y="2146725"/>
              <a:ext cx="731700" cy="635100"/>
            </a:xfrm>
            <a:prstGeom prst="rect">
              <a:avLst/>
            </a:prstGeom>
            <a:solidFill>
              <a:srgbClr val="000000">
                <a:alpha val="134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i="0" sz="1800" u="none" cap="none" strike="noStrike">
                <a:solidFill>
                  <a:srgbClr val="FFFFFF"/>
                </a:solidFill>
                <a:latin typeface="Barriecito"/>
                <a:ea typeface="Barriecito"/>
                <a:cs typeface="Barriecito"/>
                <a:sym typeface="Barriecito"/>
              </a:endParaRPr>
            </a:p>
          </p:txBody>
        </p:sp>
        <p:sp>
          <p:nvSpPr>
            <p:cNvPr id="55" name="Google Shape;55;p2"/>
            <p:cNvSpPr txBox="1"/>
            <p:nvPr/>
          </p:nvSpPr>
          <p:spPr>
            <a:xfrm>
              <a:off x="9865325" y="2264175"/>
              <a:ext cx="1769700" cy="400200"/>
            </a:xfrm>
            <a:prstGeom prst="rect">
              <a:avLst/>
            </a:prstGeom>
            <a:noFill/>
            <a:ln>
              <a:noFill/>
            </a:ln>
            <a:effectLst>
              <a:outerShdw rotWithShape="0" algn="bl" dir="3960000" dist="38100">
                <a:srgbClr val="000000"/>
              </a:outerShdw>
            </a:effectLst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2300">
                  <a:solidFill>
                    <a:schemeClr val="dk2"/>
                  </a:solidFill>
                  <a:latin typeface="Ranchers"/>
                  <a:ea typeface="Ranchers"/>
                  <a:cs typeface="Ranchers"/>
                  <a:sym typeface="Ranchers"/>
                </a:rPr>
                <a:t>TUESDAY</a:t>
              </a:r>
              <a:endParaRPr sz="2300">
                <a:solidFill>
                  <a:schemeClr val="dk2"/>
                </a:solidFill>
                <a:latin typeface="Ranchers"/>
                <a:ea typeface="Ranchers"/>
                <a:cs typeface="Ranchers"/>
                <a:sym typeface="Ranchers"/>
              </a:endParaRPr>
            </a:p>
          </p:txBody>
        </p:sp>
      </p:grpSp>
      <p:grpSp>
        <p:nvGrpSpPr>
          <p:cNvPr id="56" name="Google Shape;56;p2"/>
          <p:cNvGrpSpPr/>
          <p:nvPr/>
        </p:nvGrpSpPr>
        <p:grpSpPr>
          <a:xfrm>
            <a:off x="8939750" y="3641775"/>
            <a:ext cx="2771475" cy="1003200"/>
            <a:chOff x="8939750" y="3641775"/>
            <a:chExt cx="2771475" cy="1003200"/>
          </a:xfrm>
        </p:grpSpPr>
        <p:sp>
          <p:nvSpPr>
            <p:cNvPr id="57" name="Google Shape;57;p2"/>
            <p:cNvSpPr/>
            <p:nvPr/>
          </p:nvSpPr>
          <p:spPr>
            <a:xfrm>
              <a:off x="8939750" y="3825825"/>
              <a:ext cx="731700" cy="635100"/>
            </a:xfrm>
            <a:prstGeom prst="rect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i="0" sz="1800" u="none" cap="none" strike="noStrike">
                <a:solidFill>
                  <a:srgbClr val="FFFFFF"/>
                </a:solidFill>
                <a:latin typeface="Barriecito"/>
                <a:ea typeface="Barriecito"/>
                <a:cs typeface="Barriecito"/>
                <a:sym typeface="Barriecito"/>
              </a:endParaRPr>
            </a:p>
          </p:txBody>
        </p:sp>
        <p:sp>
          <p:nvSpPr>
            <p:cNvPr id="58" name="Google Shape;58;p2"/>
            <p:cNvSpPr/>
            <p:nvPr/>
          </p:nvSpPr>
          <p:spPr>
            <a:xfrm rot="-5400000">
              <a:off x="10068575" y="3186825"/>
              <a:ext cx="1003200" cy="1913100"/>
            </a:xfrm>
            <a:prstGeom prst="trapezoid">
              <a:avLst>
                <a:gd fmla="val 19525" name="adj"/>
              </a:avLst>
            </a:prstGeom>
            <a:solidFill>
              <a:schemeClr val="accent4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i="0" sz="1800" u="none" cap="none" strike="noStrike">
                <a:solidFill>
                  <a:srgbClr val="FFFFFF"/>
                </a:solidFill>
                <a:latin typeface="Barriecito"/>
                <a:ea typeface="Barriecito"/>
                <a:cs typeface="Barriecito"/>
                <a:sym typeface="Barriecito"/>
              </a:endParaRPr>
            </a:p>
          </p:txBody>
        </p:sp>
        <p:sp>
          <p:nvSpPr>
            <p:cNvPr id="59" name="Google Shape;59;p2"/>
            <p:cNvSpPr/>
            <p:nvPr/>
          </p:nvSpPr>
          <p:spPr>
            <a:xfrm>
              <a:off x="8939750" y="3825825"/>
              <a:ext cx="731700" cy="635100"/>
            </a:xfrm>
            <a:prstGeom prst="rect">
              <a:avLst/>
            </a:prstGeom>
            <a:solidFill>
              <a:srgbClr val="000000">
                <a:alpha val="134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i="0" sz="1800" u="none" cap="none" strike="noStrike">
                <a:solidFill>
                  <a:srgbClr val="FFFFFF"/>
                </a:solidFill>
                <a:latin typeface="Barriecito"/>
                <a:ea typeface="Barriecito"/>
                <a:cs typeface="Barriecito"/>
                <a:sym typeface="Barriecito"/>
              </a:endParaRPr>
            </a:p>
          </p:txBody>
        </p:sp>
        <p:sp>
          <p:nvSpPr>
            <p:cNvPr id="60" name="Google Shape;60;p2"/>
            <p:cNvSpPr txBox="1"/>
            <p:nvPr/>
          </p:nvSpPr>
          <p:spPr>
            <a:xfrm>
              <a:off x="9941525" y="3943275"/>
              <a:ext cx="1769700" cy="400200"/>
            </a:xfrm>
            <a:prstGeom prst="rect">
              <a:avLst/>
            </a:prstGeom>
            <a:noFill/>
            <a:ln>
              <a:noFill/>
            </a:ln>
            <a:effectLst>
              <a:outerShdw rotWithShape="0" algn="bl" dir="3960000" dist="38100">
                <a:srgbClr val="000000"/>
              </a:outerShdw>
            </a:effectLst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2300">
                  <a:solidFill>
                    <a:schemeClr val="dk2"/>
                  </a:solidFill>
                  <a:latin typeface="Ranchers"/>
                  <a:ea typeface="Ranchers"/>
                  <a:cs typeface="Ranchers"/>
                  <a:sym typeface="Ranchers"/>
                </a:rPr>
                <a:t>THURSDAY</a:t>
              </a:r>
              <a:endParaRPr sz="2300">
                <a:solidFill>
                  <a:schemeClr val="dk2"/>
                </a:solidFill>
                <a:latin typeface="Ranchers"/>
                <a:ea typeface="Ranchers"/>
                <a:cs typeface="Ranchers"/>
                <a:sym typeface="Ranchers"/>
              </a:endParaRPr>
            </a:p>
          </p:txBody>
        </p:sp>
        <p:sp>
          <p:nvSpPr>
            <p:cNvPr id="61" name="Google Shape;61;p2"/>
            <p:cNvSpPr/>
            <p:nvPr/>
          </p:nvSpPr>
          <p:spPr>
            <a:xfrm>
              <a:off x="8939750" y="3825825"/>
              <a:ext cx="731700" cy="635100"/>
            </a:xfrm>
            <a:prstGeom prst="rect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i="0" sz="1800" u="none" cap="none" strike="noStrike">
                <a:solidFill>
                  <a:srgbClr val="FFFFFF"/>
                </a:solidFill>
                <a:latin typeface="Barriecito"/>
                <a:ea typeface="Barriecito"/>
                <a:cs typeface="Barriecito"/>
                <a:sym typeface="Barriecito"/>
              </a:endParaRPr>
            </a:p>
          </p:txBody>
        </p:sp>
        <p:sp>
          <p:nvSpPr>
            <p:cNvPr id="62" name="Google Shape;62;p2"/>
            <p:cNvSpPr/>
            <p:nvPr/>
          </p:nvSpPr>
          <p:spPr>
            <a:xfrm rot="-5400000">
              <a:off x="10068575" y="3186825"/>
              <a:ext cx="1003200" cy="1913100"/>
            </a:xfrm>
            <a:prstGeom prst="trapezoid">
              <a:avLst>
                <a:gd fmla="val 19525" name="adj"/>
              </a:avLst>
            </a:prstGeom>
            <a:solidFill>
              <a:schemeClr val="accent4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i="0" sz="1800" u="none" cap="none" strike="noStrike">
                <a:solidFill>
                  <a:srgbClr val="FFFFFF"/>
                </a:solidFill>
                <a:latin typeface="Barriecito"/>
                <a:ea typeface="Barriecito"/>
                <a:cs typeface="Barriecito"/>
                <a:sym typeface="Barriecito"/>
              </a:endParaRPr>
            </a:p>
          </p:txBody>
        </p:sp>
        <p:sp>
          <p:nvSpPr>
            <p:cNvPr id="63" name="Google Shape;63;p2"/>
            <p:cNvSpPr/>
            <p:nvPr/>
          </p:nvSpPr>
          <p:spPr>
            <a:xfrm>
              <a:off x="8939750" y="3825825"/>
              <a:ext cx="731700" cy="635100"/>
            </a:xfrm>
            <a:prstGeom prst="rect">
              <a:avLst/>
            </a:prstGeom>
            <a:solidFill>
              <a:srgbClr val="000000">
                <a:alpha val="134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i="0" sz="1800" u="none" cap="none" strike="noStrike">
                <a:solidFill>
                  <a:srgbClr val="FFFFFF"/>
                </a:solidFill>
                <a:latin typeface="Barriecito"/>
                <a:ea typeface="Barriecito"/>
                <a:cs typeface="Barriecito"/>
                <a:sym typeface="Barriecito"/>
              </a:endParaRPr>
            </a:p>
          </p:txBody>
        </p:sp>
        <p:sp>
          <p:nvSpPr>
            <p:cNvPr id="64" name="Google Shape;64;p2"/>
            <p:cNvSpPr txBox="1"/>
            <p:nvPr/>
          </p:nvSpPr>
          <p:spPr>
            <a:xfrm>
              <a:off x="9941525" y="3943275"/>
              <a:ext cx="1769700" cy="400200"/>
            </a:xfrm>
            <a:prstGeom prst="rect">
              <a:avLst/>
            </a:prstGeom>
            <a:noFill/>
            <a:ln>
              <a:noFill/>
            </a:ln>
            <a:effectLst>
              <a:outerShdw rotWithShape="0" algn="bl" dir="3960000" dist="38100">
                <a:srgbClr val="000000"/>
              </a:outerShdw>
            </a:effectLst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2300">
                  <a:solidFill>
                    <a:schemeClr val="dk2"/>
                  </a:solidFill>
                  <a:latin typeface="Ranchers"/>
                  <a:ea typeface="Ranchers"/>
                  <a:cs typeface="Ranchers"/>
                  <a:sym typeface="Ranchers"/>
                </a:rPr>
                <a:t>THURSDAY</a:t>
              </a:r>
              <a:endParaRPr sz="2300">
                <a:solidFill>
                  <a:schemeClr val="dk2"/>
                </a:solidFill>
                <a:latin typeface="Ranchers"/>
                <a:ea typeface="Ranchers"/>
                <a:cs typeface="Ranchers"/>
                <a:sym typeface="Ranchers"/>
              </a:endParaRPr>
            </a:p>
          </p:txBody>
        </p:sp>
      </p:grpSp>
      <p:sp>
        <p:nvSpPr>
          <p:cNvPr id="65" name="Google Shape;65;p2"/>
          <p:cNvSpPr/>
          <p:nvPr/>
        </p:nvSpPr>
        <p:spPr>
          <a:xfrm>
            <a:off x="854481" y="778477"/>
            <a:ext cx="8887327" cy="5577595"/>
          </a:xfrm>
          <a:custGeom>
            <a:rect b="b" l="l" r="r" t="t"/>
            <a:pathLst>
              <a:path extrusionOk="0" h="5577595" w="8887327">
                <a:moveTo>
                  <a:pt x="8117684" y="231007"/>
                </a:moveTo>
                <a:lnTo>
                  <a:pt x="8117684" y="519007"/>
                </a:lnTo>
                <a:lnTo>
                  <a:pt x="8405684" y="519007"/>
                </a:lnTo>
                <a:lnTo>
                  <a:pt x="8405684" y="231007"/>
                </a:lnTo>
                <a:close/>
                <a:moveTo>
                  <a:pt x="7608608" y="231007"/>
                </a:moveTo>
                <a:lnTo>
                  <a:pt x="7608608" y="519007"/>
                </a:lnTo>
                <a:lnTo>
                  <a:pt x="7896608" y="519007"/>
                </a:lnTo>
                <a:lnTo>
                  <a:pt x="7896608" y="231007"/>
                </a:lnTo>
                <a:close/>
                <a:moveTo>
                  <a:pt x="7099539" y="231007"/>
                </a:moveTo>
                <a:lnTo>
                  <a:pt x="7099539" y="519007"/>
                </a:lnTo>
                <a:lnTo>
                  <a:pt x="7387539" y="519007"/>
                </a:lnTo>
                <a:lnTo>
                  <a:pt x="7387539" y="231007"/>
                </a:lnTo>
                <a:close/>
                <a:moveTo>
                  <a:pt x="6590470" y="231007"/>
                </a:moveTo>
                <a:lnTo>
                  <a:pt x="6590470" y="519007"/>
                </a:lnTo>
                <a:lnTo>
                  <a:pt x="6878470" y="519007"/>
                </a:lnTo>
                <a:lnTo>
                  <a:pt x="6878470" y="231007"/>
                </a:lnTo>
                <a:close/>
                <a:moveTo>
                  <a:pt x="6081401" y="231007"/>
                </a:moveTo>
                <a:lnTo>
                  <a:pt x="6081401" y="519007"/>
                </a:lnTo>
                <a:lnTo>
                  <a:pt x="6369401" y="519007"/>
                </a:lnTo>
                <a:lnTo>
                  <a:pt x="6369401" y="231007"/>
                </a:lnTo>
                <a:close/>
                <a:moveTo>
                  <a:pt x="5572332" y="231007"/>
                </a:moveTo>
                <a:lnTo>
                  <a:pt x="5572332" y="519007"/>
                </a:lnTo>
                <a:lnTo>
                  <a:pt x="5860332" y="519007"/>
                </a:lnTo>
                <a:lnTo>
                  <a:pt x="5860332" y="231007"/>
                </a:lnTo>
                <a:close/>
                <a:moveTo>
                  <a:pt x="5063263" y="231007"/>
                </a:moveTo>
                <a:lnTo>
                  <a:pt x="5063263" y="519007"/>
                </a:lnTo>
                <a:lnTo>
                  <a:pt x="5351263" y="519007"/>
                </a:lnTo>
                <a:lnTo>
                  <a:pt x="5351263" y="231007"/>
                </a:lnTo>
                <a:close/>
                <a:moveTo>
                  <a:pt x="4554194" y="231007"/>
                </a:moveTo>
                <a:lnTo>
                  <a:pt x="4554194" y="519007"/>
                </a:lnTo>
                <a:lnTo>
                  <a:pt x="4842194" y="519007"/>
                </a:lnTo>
                <a:lnTo>
                  <a:pt x="4842194" y="231007"/>
                </a:lnTo>
                <a:close/>
                <a:moveTo>
                  <a:pt x="4045125" y="231007"/>
                </a:moveTo>
                <a:lnTo>
                  <a:pt x="4045125" y="519007"/>
                </a:lnTo>
                <a:lnTo>
                  <a:pt x="4333125" y="519007"/>
                </a:lnTo>
                <a:lnTo>
                  <a:pt x="4333125" y="231007"/>
                </a:lnTo>
                <a:close/>
                <a:moveTo>
                  <a:pt x="3536056" y="231007"/>
                </a:moveTo>
                <a:lnTo>
                  <a:pt x="3536056" y="519007"/>
                </a:lnTo>
                <a:lnTo>
                  <a:pt x="3824056" y="519007"/>
                </a:lnTo>
                <a:lnTo>
                  <a:pt x="3824056" y="231007"/>
                </a:lnTo>
                <a:close/>
                <a:moveTo>
                  <a:pt x="3026987" y="231007"/>
                </a:moveTo>
                <a:lnTo>
                  <a:pt x="3026987" y="519007"/>
                </a:lnTo>
                <a:lnTo>
                  <a:pt x="3314988" y="519007"/>
                </a:lnTo>
                <a:lnTo>
                  <a:pt x="3314988" y="231007"/>
                </a:lnTo>
                <a:close/>
                <a:moveTo>
                  <a:pt x="2517919" y="231007"/>
                </a:moveTo>
                <a:lnTo>
                  <a:pt x="2517919" y="519007"/>
                </a:lnTo>
                <a:lnTo>
                  <a:pt x="2805918" y="519007"/>
                </a:lnTo>
                <a:lnTo>
                  <a:pt x="2805918" y="231007"/>
                </a:lnTo>
                <a:close/>
                <a:moveTo>
                  <a:pt x="2008849" y="231007"/>
                </a:moveTo>
                <a:lnTo>
                  <a:pt x="2008849" y="519007"/>
                </a:lnTo>
                <a:lnTo>
                  <a:pt x="2296849" y="519007"/>
                </a:lnTo>
                <a:lnTo>
                  <a:pt x="2296849" y="231007"/>
                </a:lnTo>
                <a:close/>
                <a:moveTo>
                  <a:pt x="1499781" y="231007"/>
                </a:moveTo>
                <a:lnTo>
                  <a:pt x="1499781" y="519007"/>
                </a:lnTo>
                <a:lnTo>
                  <a:pt x="1787781" y="519007"/>
                </a:lnTo>
                <a:lnTo>
                  <a:pt x="1787781" y="231007"/>
                </a:lnTo>
                <a:close/>
                <a:moveTo>
                  <a:pt x="990712" y="231007"/>
                </a:moveTo>
                <a:lnTo>
                  <a:pt x="990712" y="519007"/>
                </a:lnTo>
                <a:lnTo>
                  <a:pt x="1278712" y="519007"/>
                </a:lnTo>
                <a:lnTo>
                  <a:pt x="1278712" y="231007"/>
                </a:lnTo>
                <a:close/>
                <a:moveTo>
                  <a:pt x="481642" y="231007"/>
                </a:moveTo>
                <a:lnTo>
                  <a:pt x="481642" y="519007"/>
                </a:lnTo>
                <a:lnTo>
                  <a:pt x="769642" y="519007"/>
                </a:lnTo>
                <a:lnTo>
                  <a:pt x="769642" y="231007"/>
                </a:lnTo>
                <a:close/>
                <a:moveTo>
                  <a:pt x="494008" y="0"/>
                </a:moveTo>
                <a:lnTo>
                  <a:pt x="8393319" y="0"/>
                </a:lnTo>
                <a:cubicBezTo>
                  <a:pt x="8666152" y="0"/>
                  <a:pt x="8887327" y="221175"/>
                  <a:pt x="8887327" y="494008"/>
                </a:cubicBezTo>
                <a:lnTo>
                  <a:pt x="8887327" y="5083587"/>
                </a:lnTo>
                <a:cubicBezTo>
                  <a:pt x="8887327" y="5356420"/>
                  <a:pt x="8666152" y="5577595"/>
                  <a:pt x="8393319" y="5577595"/>
                </a:cubicBezTo>
                <a:lnTo>
                  <a:pt x="494008" y="5577595"/>
                </a:lnTo>
                <a:cubicBezTo>
                  <a:pt x="221175" y="5577595"/>
                  <a:pt x="0" y="5356420"/>
                  <a:pt x="0" y="5083587"/>
                </a:cubicBezTo>
                <a:lnTo>
                  <a:pt x="0" y="494008"/>
                </a:lnTo>
                <a:cubicBezTo>
                  <a:pt x="0" y="221175"/>
                  <a:pt x="221175" y="0"/>
                  <a:pt x="494008" y="0"/>
                </a:cubicBezTo>
                <a:close/>
              </a:path>
            </a:pathLst>
          </a:custGeom>
          <a:solidFill>
            <a:srgbClr val="F2F2F2"/>
          </a:solidFill>
          <a:ln>
            <a:noFill/>
          </a:ln>
          <a:effectLst>
            <a:outerShdw blurRad="50800" rotWithShape="0" algn="tl" dir="2700000" dist="38100">
              <a:srgbClr val="000000">
                <a:alpha val="298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6" name="Google Shape;66;p2"/>
          <p:cNvSpPr/>
          <p:nvPr/>
        </p:nvSpPr>
        <p:spPr>
          <a:xfrm>
            <a:off x="825212" y="737097"/>
            <a:ext cx="8887327" cy="5577595"/>
          </a:xfrm>
          <a:custGeom>
            <a:rect b="b" l="l" r="r" t="t"/>
            <a:pathLst>
              <a:path extrusionOk="0" h="5577595" w="8887327">
                <a:moveTo>
                  <a:pt x="8117684" y="231007"/>
                </a:moveTo>
                <a:lnTo>
                  <a:pt x="8117684" y="519007"/>
                </a:lnTo>
                <a:lnTo>
                  <a:pt x="8405684" y="519007"/>
                </a:lnTo>
                <a:lnTo>
                  <a:pt x="8405684" y="231007"/>
                </a:lnTo>
                <a:close/>
                <a:moveTo>
                  <a:pt x="7608608" y="231007"/>
                </a:moveTo>
                <a:lnTo>
                  <a:pt x="7608608" y="519007"/>
                </a:lnTo>
                <a:lnTo>
                  <a:pt x="7896608" y="519007"/>
                </a:lnTo>
                <a:lnTo>
                  <a:pt x="7896608" y="231007"/>
                </a:lnTo>
                <a:close/>
                <a:moveTo>
                  <a:pt x="7099539" y="231007"/>
                </a:moveTo>
                <a:lnTo>
                  <a:pt x="7099539" y="519007"/>
                </a:lnTo>
                <a:lnTo>
                  <a:pt x="7387539" y="519007"/>
                </a:lnTo>
                <a:lnTo>
                  <a:pt x="7387539" y="231007"/>
                </a:lnTo>
                <a:close/>
                <a:moveTo>
                  <a:pt x="6590470" y="231007"/>
                </a:moveTo>
                <a:lnTo>
                  <a:pt x="6590470" y="519007"/>
                </a:lnTo>
                <a:lnTo>
                  <a:pt x="6878470" y="519007"/>
                </a:lnTo>
                <a:lnTo>
                  <a:pt x="6878470" y="231007"/>
                </a:lnTo>
                <a:close/>
                <a:moveTo>
                  <a:pt x="6081401" y="231007"/>
                </a:moveTo>
                <a:lnTo>
                  <a:pt x="6081401" y="519007"/>
                </a:lnTo>
                <a:lnTo>
                  <a:pt x="6369401" y="519007"/>
                </a:lnTo>
                <a:lnTo>
                  <a:pt x="6369401" y="231007"/>
                </a:lnTo>
                <a:close/>
                <a:moveTo>
                  <a:pt x="5572332" y="231007"/>
                </a:moveTo>
                <a:lnTo>
                  <a:pt x="5572332" y="519007"/>
                </a:lnTo>
                <a:lnTo>
                  <a:pt x="5860332" y="519007"/>
                </a:lnTo>
                <a:lnTo>
                  <a:pt x="5860332" y="231007"/>
                </a:lnTo>
                <a:close/>
                <a:moveTo>
                  <a:pt x="5063263" y="231007"/>
                </a:moveTo>
                <a:lnTo>
                  <a:pt x="5063263" y="519007"/>
                </a:lnTo>
                <a:lnTo>
                  <a:pt x="5351263" y="519007"/>
                </a:lnTo>
                <a:lnTo>
                  <a:pt x="5351263" y="231007"/>
                </a:lnTo>
                <a:close/>
                <a:moveTo>
                  <a:pt x="4554194" y="231007"/>
                </a:moveTo>
                <a:lnTo>
                  <a:pt x="4554194" y="519007"/>
                </a:lnTo>
                <a:lnTo>
                  <a:pt x="4842194" y="519007"/>
                </a:lnTo>
                <a:lnTo>
                  <a:pt x="4842194" y="231007"/>
                </a:lnTo>
                <a:close/>
                <a:moveTo>
                  <a:pt x="4045125" y="231007"/>
                </a:moveTo>
                <a:lnTo>
                  <a:pt x="4045125" y="519007"/>
                </a:lnTo>
                <a:lnTo>
                  <a:pt x="4333125" y="519007"/>
                </a:lnTo>
                <a:lnTo>
                  <a:pt x="4333125" y="231007"/>
                </a:lnTo>
                <a:close/>
                <a:moveTo>
                  <a:pt x="3536056" y="231007"/>
                </a:moveTo>
                <a:lnTo>
                  <a:pt x="3536056" y="519007"/>
                </a:lnTo>
                <a:lnTo>
                  <a:pt x="3824056" y="519007"/>
                </a:lnTo>
                <a:lnTo>
                  <a:pt x="3824056" y="231007"/>
                </a:lnTo>
                <a:close/>
                <a:moveTo>
                  <a:pt x="3026987" y="231007"/>
                </a:moveTo>
                <a:lnTo>
                  <a:pt x="3026987" y="519007"/>
                </a:lnTo>
                <a:lnTo>
                  <a:pt x="3314988" y="519007"/>
                </a:lnTo>
                <a:lnTo>
                  <a:pt x="3314988" y="231007"/>
                </a:lnTo>
                <a:close/>
                <a:moveTo>
                  <a:pt x="2517919" y="231007"/>
                </a:moveTo>
                <a:lnTo>
                  <a:pt x="2517919" y="519007"/>
                </a:lnTo>
                <a:lnTo>
                  <a:pt x="2805918" y="519007"/>
                </a:lnTo>
                <a:lnTo>
                  <a:pt x="2805918" y="231007"/>
                </a:lnTo>
                <a:close/>
                <a:moveTo>
                  <a:pt x="2008849" y="231007"/>
                </a:moveTo>
                <a:lnTo>
                  <a:pt x="2008849" y="519007"/>
                </a:lnTo>
                <a:lnTo>
                  <a:pt x="2296849" y="519007"/>
                </a:lnTo>
                <a:lnTo>
                  <a:pt x="2296849" y="231007"/>
                </a:lnTo>
                <a:close/>
                <a:moveTo>
                  <a:pt x="1499781" y="231007"/>
                </a:moveTo>
                <a:lnTo>
                  <a:pt x="1499781" y="519007"/>
                </a:lnTo>
                <a:lnTo>
                  <a:pt x="1787781" y="519007"/>
                </a:lnTo>
                <a:lnTo>
                  <a:pt x="1787781" y="231007"/>
                </a:lnTo>
                <a:close/>
                <a:moveTo>
                  <a:pt x="990712" y="231007"/>
                </a:moveTo>
                <a:lnTo>
                  <a:pt x="990712" y="519007"/>
                </a:lnTo>
                <a:lnTo>
                  <a:pt x="1278712" y="519007"/>
                </a:lnTo>
                <a:lnTo>
                  <a:pt x="1278712" y="231007"/>
                </a:lnTo>
                <a:close/>
                <a:moveTo>
                  <a:pt x="481642" y="231007"/>
                </a:moveTo>
                <a:lnTo>
                  <a:pt x="481642" y="519007"/>
                </a:lnTo>
                <a:lnTo>
                  <a:pt x="769642" y="519007"/>
                </a:lnTo>
                <a:lnTo>
                  <a:pt x="769642" y="231007"/>
                </a:lnTo>
                <a:close/>
                <a:moveTo>
                  <a:pt x="494008" y="0"/>
                </a:moveTo>
                <a:lnTo>
                  <a:pt x="8393319" y="0"/>
                </a:lnTo>
                <a:cubicBezTo>
                  <a:pt x="8666152" y="0"/>
                  <a:pt x="8887327" y="221175"/>
                  <a:pt x="8887327" y="494008"/>
                </a:cubicBezTo>
                <a:lnTo>
                  <a:pt x="8887327" y="5083587"/>
                </a:lnTo>
                <a:cubicBezTo>
                  <a:pt x="8887327" y="5356420"/>
                  <a:pt x="8666152" y="5577595"/>
                  <a:pt x="8393319" y="5577595"/>
                </a:cubicBezTo>
                <a:lnTo>
                  <a:pt x="494008" y="5577595"/>
                </a:lnTo>
                <a:cubicBezTo>
                  <a:pt x="221175" y="5577595"/>
                  <a:pt x="0" y="5356420"/>
                  <a:pt x="0" y="5083587"/>
                </a:cubicBezTo>
                <a:lnTo>
                  <a:pt x="0" y="494008"/>
                </a:lnTo>
                <a:cubicBezTo>
                  <a:pt x="0" y="221175"/>
                  <a:pt x="221175" y="0"/>
                  <a:pt x="494008" y="0"/>
                </a:cubicBezTo>
                <a:close/>
              </a:path>
            </a:pathLst>
          </a:custGeom>
          <a:solidFill>
            <a:srgbClr val="F2F2F2"/>
          </a:solidFill>
          <a:ln>
            <a:noFill/>
          </a:ln>
          <a:effectLst>
            <a:outerShdw blurRad="50800" rotWithShape="0" algn="tl" dir="2700000" dist="38100">
              <a:srgbClr val="000000">
                <a:alpha val="298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7" name="Google Shape;67;p2"/>
          <p:cNvSpPr/>
          <p:nvPr/>
        </p:nvSpPr>
        <p:spPr>
          <a:xfrm>
            <a:off x="765664" y="792607"/>
            <a:ext cx="8887327" cy="5577595"/>
          </a:xfrm>
          <a:custGeom>
            <a:rect b="b" l="l" r="r" t="t"/>
            <a:pathLst>
              <a:path extrusionOk="0" h="5577595" w="8887327">
                <a:moveTo>
                  <a:pt x="8117684" y="231007"/>
                </a:moveTo>
                <a:lnTo>
                  <a:pt x="8117684" y="519007"/>
                </a:lnTo>
                <a:lnTo>
                  <a:pt x="8405684" y="519007"/>
                </a:lnTo>
                <a:lnTo>
                  <a:pt x="8405684" y="231007"/>
                </a:lnTo>
                <a:close/>
                <a:moveTo>
                  <a:pt x="7608608" y="231007"/>
                </a:moveTo>
                <a:lnTo>
                  <a:pt x="7608608" y="519007"/>
                </a:lnTo>
                <a:lnTo>
                  <a:pt x="7896608" y="519007"/>
                </a:lnTo>
                <a:lnTo>
                  <a:pt x="7896608" y="231007"/>
                </a:lnTo>
                <a:close/>
                <a:moveTo>
                  <a:pt x="7099539" y="231007"/>
                </a:moveTo>
                <a:lnTo>
                  <a:pt x="7099539" y="519007"/>
                </a:lnTo>
                <a:lnTo>
                  <a:pt x="7387539" y="519007"/>
                </a:lnTo>
                <a:lnTo>
                  <a:pt x="7387539" y="231007"/>
                </a:lnTo>
                <a:close/>
                <a:moveTo>
                  <a:pt x="6590470" y="231007"/>
                </a:moveTo>
                <a:lnTo>
                  <a:pt x="6590470" y="519007"/>
                </a:lnTo>
                <a:lnTo>
                  <a:pt x="6878470" y="519007"/>
                </a:lnTo>
                <a:lnTo>
                  <a:pt x="6878470" y="231007"/>
                </a:lnTo>
                <a:close/>
                <a:moveTo>
                  <a:pt x="6081401" y="231007"/>
                </a:moveTo>
                <a:lnTo>
                  <a:pt x="6081401" y="519007"/>
                </a:lnTo>
                <a:lnTo>
                  <a:pt x="6369401" y="519007"/>
                </a:lnTo>
                <a:lnTo>
                  <a:pt x="6369401" y="231007"/>
                </a:lnTo>
                <a:close/>
                <a:moveTo>
                  <a:pt x="5572332" y="231007"/>
                </a:moveTo>
                <a:lnTo>
                  <a:pt x="5572332" y="519007"/>
                </a:lnTo>
                <a:lnTo>
                  <a:pt x="5860332" y="519007"/>
                </a:lnTo>
                <a:lnTo>
                  <a:pt x="5860332" y="231007"/>
                </a:lnTo>
                <a:close/>
                <a:moveTo>
                  <a:pt x="5063263" y="231007"/>
                </a:moveTo>
                <a:lnTo>
                  <a:pt x="5063263" y="519007"/>
                </a:lnTo>
                <a:lnTo>
                  <a:pt x="5351263" y="519007"/>
                </a:lnTo>
                <a:lnTo>
                  <a:pt x="5351263" y="231007"/>
                </a:lnTo>
                <a:close/>
                <a:moveTo>
                  <a:pt x="4554194" y="231007"/>
                </a:moveTo>
                <a:lnTo>
                  <a:pt x="4554194" y="519007"/>
                </a:lnTo>
                <a:lnTo>
                  <a:pt x="4842194" y="519007"/>
                </a:lnTo>
                <a:lnTo>
                  <a:pt x="4842194" y="231007"/>
                </a:lnTo>
                <a:close/>
                <a:moveTo>
                  <a:pt x="4045125" y="231007"/>
                </a:moveTo>
                <a:lnTo>
                  <a:pt x="4045125" y="519007"/>
                </a:lnTo>
                <a:lnTo>
                  <a:pt x="4333125" y="519007"/>
                </a:lnTo>
                <a:lnTo>
                  <a:pt x="4333125" y="231007"/>
                </a:lnTo>
                <a:close/>
                <a:moveTo>
                  <a:pt x="3536056" y="231007"/>
                </a:moveTo>
                <a:lnTo>
                  <a:pt x="3536056" y="519007"/>
                </a:lnTo>
                <a:lnTo>
                  <a:pt x="3824056" y="519007"/>
                </a:lnTo>
                <a:lnTo>
                  <a:pt x="3824056" y="231007"/>
                </a:lnTo>
                <a:close/>
                <a:moveTo>
                  <a:pt x="3026987" y="231007"/>
                </a:moveTo>
                <a:lnTo>
                  <a:pt x="3026987" y="519007"/>
                </a:lnTo>
                <a:lnTo>
                  <a:pt x="3314988" y="519007"/>
                </a:lnTo>
                <a:lnTo>
                  <a:pt x="3314988" y="231007"/>
                </a:lnTo>
                <a:close/>
                <a:moveTo>
                  <a:pt x="2517919" y="231007"/>
                </a:moveTo>
                <a:lnTo>
                  <a:pt x="2517919" y="519007"/>
                </a:lnTo>
                <a:lnTo>
                  <a:pt x="2805918" y="519007"/>
                </a:lnTo>
                <a:lnTo>
                  <a:pt x="2805918" y="231007"/>
                </a:lnTo>
                <a:close/>
                <a:moveTo>
                  <a:pt x="2008849" y="231007"/>
                </a:moveTo>
                <a:lnTo>
                  <a:pt x="2008849" y="519007"/>
                </a:lnTo>
                <a:lnTo>
                  <a:pt x="2296849" y="519007"/>
                </a:lnTo>
                <a:lnTo>
                  <a:pt x="2296849" y="231007"/>
                </a:lnTo>
                <a:close/>
                <a:moveTo>
                  <a:pt x="1499781" y="231007"/>
                </a:moveTo>
                <a:lnTo>
                  <a:pt x="1499781" y="519007"/>
                </a:lnTo>
                <a:lnTo>
                  <a:pt x="1787781" y="519007"/>
                </a:lnTo>
                <a:lnTo>
                  <a:pt x="1787781" y="231007"/>
                </a:lnTo>
                <a:close/>
                <a:moveTo>
                  <a:pt x="990712" y="231007"/>
                </a:moveTo>
                <a:lnTo>
                  <a:pt x="990712" y="519007"/>
                </a:lnTo>
                <a:lnTo>
                  <a:pt x="1278712" y="519007"/>
                </a:lnTo>
                <a:lnTo>
                  <a:pt x="1278712" y="231007"/>
                </a:lnTo>
                <a:close/>
                <a:moveTo>
                  <a:pt x="481642" y="231007"/>
                </a:moveTo>
                <a:lnTo>
                  <a:pt x="481642" y="519007"/>
                </a:lnTo>
                <a:lnTo>
                  <a:pt x="769642" y="519007"/>
                </a:lnTo>
                <a:lnTo>
                  <a:pt x="769642" y="231007"/>
                </a:lnTo>
                <a:close/>
                <a:moveTo>
                  <a:pt x="494008" y="0"/>
                </a:moveTo>
                <a:lnTo>
                  <a:pt x="8393319" y="0"/>
                </a:lnTo>
                <a:cubicBezTo>
                  <a:pt x="8666152" y="0"/>
                  <a:pt x="8887327" y="221175"/>
                  <a:pt x="8887327" y="494008"/>
                </a:cubicBezTo>
                <a:lnTo>
                  <a:pt x="8887327" y="5083587"/>
                </a:lnTo>
                <a:cubicBezTo>
                  <a:pt x="8887327" y="5356420"/>
                  <a:pt x="8666152" y="5577595"/>
                  <a:pt x="8393319" y="5577595"/>
                </a:cubicBezTo>
                <a:lnTo>
                  <a:pt x="494008" y="5577595"/>
                </a:lnTo>
                <a:cubicBezTo>
                  <a:pt x="221175" y="5577595"/>
                  <a:pt x="0" y="5356420"/>
                  <a:pt x="0" y="5083587"/>
                </a:cubicBezTo>
                <a:lnTo>
                  <a:pt x="0" y="494008"/>
                </a:lnTo>
                <a:cubicBezTo>
                  <a:pt x="0" y="221175"/>
                  <a:pt x="221175" y="0"/>
                  <a:pt x="494008" y="0"/>
                </a:cubicBezTo>
                <a:close/>
              </a:path>
            </a:pathLst>
          </a:custGeom>
          <a:solidFill>
            <a:srgbClr val="F2F2F2"/>
          </a:solidFill>
          <a:ln>
            <a:noFill/>
          </a:ln>
          <a:effectLst>
            <a:outerShdw blurRad="50800" rotWithShape="0" algn="tl" dir="2700000" dist="38100">
              <a:srgbClr val="000000">
                <a:alpha val="298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8" name="Google Shape;68;p2"/>
          <p:cNvSpPr/>
          <p:nvPr/>
        </p:nvSpPr>
        <p:spPr>
          <a:xfrm>
            <a:off x="766674" y="739116"/>
            <a:ext cx="8887327" cy="5577595"/>
          </a:xfrm>
          <a:custGeom>
            <a:rect b="b" l="l" r="r" t="t"/>
            <a:pathLst>
              <a:path extrusionOk="0" h="5577595" w="8887327">
                <a:moveTo>
                  <a:pt x="8117684" y="231007"/>
                </a:moveTo>
                <a:lnTo>
                  <a:pt x="8117684" y="519007"/>
                </a:lnTo>
                <a:lnTo>
                  <a:pt x="8405684" y="519007"/>
                </a:lnTo>
                <a:lnTo>
                  <a:pt x="8405684" y="231007"/>
                </a:lnTo>
                <a:close/>
                <a:moveTo>
                  <a:pt x="7608608" y="231007"/>
                </a:moveTo>
                <a:lnTo>
                  <a:pt x="7608608" y="519007"/>
                </a:lnTo>
                <a:lnTo>
                  <a:pt x="7896608" y="519007"/>
                </a:lnTo>
                <a:lnTo>
                  <a:pt x="7896608" y="231007"/>
                </a:lnTo>
                <a:close/>
                <a:moveTo>
                  <a:pt x="7099539" y="231007"/>
                </a:moveTo>
                <a:lnTo>
                  <a:pt x="7099539" y="519007"/>
                </a:lnTo>
                <a:lnTo>
                  <a:pt x="7387539" y="519007"/>
                </a:lnTo>
                <a:lnTo>
                  <a:pt x="7387539" y="231007"/>
                </a:lnTo>
                <a:close/>
                <a:moveTo>
                  <a:pt x="6590470" y="231007"/>
                </a:moveTo>
                <a:lnTo>
                  <a:pt x="6590470" y="519007"/>
                </a:lnTo>
                <a:lnTo>
                  <a:pt x="6878470" y="519007"/>
                </a:lnTo>
                <a:lnTo>
                  <a:pt x="6878470" y="231007"/>
                </a:lnTo>
                <a:close/>
                <a:moveTo>
                  <a:pt x="6081401" y="231007"/>
                </a:moveTo>
                <a:lnTo>
                  <a:pt x="6081401" y="519007"/>
                </a:lnTo>
                <a:lnTo>
                  <a:pt x="6369401" y="519007"/>
                </a:lnTo>
                <a:lnTo>
                  <a:pt x="6369401" y="231007"/>
                </a:lnTo>
                <a:close/>
                <a:moveTo>
                  <a:pt x="5572332" y="231007"/>
                </a:moveTo>
                <a:lnTo>
                  <a:pt x="5572332" y="519007"/>
                </a:lnTo>
                <a:lnTo>
                  <a:pt x="5860332" y="519007"/>
                </a:lnTo>
                <a:lnTo>
                  <a:pt x="5860332" y="231007"/>
                </a:lnTo>
                <a:close/>
                <a:moveTo>
                  <a:pt x="5063263" y="231007"/>
                </a:moveTo>
                <a:lnTo>
                  <a:pt x="5063263" y="519007"/>
                </a:lnTo>
                <a:lnTo>
                  <a:pt x="5351263" y="519007"/>
                </a:lnTo>
                <a:lnTo>
                  <a:pt x="5351263" y="231007"/>
                </a:lnTo>
                <a:close/>
                <a:moveTo>
                  <a:pt x="4554194" y="231007"/>
                </a:moveTo>
                <a:lnTo>
                  <a:pt x="4554194" y="519007"/>
                </a:lnTo>
                <a:lnTo>
                  <a:pt x="4842194" y="519007"/>
                </a:lnTo>
                <a:lnTo>
                  <a:pt x="4842194" y="231007"/>
                </a:lnTo>
                <a:close/>
                <a:moveTo>
                  <a:pt x="4045125" y="231007"/>
                </a:moveTo>
                <a:lnTo>
                  <a:pt x="4045125" y="519007"/>
                </a:lnTo>
                <a:lnTo>
                  <a:pt x="4333125" y="519007"/>
                </a:lnTo>
                <a:lnTo>
                  <a:pt x="4333125" y="231007"/>
                </a:lnTo>
                <a:close/>
                <a:moveTo>
                  <a:pt x="3536056" y="231007"/>
                </a:moveTo>
                <a:lnTo>
                  <a:pt x="3536056" y="519007"/>
                </a:lnTo>
                <a:lnTo>
                  <a:pt x="3824056" y="519007"/>
                </a:lnTo>
                <a:lnTo>
                  <a:pt x="3824056" y="231007"/>
                </a:lnTo>
                <a:close/>
                <a:moveTo>
                  <a:pt x="3026987" y="231007"/>
                </a:moveTo>
                <a:lnTo>
                  <a:pt x="3026987" y="519007"/>
                </a:lnTo>
                <a:lnTo>
                  <a:pt x="3314988" y="519007"/>
                </a:lnTo>
                <a:lnTo>
                  <a:pt x="3314988" y="231007"/>
                </a:lnTo>
                <a:close/>
                <a:moveTo>
                  <a:pt x="2517919" y="231007"/>
                </a:moveTo>
                <a:lnTo>
                  <a:pt x="2517919" y="519007"/>
                </a:lnTo>
                <a:lnTo>
                  <a:pt x="2805918" y="519007"/>
                </a:lnTo>
                <a:lnTo>
                  <a:pt x="2805918" y="231007"/>
                </a:lnTo>
                <a:close/>
                <a:moveTo>
                  <a:pt x="2008849" y="231007"/>
                </a:moveTo>
                <a:lnTo>
                  <a:pt x="2008849" y="519007"/>
                </a:lnTo>
                <a:lnTo>
                  <a:pt x="2296849" y="519007"/>
                </a:lnTo>
                <a:lnTo>
                  <a:pt x="2296849" y="231007"/>
                </a:lnTo>
                <a:close/>
                <a:moveTo>
                  <a:pt x="1499781" y="231007"/>
                </a:moveTo>
                <a:lnTo>
                  <a:pt x="1499781" y="519007"/>
                </a:lnTo>
                <a:lnTo>
                  <a:pt x="1787781" y="519007"/>
                </a:lnTo>
                <a:lnTo>
                  <a:pt x="1787781" y="231007"/>
                </a:lnTo>
                <a:close/>
                <a:moveTo>
                  <a:pt x="990712" y="231007"/>
                </a:moveTo>
                <a:lnTo>
                  <a:pt x="990712" y="519007"/>
                </a:lnTo>
                <a:lnTo>
                  <a:pt x="1278712" y="519007"/>
                </a:lnTo>
                <a:lnTo>
                  <a:pt x="1278712" y="231007"/>
                </a:lnTo>
                <a:close/>
                <a:moveTo>
                  <a:pt x="481642" y="231007"/>
                </a:moveTo>
                <a:lnTo>
                  <a:pt x="481642" y="519007"/>
                </a:lnTo>
                <a:lnTo>
                  <a:pt x="769642" y="519007"/>
                </a:lnTo>
                <a:lnTo>
                  <a:pt x="769642" y="231007"/>
                </a:lnTo>
                <a:close/>
                <a:moveTo>
                  <a:pt x="494008" y="0"/>
                </a:moveTo>
                <a:lnTo>
                  <a:pt x="8393319" y="0"/>
                </a:lnTo>
                <a:cubicBezTo>
                  <a:pt x="8666152" y="0"/>
                  <a:pt x="8887327" y="221175"/>
                  <a:pt x="8887327" y="494008"/>
                </a:cubicBezTo>
                <a:lnTo>
                  <a:pt x="8887327" y="5083587"/>
                </a:lnTo>
                <a:cubicBezTo>
                  <a:pt x="8887327" y="5356420"/>
                  <a:pt x="8666152" y="5577595"/>
                  <a:pt x="8393319" y="5577595"/>
                </a:cubicBezTo>
                <a:lnTo>
                  <a:pt x="494008" y="5577595"/>
                </a:lnTo>
                <a:cubicBezTo>
                  <a:pt x="221175" y="5577595"/>
                  <a:pt x="0" y="5356420"/>
                  <a:pt x="0" y="5083587"/>
                </a:cubicBezTo>
                <a:lnTo>
                  <a:pt x="0" y="494008"/>
                </a:lnTo>
                <a:cubicBezTo>
                  <a:pt x="0" y="221175"/>
                  <a:pt x="221175" y="0"/>
                  <a:pt x="494008" y="0"/>
                </a:cubicBezTo>
                <a:close/>
              </a:path>
            </a:pathLst>
          </a:custGeom>
          <a:solidFill>
            <a:srgbClr val="F2F2F2"/>
          </a:solidFill>
          <a:ln>
            <a:noFill/>
          </a:ln>
          <a:effectLst>
            <a:outerShdw blurRad="50800" rotWithShape="0" algn="tl" dir="2700000" dist="38100">
              <a:srgbClr val="000000">
                <a:alpha val="298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pic>
        <p:nvPicPr>
          <p:cNvPr descr="A picture containing drawing&#10;&#10;Description automatically generated" id="69" name="Google Shape;69;p2"/>
          <p:cNvPicPr preferRelativeResize="0"/>
          <p:nvPr/>
        </p:nvPicPr>
        <p:blipFill rotWithShape="1">
          <a:blip r:embed="rId2">
            <a:alphaModFix amt="14000"/>
          </a:blip>
          <a:srcRect b="20992" l="0" r="0" t="0"/>
          <a:stretch/>
        </p:blipFill>
        <p:spPr>
          <a:xfrm>
            <a:off x="1130925" y="1509650"/>
            <a:ext cx="8219524" cy="4628899"/>
          </a:xfrm>
          <a:prstGeom prst="rect">
            <a:avLst/>
          </a:prstGeom>
          <a:noFill/>
          <a:ln>
            <a:noFill/>
          </a:ln>
        </p:spPr>
      </p:pic>
      <p:sp>
        <p:nvSpPr>
          <p:cNvPr id="70" name="Google Shape;70;p2"/>
          <p:cNvSpPr/>
          <p:nvPr/>
        </p:nvSpPr>
        <p:spPr>
          <a:xfrm>
            <a:off x="2241200" y="4209426"/>
            <a:ext cx="6977525" cy="1901445"/>
          </a:xfrm>
          <a:custGeom>
            <a:rect b="b" l="l" r="r" t="t"/>
            <a:pathLst>
              <a:path extrusionOk="0" h="82127" w="279101">
                <a:moveTo>
                  <a:pt x="0" y="100"/>
                </a:moveTo>
                <a:cubicBezTo>
                  <a:pt x="6773" y="897"/>
                  <a:pt x="38947" y="-1892"/>
                  <a:pt x="40640" y="4881"/>
                </a:cubicBezTo>
                <a:cubicBezTo>
                  <a:pt x="42333" y="11654"/>
                  <a:pt x="2391" y="34365"/>
                  <a:pt x="10160" y="40740"/>
                </a:cubicBezTo>
                <a:cubicBezTo>
                  <a:pt x="17929" y="47115"/>
                  <a:pt x="81778" y="36258"/>
                  <a:pt x="87256" y="43131"/>
                </a:cubicBezTo>
                <a:cubicBezTo>
                  <a:pt x="92734" y="50004"/>
                  <a:pt x="11056" y="80783"/>
                  <a:pt x="43030" y="81978"/>
                </a:cubicBezTo>
                <a:cubicBezTo>
                  <a:pt x="75004" y="83173"/>
                  <a:pt x="239756" y="55582"/>
                  <a:pt x="279101" y="50303"/>
                </a:cubicBezTo>
              </a:path>
            </a:pathLst>
          </a:custGeom>
          <a:noFill/>
          <a:ln cap="flat" cmpd="sng" w="38100">
            <a:solidFill>
              <a:schemeClr val="dk1"/>
            </a:solidFill>
            <a:prstDash val="solid"/>
            <a:round/>
            <a:headEnd len="med" w="med" type="none"/>
            <a:tailEnd len="med" w="med" type="none"/>
          </a:ln>
        </p:spPr>
      </p:sp>
      <p:grpSp>
        <p:nvGrpSpPr>
          <p:cNvPr id="71" name="Google Shape;71;p2"/>
          <p:cNvGrpSpPr/>
          <p:nvPr/>
        </p:nvGrpSpPr>
        <p:grpSpPr>
          <a:xfrm rot="-985835">
            <a:off x="1357221" y="2152562"/>
            <a:ext cx="1153636" cy="2102402"/>
            <a:chOff x="5930618" y="1536098"/>
            <a:chExt cx="1609023" cy="2932306"/>
          </a:xfrm>
        </p:grpSpPr>
        <p:grpSp>
          <p:nvGrpSpPr>
            <p:cNvPr id="72" name="Google Shape;72;p2"/>
            <p:cNvGrpSpPr/>
            <p:nvPr/>
          </p:nvGrpSpPr>
          <p:grpSpPr>
            <a:xfrm>
              <a:off x="5930618" y="1536098"/>
              <a:ext cx="1609023" cy="2932306"/>
              <a:chOff x="6208295" y="550435"/>
              <a:chExt cx="1609023" cy="2932306"/>
            </a:xfrm>
          </p:grpSpPr>
          <p:sp>
            <p:nvSpPr>
              <p:cNvPr id="73" name="Google Shape;73;p2"/>
              <p:cNvSpPr/>
              <p:nvPr/>
            </p:nvSpPr>
            <p:spPr>
              <a:xfrm rot="10800000">
                <a:off x="6225940" y="2188143"/>
                <a:ext cx="1560898" cy="1286577"/>
              </a:xfrm>
              <a:custGeom>
                <a:rect b="b" l="l" r="r" t="t"/>
                <a:pathLst>
                  <a:path extrusionOk="0" h="1286577" w="1560898">
                    <a:moveTo>
                      <a:pt x="1560898" y="1286577"/>
                    </a:moveTo>
                    <a:lnTo>
                      <a:pt x="11230" y="1286577"/>
                    </a:lnTo>
                    <a:lnTo>
                      <a:pt x="11230" y="539014"/>
                    </a:lnTo>
                    <a:lnTo>
                      <a:pt x="0" y="539014"/>
                    </a:lnTo>
                    <a:lnTo>
                      <a:pt x="774834" y="0"/>
                    </a:lnTo>
                    <a:lnTo>
                      <a:pt x="1545058" y="535807"/>
                    </a:lnTo>
                    <a:lnTo>
                      <a:pt x="1560898" y="535807"/>
                    </a:lnTo>
                    <a:close/>
                  </a:path>
                </a:pathLst>
              </a:custGeom>
              <a:solidFill>
                <a:srgbClr val="F7D38F"/>
              </a:solidFill>
              <a:ln cap="flat" cmpd="sng" w="38100">
                <a:solidFill>
                  <a:schemeClr val="dk1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4" name="Google Shape;74;p2"/>
              <p:cNvSpPr/>
              <p:nvPr/>
            </p:nvSpPr>
            <p:spPr>
              <a:xfrm rot="10800000">
                <a:off x="6989543" y="2200976"/>
                <a:ext cx="766816" cy="1280999"/>
              </a:xfrm>
              <a:custGeom>
                <a:rect b="b" l="l" r="r" t="t"/>
                <a:pathLst>
                  <a:path extrusionOk="0" h="1280999" w="766816">
                    <a:moveTo>
                      <a:pt x="766816" y="1280999"/>
                    </a:moveTo>
                    <a:lnTo>
                      <a:pt x="11230" y="1280999"/>
                    </a:lnTo>
                    <a:lnTo>
                      <a:pt x="11230" y="533436"/>
                    </a:lnTo>
                    <a:lnTo>
                      <a:pt x="0" y="533436"/>
                    </a:lnTo>
                    <a:lnTo>
                      <a:pt x="766816" y="0"/>
                    </a:lnTo>
                    <a:close/>
                  </a:path>
                </a:pathLst>
              </a:custGeom>
              <a:solidFill>
                <a:srgbClr val="FFFFFF">
                  <a:alpha val="2745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5" name="Google Shape;75;p2"/>
              <p:cNvSpPr/>
              <p:nvPr/>
            </p:nvSpPr>
            <p:spPr>
              <a:xfrm>
                <a:off x="6227545" y="582329"/>
                <a:ext cx="1544855" cy="2375474"/>
              </a:xfrm>
              <a:custGeom>
                <a:rect b="b" l="l" r="r" t="t"/>
                <a:pathLst>
                  <a:path extrusionOk="0" h="2346147" w="1544855">
                    <a:moveTo>
                      <a:pt x="546245" y="0"/>
                    </a:moveTo>
                    <a:lnTo>
                      <a:pt x="998610" y="0"/>
                    </a:lnTo>
                    <a:cubicBezTo>
                      <a:pt x="1300293" y="0"/>
                      <a:pt x="1544855" y="244562"/>
                      <a:pt x="1544855" y="546245"/>
                    </a:cubicBezTo>
                    <a:lnTo>
                      <a:pt x="1544855" y="2346147"/>
                    </a:lnTo>
                    <a:lnTo>
                      <a:pt x="1271992" y="1987617"/>
                    </a:lnTo>
                    <a:lnTo>
                      <a:pt x="1016906" y="2343752"/>
                    </a:lnTo>
                    <a:lnTo>
                      <a:pt x="755493" y="1987617"/>
                    </a:lnTo>
                    <a:lnTo>
                      <a:pt x="494081" y="2300439"/>
                    </a:lnTo>
                    <a:lnTo>
                      <a:pt x="238995" y="1987617"/>
                    </a:lnTo>
                    <a:lnTo>
                      <a:pt x="0" y="2302833"/>
                    </a:lnTo>
                    <a:lnTo>
                      <a:pt x="0" y="546245"/>
                    </a:lnTo>
                    <a:cubicBezTo>
                      <a:pt x="0" y="244562"/>
                      <a:pt x="244562" y="0"/>
                      <a:pt x="546245" y="0"/>
                    </a:cubicBezTo>
                    <a:close/>
                  </a:path>
                </a:pathLst>
              </a:custGeom>
              <a:solidFill>
                <a:srgbClr val="EFB436"/>
              </a:solidFill>
              <a:ln cap="flat" cmpd="sng" w="38100">
                <a:solidFill>
                  <a:schemeClr val="dk1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6" name="Google Shape;76;p2"/>
              <p:cNvSpPr/>
              <p:nvPr/>
            </p:nvSpPr>
            <p:spPr>
              <a:xfrm>
                <a:off x="6501911" y="580726"/>
                <a:ext cx="1013174" cy="2375012"/>
              </a:xfrm>
              <a:custGeom>
                <a:rect b="b" l="l" r="r" t="t"/>
                <a:pathLst>
                  <a:path extrusionOk="0" h="2375012" w="1013174">
                    <a:moveTo>
                      <a:pt x="618189" y="0"/>
                    </a:moveTo>
                    <a:lnTo>
                      <a:pt x="722641" y="0"/>
                    </a:lnTo>
                    <a:cubicBezTo>
                      <a:pt x="798062" y="0"/>
                      <a:pt x="869913" y="15489"/>
                      <a:pt x="935264" y="43499"/>
                    </a:cubicBezTo>
                    <a:lnTo>
                      <a:pt x="1013174" y="86351"/>
                    </a:lnTo>
                    <a:lnTo>
                      <a:pt x="976198" y="2042175"/>
                    </a:lnTo>
                    <a:lnTo>
                      <a:pt x="740937" y="2375012"/>
                    </a:lnTo>
                    <a:lnTo>
                      <a:pt x="661003" y="2264663"/>
                    </a:lnTo>
                    <a:close/>
                    <a:moveTo>
                      <a:pt x="270276" y="0"/>
                    </a:moveTo>
                    <a:lnTo>
                      <a:pt x="345974" y="0"/>
                    </a:lnTo>
                    <a:lnTo>
                      <a:pt x="386192" y="2127303"/>
                    </a:lnTo>
                    <a:lnTo>
                      <a:pt x="218112" y="2331121"/>
                    </a:lnTo>
                    <a:lnTo>
                      <a:pt x="0" y="2060074"/>
                    </a:lnTo>
                    <a:lnTo>
                      <a:pt x="37919" y="54353"/>
                    </a:lnTo>
                    <a:lnTo>
                      <a:pt x="57653" y="43499"/>
                    </a:lnTo>
                    <a:cubicBezTo>
                      <a:pt x="123005" y="15489"/>
                      <a:pt x="194855" y="0"/>
                      <a:pt x="270276" y="0"/>
                    </a:cubicBezTo>
                    <a:close/>
                  </a:path>
                </a:pathLst>
              </a:custGeom>
              <a:solidFill>
                <a:srgbClr val="FFFFFF">
                  <a:alpha val="2745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7" name="Google Shape;77;p2"/>
              <p:cNvSpPr/>
              <p:nvPr/>
            </p:nvSpPr>
            <p:spPr>
              <a:xfrm>
                <a:off x="6230753" y="556661"/>
                <a:ext cx="1544855" cy="555056"/>
              </a:xfrm>
              <a:custGeom>
                <a:rect b="b" l="l" r="r" t="t"/>
                <a:pathLst>
                  <a:path extrusionOk="0" h="555056" w="1544855">
                    <a:moveTo>
                      <a:pt x="546245" y="0"/>
                    </a:moveTo>
                    <a:lnTo>
                      <a:pt x="998610" y="0"/>
                    </a:lnTo>
                    <a:cubicBezTo>
                      <a:pt x="1300293" y="0"/>
                      <a:pt x="1544855" y="244562"/>
                      <a:pt x="1544855" y="546245"/>
                    </a:cubicBezTo>
                    <a:lnTo>
                      <a:pt x="1544855" y="555056"/>
                    </a:lnTo>
                    <a:lnTo>
                      <a:pt x="0" y="555056"/>
                    </a:lnTo>
                    <a:lnTo>
                      <a:pt x="0" y="546245"/>
                    </a:lnTo>
                    <a:cubicBezTo>
                      <a:pt x="0" y="244562"/>
                      <a:pt x="244562" y="0"/>
                      <a:pt x="546245" y="0"/>
                    </a:cubicBezTo>
                    <a:close/>
                  </a:path>
                </a:pathLst>
              </a:custGeom>
              <a:solidFill>
                <a:srgbClr val="E3607D"/>
              </a:solidFill>
              <a:ln cap="flat" cmpd="sng" w="38100">
                <a:solidFill>
                  <a:schemeClr val="dk1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8" name="Google Shape;78;p2"/>
              <p:cNvSpPr/>
              <p:nvPr/>
            </p:nvSpPr>
            <p:spPr>
              <a:xfrm>
                <a:off x="6765353" y="3234088"/>
                <a:ext cx="499017" cy="248653"/>
              </a:xfrm>
              <a:custGeom>
                <a:rect b="b" l="l" r="r" t="t"/>
                <a:pathLst>
                  <a:path extrusionOk="0" h="248653" w="499017">
                    <a:moveTo>
                      <a:pt x="249058" y="0"/>
                    </a:moveTo>
                    <a:cubicBezTo>
                      <a:pt x="311852" y="0"/>
                      <a:pt x="371674" y="12726"/>
                      <a:pt x="426085" y="35740"/>
                    </a:cubicBezTo>
                    <a:lnTo>
                      <a:pt x="499017" y="75327"/>
                    </a:lnTo>
                    <a:lnTo>
                      <a:pt x="249860" y="248653"/>
                    </a:lnTo>
                    <a:lnTo>
                      <a:pt x="0" y="74838"/>
                    </a:lnTo>
                    <a:lnTo>
                      <a:pt x="72032" y="35740"/>
                    </a:lnTo>
                    <a:cubicBezTo>
                      <a:pt x="126443" y="12726"/>
                      <a:pt x="186264" y="0"/>
                      <a:pt x="249058" y="0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9" name="Google Shape;79;p2"/>
              <p:cNvSpPr/>
              <p:nvPr/>
            </p:nvSpPr>
            <p:spPr>
              <a:xfrm>
                <a:off x="6208295" y="1063591"/>
                <a:ext cx="1597800" cy="375300"/>
              </a:xfrm>
              <a:prstGeom prst="roundRect">
                <a:avLst>
                  <a:gd fmla="val 16667" name="adj"/>
                </a:avLst>
              </a:prstGeom>
              <a:solidFill>
                <a:srgbClr val="A8BFD6"/>
              </a:solidFill>
              <a:ln cap="flat" cmpd="sng" w="38100">
                <a:solidFill>
                  <a:schemeClr val="dk1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0" name="Google Shape;80;p2"/>
              <p:cNvSpPr/>
              <p:nvPr/>
            </p:nvSpPr>
            <p:spPr>
              <a:xfrm flipH="1">
                <a:off x="6994360" y="550435"/>
                <a:ext cx="774832" cy="512039"/>
              </a:xfrm>
              <a:custGeom>
                <a:rect b="b" l="l" r="r" t="t"/>
                <a:pathLst>
                  <a:path extrusionOk="0" h="555056" w="774832">
                    <a:moveTo>
                      <a:pt x="546245" y="0"/>
                    </a:moveTo>
                    <a:lnTo>
                      <a:pt x="774832" y="0"/>
                    </a:lnTo>
                    <a:lnTo>
                      <a:pt x="774832" y="555056"/>
                    </a:lnTo>
                    <a:lnTo>
                      <a:pt x="0" y="555056"/>
                    </a:lnTo>
                    <a:lnTo>
                      <a:pt x="0" y="546245"/>
                    </a:lnTo>
                    <a:cubicBezTo>
                      <a:pt x="0" y="244562"/>
                      <a:pt x="244562" y="0"/>
                      <a:pt x="546245" y="0"/>
                    </a:cubicBezTo>
                    <a:close/>
                  </a:path>
                </a:pathLst>
              </a:custGeom>
              <a:solidFill>
                <a:srgbClr val="FFFFFF">
                  <a:alpha val="2745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1" name="Google Shape;81;p2"/>
              <p:cNvSpPr/>
              <p:nvPr/>
            </p:nvSpPr>
            <p:spPr>
              <a:xfrm flipH="1">
                <a:off x="6993134" y="1066800"/>
                <a:ext cx="824184" cy="375385"/>
              </a:xfrm>
              <a:custGeom>
                <a:rect b="b" l="l" r="r" t="t"/>
                <a:pathLst>
                  <a:path extrusionOk="0" h="375385" w="792485">
                    <a:moveTo>
                      <a:pt x="62565" y="0"/>
                    </a:moveTo>
                    <a:lnTo>
                      <a:pt x="792485" y="0"/>
                    </a:lnTo>
                    <a:lnTo>
                      <a:pt x="792485" y="375385"/>
                    </a:lnTo>
                    <a:lnTo>
                      <a:pt x="62565" y="375385"/>
                    </a:lnTo>
                    <a:cubicBezTo>
                      <a:pt x="28011" y="375385"/>
                      <a:pt x="0" y="347374"/>
                      <a:pt x="0" y="312820"/>
                    </a:cubicBezTo>
                    <a:lnTo>
                      <a:pt x="0" y="62565"/>
                    </a:lnTo>
                    <a:cubicBezTo>
                      <a:pt x="0" y="28011"/>
                      <a:pt x="28011" y="0"/>
                      <a:pt x="62565" y="0"/>
                    </a:cubicBezTo>
                    <a:close/>
                  </a:path>
                </a:pathLst>
              </a:custGeom>
              <a:solidFill>
                <a:srgbClr val="FFFFFF">
                  <a:alpha val="2745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82" name="Google Shape;82;p2"/>
            <p:cNvSpPr/>
            <p:nvPr/>
          </p:nvSpPr>
          <p:spPr>
            <a:xfrm>
              <a:off x="7382576" y="3113772"/>
              <a:ext cx="67500" cy="540000"/>
            </a:xfrm>
            <a:prstGeom prst="roundRect">
              <a:avLst>
                <a:gd fmla="val 50000" name="adj"/>
              </a:avLst>
            </a:prstGeom>
            <a:solidFill>
              <a:srgbClr val="FFFFFF">
                <a:alpha val="3765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" name="Google Shape;83;p2"/>
            <p:cNvSpPr/>
            <p:nvPr/>
          </p:nvSpPr>
          <p:spPr>
            <a:xfrm>
              <a:off x="7376159" y="2890787"/>
              <a:ext cx="67500" cy="144000"/>
            </a:xfrm>
            <a:prstGeom prst="roundRect">
              <a:avLst>
                <a:gd fmla="val 50000" name="adj"/>
              </a:avLst>
            </a:prstGeom>
            <a:solidFill>
              <a:srgbClr val="FFFFFF">
                <a:alpha val="3765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" name="Google Shape;84;p2"/>
            <p:cNvSpPr/>
            <p:nvPr/>
          </p:nvSpPr>
          <p:spPr>
            <a:xfrm>
              <a:off x="6731266" y="2457649"/>
              <a:ext cx="67500" cy="432000"/>
            </a:xfrm>
            <a:prstGeom prst="roundRect">
              <a:avLst>
                <a:gd fmla="val 50000" name="adj"/>
              </a:avLst>
            </a:prstGeom>
            <a:solidFill>
              <a:srgbClr val="FFFFFF">
                <a:alpha val="3765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" name="Google Shape;85;p2"/>
            <p:cNvSpPr/>
            <p:nvPr/>
          </p:nvSpPr>
          <p:spPr>
            <a:xfrm>
              <a:off x="6734474" y="2956560"/>
              <a:ext cx="67500" cy="108000"/>
            </a:xfrm>
            <a:prstGeom prst="roundRect">
              <a:avLst>
                <a:gd fmla="val 50000" name="adj"/>
              </a:avLst>
            </a:prstGeom>
            <a:solidFill>
              <a:srgbClr val="FFFFFF">
                <a:alpha val="3765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" name="Google Shape;86;p2"/>
            <p:cNvSpPr/>
            <p:nvPr/>
          </p:nvSpPr>
          <p:spPr>
            <a:xfrm rot="3200062">
              <a:off x="7093647" y="3970895"/>
              <a:ext cx="67320" cy="324003"/>
            </a:xfrm>
            <a:prstGeom prst="roundRect">
              <a:avLst>
                <a:gd fmla="val 50000" name="adj"/>
              </a:avLst>
            </a:prstGeom>
            <a:solidFill>
              <a:srgbClr val="FFFFFF">
                <a:alpha val="3765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" name="Google Shape;87;p2"/>
            <p:cNvSpPr/>
            <p:nvPr/>
          </p:nvSpPr>
          <p:spPr>
            <a:xfrm rot="5400000">
              <a:off x="6680505" y="1450126"/>
              <a:ext cx="97200" cy="1595700"/>
            </a:xfrm>
            <a:prstGeom prst="roundRect">
              <a:avLst>
                <a:gd fmla="val 50000" name="adj"/>
              </a:avLst>
            </a:prstGeom>
            <a:solidFill>
              <a:srgbClr val="FFFFFF">
                <a:alpha val="3765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" name="Google Shape;88;p2"/>
            <p:cNvSpPr/>
            <p:nvPr/>
          </p:nvSpPr>
          <p:spPr>
            <a:xfrm rot="3484535">
              <a:off x="6838763" y="4268957"/>
              <a:ext cx="67511" cy="107961"/>
            </a:xfrm>
            <a:prstGeom prst="roundRect">
              <a:avLst>
                <a:gd fmla="val 50000" name="adj"/>
              </a:avLst>
            </a:prstGeom>
            <a:solidFill>
              <a:srgbClr val="FFFFFF">
                <a:alpha val="3765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" name="Google Shape;89;p2"/>
            <p:cNvSpPr/>
            <p:nvPr/>
          </p:nvSpPr>
          <p:spPr>
            <a:xfrm rot="-1504720">
              <a:off x="7344127" y="1872139"/>
              <a:ext cx="67239" cy="108035"/>
            </a:xfrm>
            <a:prstGeom prst="roundRect">
              <a:avLst>
                <a:gd fmla="val 50000" name="adj"/>
              </a:avLst>
            </a:prstGeom>
            <a:solidFill>
              <a:srgbClr val="FFFFFF">
                <a:alpha val="3765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" name="Google Shape;90;p2"/>
            <p:cNvSpPr/>
            <p:nvPr/>
          </p:nvSpPr>
          <p:spPr>
            <a:xfrm rot="-3012820">
              <a:off x="7177533" y="1614475"/>
              <a:ext cx="114388" cy="226856"/>
            </a:xfrm>
            <a:prstGeom prst="roundRect">
              <a:avLst>
                <a:gd fmla="val 50000" name="adj"/>
              </a:avLst>
            </a:prstGeom>
            <a:solidFill>
              <a:srgbClr val="FFFFFF">
                <a:alpha val="3765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91" name="Google Shape;91;p2"/>
          <p:cNvSpPr/>
          <p:nvPr/>
        </p:nvSpPr>
        <p:spPr>
          <a:xfrm>
            <a:off x="825206" y="737100"/>
            <a:ext cx="8887327" cy="1126018"/>
          </a:xfrm>
          <a:custGeom>
            <a:rect b="b" l="l" r="r" t="t"/>
            <a:pathLst>
              <a:path extrusionOk="0" h="1126018" w="8887327">
                <a:moveTo>
                  <a:pt x="8117684" y="231007"/>
                </a:moveTo>
                <a:lnTo>
                  <a:pt x="8117684" y="519007"/>
                </a:lnTo>
                <a:lnTo>
                  <a:pt x="8405684" y="519007"/>
                </a:lnTo>
                <a:lnTo>
                  <a:pt x="8405684" y="231007"/>
                </a:lnTo>
                <a:close/>
                <a:moveTo>
                  <a:pt x="7608608" y="231007"/>
                </a:moveTo>
                <a:lnTo>
                  <a:pt x="7608608" y="519007"/>
                </a:lnTo>
                <a:lnTo>
                  <a:pt x="7896608" y="519007"/>
                </a:lnTo>
                <a:lnTo>
                  <a:pt x="7896608" y="231007"/>
                </a:lnTo>
                <a:close/>
                <a:moveTo>
                  <a:pt x="7099539" y="231007"/>
                </a:moveTo>
                <a:lnTo>
                  <a:pt x="7099539" y="519007"/>
                </a:lnTo>
                <a:lnTo>
                  <a:pt x="7387539" y="519007"/>
                </a:lnTo>
                <a:lnTo>
                  <a:pt x="7387539" y="231007"/>
                </a:lnTo>
                <a:close/>
                <a:moveTo>
                  <a:pt x="6590470" y="231007"/>
                </a:moveTo>
                <a:lnTo>
                  <a:pt x="6590470" y="519007"/>
                </a:lnTo>
                <a:lnTo>
                  <a:pt x="6878470" y="519007"/>
                </a:lnTo>
                <a:lnTo>
                  <a:pt x="6878470" y="231007"/>
                </a:lnTo>
                <a:close/>
                <a:moveTo>
                  <a:pt x="6081401" y="231007"/>
                </a:moveTo>
                <a:lnTo>
                  <a:pt x="6081401" y="519007"/>
                </a:lnTo>
                <a:lnTo>
                  <a:pt x="6369401" y="519007"/>
                </a:lnTo>
                <a:lnTo>
                  <a:pt x="6369401" y="231007"/>
                </a:lnTo>
                <a:close/>
                <a:moveTo>
                  <a:pt x="5572332" y="231007"/>
                </a:moveTo>
                <a:lnTo>
                  <a:pt x="5572332" y="519007"/>
                </a:lnTo>
                <a:lnTo>
                  <a:pt x="5860332" y="519007"/>
                </a:lnTo>
                <a:lnTo>
                  <a:pt x="5860332" y="231007"/>
                </a:lnTo>
                <a:close/>
                <a:moveTo>
                  <a:pt x="5063263" y="231007"/>
                </a:moveTo>
                <a:lnTo>
                  <a:pt x="5063263" y="519007"/>
                </a:lnTo>
                <a:lnTo>
                  <a:pt x="5351263" y="519007"/>
                </a:lnTo>
                <a:lnTo>
                  <a:pt x="5351263" y="231007"/>
                </a:lnTo>
                <a:close/>
                <a:moveTo>
                  <a:pt x="4554194" y="231007"/>
                </a:moveTo>
                <a:lnTo>
                  <a:pt x="4554194" y="519007"/>
                </a:lnTo>
                <a:lnTo>
                  <a:pt x="4842194" y="519007"/>
                </a:lnTo>
                <a:lnTo>
                  <a:pt x="4842194" y="231007"/>
                </a:lnTo>
                <a:close/>
                <a:moveTo>
                  <a:pt x="4045125" y="231007"/>
                </a:moveTo>
                <a:lnTo>
                  <a:pt x="4045125" y="519007"/>
                </a:lnTo>
                <a:lnTo>
                  <a:pt x="4333125" y="519007"/>
                </a:lnTo>
                <a:lnTo>
                  <a:pt x="4333125" y="231007"/>
                </a:lnTo>
                <a:close/>
                <a:moveTo>
                  <a:pt x="3536056" y="231007"/>
                </a:moveTo>
                <a:lnTo>
                  <a:pt x="3536056" y="519007"/>
                </a:lnTo>
                <a:lnTo>
                  <a:pt x="3824056" y="519007"/>
                </a:lnTo>
                <a:lnTo>
                  <a:pt x="3824056" y="231007"/>
                </a:lnTo>
                <a:close/>
                <a:moveTo>
                  <a:pt x="3026987" y="231007"/>
                </a:moveTo>
                <a:lnTo>
                  <a:pt x="3026987" y="519007"/>
                </a:lnTo>
                <a:lnTo>
                  <a:pt x="3314988" y="519007"/>
                </a:lnTo>
                <a:lnTo>
                  <a:pt x="3314988" y="231007"/>
                </a:lnTo>
                <a:close/>
                <a:moveTo>
                  <a:pt x="2517919" y="231007"/>
                </a:moveTo>
                <a:lnTo>
                  <a:pt x="2517919" y="519007"/>
                </a:lnTo>
                <a:lnTo>
                  <a:pt x="2805918" y="519007"/>
                </a:lnTo>
                <a:lnTo>
                  <a:pt x="2805918" y="231007"/>
                </a:lnTo>
                <a:close/>
                <a:moveTo>
                  <a:pt x="2008849" y="231007"/>
                </a:moveTo>
                <a:lnTo>
                  <a:pt x="2008849" y="519007"/>
                </a:lnTo>
                <a:lnTo>
                  <a:pt x="2296849" y="519007"/>
                </a:lnTo>
                <a:lnTo>
                  <a:pt x="2296849" y="231007"/>
                </a:lnTo>
                <a:close/>
                <a:moveTo>
                  <a:pt x="1499781" y="231007"/>
                </a:moveTo>
                <a:lnTo>
                  <a:pt x="1499781" y="519007"/>
                </a:lnTo>
                <a:lnTo>
                  <a:pt x="1787781" y="519007"/>
                </a:lnTo>
                <a:lnTo>
                  <a:pt x="1787781" y="231007"/>
                </a:lnTo>
                <a:close/>
                <a:moveTo>
                  <a:pt x="990712" y="231007"/>
                </a:moveTo>
                <a:lnTo>
                  <a:pt x="990712" y="519007"/>
                </a:lnTo>
                <a:lnTo>
                  <a:pt x="1278712" y="519007"/>
                </a:lnTo>
                <a:lnTo>
                  <a:pt x="1278712" y="231007"/>
                </a:lnTo>
                <a:close/>
                <a:moveTo>
                  <a:pt x="481642" y="231007"/>
                </a:moveTo>
                <a:lnTo>
                  <a:pt x="481642" y="519007"/>
                </a:lnTo>
                <a:lnTo>
                  <a:pt x="769642" y="519007"/>
                </a:lnTo>
                <a:lnTo>
                  <a:pt x="769642" y="231007"/>
                </a:lnTo>
                <a:close/>
                <a:moveTo>
                  <a:pt x="494008" y="0"/>
                </a:moveTo>
                <a:lnTo>
                  <a:pt x="8393319" y="0"/>
                </a:lnTo>
                <a:cubicBezTo>
                  <a:pt x="8666152" y="0"/>
                  <a:pt x="8887327" y="221175"/>
                  <a:pt x="8887327" y="494008"/>
                </a:cubicBezTo>
                <a:lnTo>
                  <a:pt x="8887327" y="747749"/>
                </a:lnTo>
                <a:lnTo>
                  <a:pt x="8819387" y="744513"/>
                </a:lnTo>
                <a:lnTo>
                  <a:pt x="8698274" y="780847"/>
                </a:lnTo>
                <a:lnTo>
                  <a:pt x="8631662" y="998850"/>
                </a:lnTo>
                <a:lnTo>
                  <a:pt x="8365215" y="1023072"/>
                </a:lnTo>
                <a:cubicBezTo>
                  <a:pt x="8359831" y="1017688"/>
                  <a:pt x="8340998" y="998854"/>
                  <a:pt x="8340992" y="998850"/>
                </a:cubicBezTo>
                <a:cubicBezTo>
                  <a:pt x="8327433" y="988003"/>
                  <a:pt x="8312733" y="978664"/>
                  <a:pt x="8298603" y="968571"/>
                </a:cubicBezTo>
                <a:lnTo>
                  <a:pt x="8122990" y="829292"/>
                </a:lnTo>
                <a:lnTo>
                  <a:pt x="8056378" y="823236"/>
                </a:lnTo>
                <a:lnTo>
                  <a:pt x="7802041" y="926182"/>
                </a:lnTo>
                <a:lnTo>
                  <a:pt x="7717262" y="1083628"/>
                </a:lnTo>
                <a:lnTo>
                  <a:pt x="7414481" y="1095740"/>
                </a:lnTo>
                <a:lnTo>
                  <a:pt x="7105644" y="823236"/>
                </a:lnTo>
                <a:lnTo>
                  <a:pt x="6609082" y="853514"/>
                </a:lnTo>
                <a:lnTo>
                  <a:pt x="6748362" y="944349"/>
                </a:lnTo>
                <a:lnTo>
                  <a:pt x="6076187" y="1023072"/>
                </a:lnTo>
                <a:lnTo>
                  <a:pt x="5664404" y="865626"/>
                </a:lnTo>
                <a:lnTo>
                  <a:pt x="5482735" y="805069"/>
                </a:lnTo>
                <a:lnTo>
                  <a:pt x="5083064" y="938293"/>
                </a:lnTo>
                <a:lnTo>
                  <a:pt x="4943784" y="1077573"/>
                </a:lnTo>
                <a:lnTo>
                  <a:pt x="4586502" y="926182"/>
                </a:lnTo>
                <a:lnTo>
                  <a:pt x="4235276" y="962516"/>
                </a:lnTo>
                <a:lnTo>
                  <a:pt x="4156552" y="998850"/>
                </a:lnTo>
                <a:lnTo>
                  <a:pt x="3884049" y="1041239"/>
                </a:lnTo>
                <a:lnTo>
                  <a:pt x="3787159" y="974627"/>
                </a:lnTo>
                <a:cubicBezTo>
                  <a:pt x="3756138" y="974627"/>
                  <a:pt x="3823657" y="975207"/>
                  <a:pt x="3720547" y="956460"/>
                </a:cubicBezTo>
                <a:cubicBezTo>
                  <a:pt x="3696633" y="952112"/>
                  <a:pt x="3672102" y="952423"/>
                  <a:pt x="3647880" y="950405"/>
                </a:cubicBezTo>
                <a:lnTo>
                  <a:pt x="3478322" y="956460"/>
                </a:lnTo>
                <a:lnTo>
                  <a:pt x="3393543" y="1023072"/>
                </a:lnTo>
                <a:cubicBezTo>
                  <a:pt x="3368338" y="1023072"/>
                  <a:pt x="3389403" y="1022434"/>
                  <a:pt x="3332987" y="1041239"/>
                </a:cubicBezTo>
                <a:lnTo>
                  <a:pt x="3236097" y="1071517"/>
                </a:lnTo>
                <a:lnTo>
                  <a:pt x="3127096" y="1071517"/>
                </a:lnTo>
                <a:lnTo>
                  <a:pt x="2769813" y="1059406"/>
                </a:lnTo>
                <a:cubicBezTo>
                  <a:pt x="2674578" y="1059406"/>
                  <a:pt x="2720978" y="1063739"/>
                  <a:pt x="2630534" y="1047295"/>
                </a:cubicBezTo>
                <a:lnTo>
                  <a:pt x="2648701" y="1010961"/>
                </a:lnTo>
                <a:lnTo>
                  <a:pt x="2781925" y="883793"/>
                </a:lnTo>
                <a:lnTo>
                  <a:pt x="2569978" y="895904"/>
                </a:lnTo>
                <a:lnTo>
                  <a:pt x="2485199" y="914071"/>
                </a:lnTo>
                <a:lnTo>
                  <a:pt x="2509421" y="1119962"/>
                </a:lnTo>
                <a:lnTo>
                  <a:pt x="1994693" y="1053350"/>
                </a:lnTo>
                <a:cubicBezTo>
                  <a:pt x="1960921" y="1036465"/>
                  <a:pt x="2009892" y="1064780"/>
                  <a:pt x="1976526" y="1023072"/>
                </a:cubicBezTo>
                <a:cubicBezTo>
                  <a:pt x="1964901" y="1008540"/>
                  <a:pt x="1948267" y="998849"/>
                  <a:pt x="1934137" y="986738"/>
                </a:cubicBezTo>
                <a:lnTo>
                  <a:pt x="1637411" y="883793"/>
                </a:lnTo>
                <a:lnTo>
                  <a:pt x="1322518" y="956460"/>
                </a:lnTo>
                <a:lnTo>
                  <a:pt x="1377019" y="1059406"/>
                </a:lnTo>
                <a:lnTo>
                  <a:pt x="1165072" y="1095740"/>
                </a:lnTo>
                <a:cubicBezTo>
                  <a:pt x="1161035" y="1095740"/>
                  <a:pt x="1156709" y="1097240"/>
                  <a:pt x="1152960" y="1095740"/>
                </a:cubicBezTo>
                <a:cubicBezTo>
                  <a:pt x="1131017" y="1086962"/>
                  <a:pt x="1109595" y="1054229"/>
                  <a:pt x="1098460" y="1041239"/>
                </a:cubicBezTo>
                <a:lnTo>
                  <a:pt x="874401" y="889848"/>
                </a:lnTo>
                <a:lnTo>
                  <a:pt x="777511" y="877737"/>
                </a:lnTo>
                <a:lnTo>
                  <a:pt x="462619" y="1126018"/>
                </a:lnTo>
                <a:lnTo>
                  <a:pt x="0" y="912501"/>
                </a:lnTo>
                <a:lnTo>
                  <a:pt x="0" y="494008"/>
                </a:lnTo>
                <a:cubicBezTo>
                  <a:pt x="0" y="221175"/>
                  <a:pt x="221175" y="0"/>
                  <a:pt x="494008" y="0"/>
                </a:cubicBezTo>
                <a:close/>
              </a:path>
            </a:pathLst>
          </a:custGeom>
          <a:solidFill>
            <a:srgbClr val="F2F2F2"/>
          </a:solidFill>
          <a:ln>
            <a:noFill/>
          </a:ln>
          <a:effectLst>
            <a:outerShdw blurRad="50800" rotWithShape="0" algn="tl" dir="2700000" dist="38100">
              <a:srgbClr val="000000">
                <a:alpha val="298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92" name="Google Shape;92;p2"/>
          <p:cNvGrpSpPr/>
          <p:nvPr/>
        </p:nvGrpSpPr>
        <p:grpSpPr>
          <a:xfrm>
            <a:off x="1326140" y="278554"/>
            <a:ext cx="7817443" cy="939587"/>
            <a:chOff x="1371600" y="234214"/>
            <a:chExt cx="7736979" cy="822900"/>
          </a:xfrm>
        </p:grpSpPr>
        <p:sp>
          <p:nvSpPr>
            <p:cNvPr id="93" name="Google Shape;93;p2"/>
            <p:cNvSpPr/>
            <p:nvPr/>
          </p:nvSpPr>
          <p:spPr>
            <a:xfrm>
              <a:off x="1371600" y="234214"/>
              <a:ext cx="163500" cy="822900"/>
            </a:xfrm>
            <a:prstGeom prst="roundRect">
              <a:avLst>
                <a:gd fmla="val 50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" name="Google Shape;94;p2"/>
            <p:cNvSpPr/>
            <p:nvPr/>
          </p:nvSpPr>
          <p:spPr>
            <a:xfrm>
              <a:off x="1876499" y="234214"/>
              <a:ext cx="163500" cy="822900"/>
            </a:xfrm>
            <a:prstGeom prst="roundRect">
              <a:avLst>
                <a:gd fmla="val 50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" name="Google Shape;95;p2"/>
            <p:cNvSpPr/>
            <p:nvPr/>
          </p:nvSpPr>
          <p:spPr>
            <a:xfrm>
              <a:off x="2381398" y="234214"/>
              <a:ext cx="163500" cy="822900"/>
            </a:xfrm>
            <a:prstGeom prst="roundRect">
              <a:avLst>
                <a:gd fmla="val 50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" name="Google Shape;96;p2"/>
            <p:cNvSpPr/>
            <p:nvPr/>
          </p:nvSpPr>
          <p:spPr>
            <a:xfrm>
              <a:off x="2886297" y="234214"/>
              <a:ext cx="163500" cy="822900"/>
            </a:xfrm>
            <a:prstGeom prst="roundRect">
              <a:avLst>
                <a:gd fmla="val 50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" name="Google Shape;97;p2"/>
            <p:cNvSpPr/>
            <p:nvPr/>
          </p:nvSpPr>
          <p:spPr>
            <a:xfrm>
              <a:off x="3391196" y="234214"/>
              <a:ext cx="163500" cy="822900"/>
            </a:xfrm>
            <a:prstGeom prst="roundRect">
              <a:avLst>
                <a:gd fmla="val 50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" name="Google Shape;98;p2"/>
            <p:cNvSpPr/>
            <p:nvPr/>
          </p:nvSpPr>
          <p:spPr>
            <a:xfrm>
              <a:off x="3896095" y="234214"/>
              <a:ext cx="163500" cy="822900"/>
            </a:xfrm>
            <a:prstGeom prst="roundRect">
              <a:avLst>
                <a:gd fmla="val 50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" name="Google Shape;99;p2"/>
            <p:cNvSpPr/>
            <p:nvPr/>
          </p:nvSpPr>
          <p:spPr>
            <a:xfrm>
              <a:off x="4400994" y="234214"/>
              <a:ext cx="163500" cy="822900"/>
            </a:xfrm>
            <a:prstGeom prst="roundRect">
              <a:avLst>
                <a:gd fmla="val 50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" name="Google Shape;100;p2"/>
            <p:cNvSpPr/>
            <p:nvPr/>
          </p:nvSpPr>
          <p:spPr>
            <a:xfrm>
              <a:off x="4905893" y="234214"/>
              <a:ext cx="163500" cy="822900"/>
            </a:xfrm>
            <a:prstGeom prst="roundRect">
              <a:avLst>
                <a:gd fmla="val 50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" name="Google Shape;101;p2"/>
            <p:cNvSpPr/>
            <p:nvPr/>
          </p:nvSpPr>
          <p:spPr>
            <a:xfrm>
              <a:off x="5410792" y="234214"/>
              <a:ext cx="163500" cy="822900"/>
            </a:xfrm>
            <a:prstGeom prst="roundRect">
              <a:avLst>
                <a:gd fmla="val 50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" name="Google Shape;102;p2"/>
            <p:cNvSpPr/>
            <p:nvPr/>
          </p:nvSpPr>
          <p:spPr>
            <a:xfrm>
              <a:off x="5915691" y="234214"/>
              <a:ext cx="163500" cy="822900"/>
            </a:xfrm>
            <a:prstGeom prst="roundRect">
              <a:avLst>
                <a:gd fmla="val 50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" name="Google Shape;103;p2"/>
            <p:cNvSpPr/>
            <p:nvPr/>
          </p:nvSpPr>
          <p:spPr>
            <a:xfrm>
              <a:off x="6420590" y="234214"/>
              <a:ext cx="163500" cy="822900"/>
            </a:xfrm>
            <a:prstGeom prst="roundRect">
              <a:avLst>
                <a:gd fmla="val 50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" name="Google Shape;104;p2"/>
            <p:cNvSpPr/>
            <p:nvPr/>
          </p:nvSpPr>
          <p:spPr>
            <a:xfrm>
              <a:off x="6925489" y="234214"/>
              <a:ext cx="163500" cy="822900"/>
            </a:xfrm>
            <a:prstGeom prst="roundRect">
              <a:avLst>
                <a:gd fmla="val 50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" name="Google Shape;105;p2"/>
            <p:cNvSpPr/>
            <p:nvPr/>
          </p:nvSpPr>
          <p:spPr>
            <a:xfrm>
              <a:off x="7430388" y="234214"/>
              <a:ext cx="163500" cy="822900"/>
            </a:xfrm>
            <a:prstGeom prst="roundRect">
              <a:avLst>
                <a:gd fmla="val 50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" name="Google Shape;106;p2"/>
            <p:cNvSpPr/>
            <p:nvPr/>
          </p:nvSpPr>
          <p:spPr>
            <a:xfrm>
              <a:off x="7935287" y="234214"/>
              <a:ext cx="163500" cy="822900"/>
            </a:xfrm>
            <a:prstGeom prst="roundRect">
              <a:avLst>
                <a:gd fmla="val 50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" name="Google Shape;107;p2"/>
            <p:cNvSpPr/>
            <p:nvPr/>
          </p:nvSpPr>
          <p:spPr>
            <a:xfrm>
              <a:off x="8440186" y="234214"/>
              <a:ext cx="163500" cy="822900"/>
            </a:xfrm>
            <a:prstGeom prst="roundRect">
              <a:avLst>
                <a:gd fmla="val 50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" name="Google Shape;108;p2"/>
            <p:cNvSpPr/>
            <p:nvPr/>
          </p:nvSpPr>
          <p:spPr>
            <a:xfrm>
              <a:off x="8945079" y="234214"/>
              <a:ext cx="163500" cy="822900"/>
            </a:xfrm>
            <a:prstGeom prst="roundRect">
              <a:avLst>
                <a:gd fmla="val 50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109" name="Google Shape;109;p2">
            <a:hlinkClick action="ppaction://hlinksldjump" r:id="rId3"/>
          </p:cNvPr>
          <p:cNvSpPr/>
          <p:nvPr/>
        </p:nvSpPr>
        <p:spPr>
          <a:xfrm>
            <a:off x="9771525" y="1284950"/>
            <a:ext cx="1942200" cy="702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0" name="Google Shape;110;p2">
            <a:hlinkClick action="ppaction://hlinksldjump" r:id="rId4"/>
          </p:cNvPr>
          <p:cNvSpPr/>
          <p:nvPr/>
        </p:nvSpPr>
        <p:spPr>
          <a:xfrm>
            <a:off x="9771525" y="2123150"/>
            <a:ext cx="1942200" cy="702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1" name="Google Shape;111;p2">
            <a:hlinkClick action="ppaction://hlinksldjump" r:id="rId5"/>
          </p:cNvPr>
          <p:cNvSpPr/>
          <p:nvPr/>
        </p:nvSpPr>
        <p:spPr>
          <a:xfrm>
            <a:off x="9771525" y="2961350"/>
            <a:ext cx="1942200" cy="702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2" name="Google Shape;112;p2">
            <a:hlinkClick action="ppaction://hlinksldjump" r:id="rId6"/>
          </p:cNvPr>
          <p:cNvSpPr/>
          <p:nvPr/>
        </p:nvSpPr>
        <p:spPr>
          <a:xfrm>
            <a:off x="9771525" y="3799550"/>
            <a:ext cx="1942200" cy="702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3" name="Google Shape;113;p2">
            <a:hlinkClick action="ppaction://hlinksldjump" r:id="rId7"/>
          </p:cNvPr>
          <p:cNvSpPr/>
          <p:nvPr/>
        </p:nvSpPr>
        <p:spPr>
          <a:xfrm>
            <a:off x="9771525" y="4713950"/>
            <a:ext cx="1942200" cy="702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4" name="Google Shape;114;p2">
            <a:hlinkClick action="ppaction://hlinksldjump" r:id="rId8"/>
          </p:cNvPr>
          <p:cNvSpPr/>
          <p:nvPr/>
        </p:nvSpPr>
        <p:spPr>
          <a:xfrm>
            <a:off x="9771525" y="5552150"/>
            <a:ext cx="1942200" cy="702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002 Monday">
  <p:cSld name="CUSTOM_14">
    <p:bg>
      <p:bgPr>
        <a:solidFill>
          <a:schemeClr val="accent1"/>
        </a:solidFill>
      </p:bgPr>
    </p:bg>
    <p:spTree>
      <p:nvGrpSpPr>
        <p:cNvPr id="115" name="Shape 11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6" name="Google Shape;116;p3"/>
          <p:cNvSpPr/>
          <p:nvPr/>
        </p:nvSpPr>
        <p:spPr>
          <a:xfrm>
            <a:off x="546082" y="555386"/>
            <a:ext cx="9524198" cy="5977289"/>
          </a:xfrm>
          <a:custGeom>
            <a:rect b="b" l="l" r="r" t="t"/>
            <a:pathLst>
              <a:path extrusionOk="0" h="5977289" w="9524198">
                <a:moveTo>
                  <a:pt x="8356534" y="375821"/>
                </a:moveTo>
                <a:lnTo>
                  <a:pt x="8356534" y="663821"/>
                </a:lnTo>
                <a:lnTo>
                  <a:pt x="8644534" y="663821"/>
                </a:lnTo>
                <a:lnTo>
                  <a:pt x="8644534" y="375821"/>
                </a:lnTo>
                <a:close/>
                <a:moveTo>
                  <a:pt x="7847458" y="375821"/>
                </a:moveTo>
                <a:lnTo>
                  <a:pt x="7847458" y="663821"/>
                </a:lnTo>
                <a:lnTo>
                  <a:pt x="8135458" y="663821"/>
                </a:lnTo>
                <a:lnTo>
                  <a:pt x="8135458" y="375821"/>
                </a:lnTo>
                <a:close/>
                <a:moveTo>
                  <a:pt x="7338389" y="375821"/>
                </a:moveTo>
                <a:lnTo>
                  <a:pt x="7338389" y="663821"/>
                </a:lnTo>
                <a:lnTo>
                  <a:pt x="7626389" y="663821"/>
                </a:lnTo>
                <a:lnTo>
                  <a:pt x="7626389" y="375821"/>
                </a:lnTo>
                <a:close/>
                <a:moveTo>
                  <a:pt x="6829320" y="375821"/>
                </a:moveTo>
                <a:lnTo>
                  <a:pt x="6829320" y="663821"/>
                </a:lnTo>
                <a:lnTo>
                  <a:pt x="7117320" y="663821"/>
                </a:lnTo>
                <a:lnTo>
                  <a:pt x="7117320" y="375821"/>
                </a:lnTo>
                <a:close/>
                <a:moveTo>
                  <a:pt x="6320251" y="375821"/>
                </a:moveTo>
                <a:lnTo>
                  <a:pt x="6320251" y="663821"/>
                </a:lnTo>
                <a:lnTo>
                  <a:pt x="6608251" y="663821"/>
                </a:lnTo>
                <a:lnTo>
                  <a:pt x="6608251" y="375821"/>
                </a:lnTo>
                <a:close/>
                <a:moveTo>
                  <a:pt x="5811182" y="375821"/>
                </a:moveTo>
                <a:lnTo>
                  <a:pt x="5811182" y="663821"/>
                </a:lnTo>
                <a:lnTo>
                  <a:pt x="6099182" y="663821"/>
                </a:lnTo>
                <a:lnTo>
                  <a:pt x="6099182" y="375821"/>
                </a:lnTo>
                <a:close/>
                <a:moveTo>
                  <a:pt x="5302113" y="375821"/>
                </a:moveTo>
                <a:lnTo>
                  <a:pt x="5302113" y="663821"/>
                </a:lnTo>
                <a:lnTo>
                  <a:pt x="5590113" y="663821"/>
                </a:lnTo>
                <a:lnTo>
                  <a:pt x="5590113" y="375821"/>
                </a:lnTo>
                <a:close/>
                <a:moveTo>
                  <a:pt x="4793044" y="375821"/>
                </a:moveTo>
                <a:lnTo>
                  <a:pt x="4793044" y="663821"/>
                </a:lnTo>
                <a:lnTo>
                  <a:pt x="5081044" y="663821"/>
                </a:lnTo>
                <a:lnTo>
                  <a:pt x="5081044" y="375821"/>
                </a:lnTo>
                <a:close/>
                <a:moveTo>
                  <a:pt x="4283975" y="375821"/>
                </a:moveTo>
                <a:lnTo>
                  <a:pt x="4283975" y="663821"/>
                </a:lnTo>
                <a:lnTo>
                  <a:pt x="4571975" y="663821"/>
                </a:lnTo>
                <a:lnTo>
                  <a:pt x="4571975" y="375821"/>
                </a:lnTo>
                <a:close/>
                <a:moveTo>
                  <a:pt x="3774906" y="375821"/>
                </a:moveTo>
                <a:lnTo>
                  <a:pt x="3774906" y="663821"/>
                </a:lnTo>
                <a:lnTo>
                  <a:pt x="4062906" y="663821"/>
                </a:lnTo>
                <a:lnTo>
                  <a:pt x="4062906" y="375821"/>
                </a:lnTo>
                <a:close/>
                <a:moveTo>
                  <a:pt x="3265838" y="375821"/>
                </a:moveTo>
                <a:lnTo>
                  <a:pt x="3265838" y="663821"/>
                </a:lnTo>
                <a:lnTo>
                  <a:pt x="3553838" y="663821"/>
                </a:lnTo>
                <a:lnTo>
                  <a:pt x="3553838" y="375821"/>
                </a:lnTo>
                <a:close/>
                <a:moveTo>
                  <a:pt x="2756769" y="375821"/>
                </a:moveTo>
                <a:lnTo>
                  <a:pt x="2756769" y="663821"/>
                </a:lnTo>
                <a:lnTo>
                  <a:pt x="3044769" y="663821"/>
                </a:lnTo>
                <a:lnTo>
                  <a:pt x="3044769" y="375821"/>
                </a:lnTo>
                <a:close/>
                <a:moveTo>
                  <a:pt x="2247700" y="375821"/>
                </a:moveTo>
                <a:lnTo>
                  <a:pt x="2247700" y="663821"/>
                </a:lnTo>
                <a:lnTo>
                  <a:pt x="2535700" y="663821"/>
                </a:lnTo>
                <a:lnTo>
                  <a:pt x="2535700" y="375821"/>
                </a:lnTo>
                <a:close/>
                <a:moveTo>
                  <a:pt x="1738631" y="375821"/>
                </a:moveTo>
                <a:lnTo>
                  <a:pt x="1738631" y="663821"/>
                </a:lnTo>
                <a:lnTo>
                  <a:pt x="2026631" y="663821"/>
                </a:lnTo>
                <a:lnTo>
                  <a:pt x="2026631" y="375821"/>
                </a:lnTo>
                <a:close/>
                <a:moveTo>
                  <a:pt x="1229563" y="375821"/>
                </a:moveTo>
                <a:lnTo>
                  <a:pt x="1229563" y="663821"/>
                </a:lnTo>
                <a:lnTo>
                  <a:pt x="1517563" y="663821"/>
                </a:lnTo>
                <a:lnTo>
                  <a:pt x="1517563" y="375821"/>
                </a:lnTo>
                <a:close/>
                <a:moveTo>
                  <a:pt x="720493" y="375821"/>
                </a:moveTo>
                <a:lnTo>
                  <a:pt x="720493" y="663821"/>
                </a:lnTo>
                <a:lnTo>
                  <a:pt x="1008494" y="663821"/>
                </a:lnTo>
                <a:lnTo>
                  <a:pt x="1008494" y="375821"/>
                </a:lnTo>
                <a:close/>
                <a:moveTo>
                  <a:pt x="529408" y="0"/>
                </a:moveTo>
                <a:lnTo>
                  <a:pt x="8994790" y="0"/>
                </a:lnTo>
                <a:cubicBezTo>
                  <a:pt x="9287174" y="0"/>
                  <a:pt x="9524198" y="237024"/>
                  <a:pt x="9524198" y="529408"/>
                </a:cubicBezTo>
                <a:lnTo>
                  <a:pt x="9524198" y="5447881"/>
                </a:lnTo>
                <a:cubicBezTo>
                  <a:pt x="9524198" y="5740265"/>
                  <a:pt x="9287174" y="5977289"/>
                  <a:pt x="8994790" y="5977289"/>
                </a:cubicBezTo>
                <a:lnTo>
                  <a:pt x="529408" y="5977289"/>
                </a:lnTo>
                <a:cubicBezTo>
                  <a:pt x="237024" y="5977289"/>
                  <a:pt x="0" y="5740265"/>
                  <a:pt x="0" y="5447881"/>
                </a:cubicBezTo>
                <a:lnTo>
                  <a:pt x="0" y="529408"/>
                </a:lnTo>
                <a:cubicBezTo>
                  <a:pt x="0" y="237024"/>
                  <a:pt x="237024" y="0"/>
                  <a:pt x="529408" y="0"/>
                </a:cubicBezTo>
                <a:close/>
              </a:path>
            </a:pathLst>
          </a:custGeom>
          <a:solidFill>
            <a:schemeClr val="lt2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7" name="Google Shape;117;p3"/>
          <p:cNvSpPr/>
          <p:nvPr/>
        </p:nvSpPr>
        <p:spPr>
          <a:xfrm>
            <a:off x="792475" y="555375"/>
            <a:ext cx="9113400" cy="5977200"/>
          </a:xfrm>
          <a:prstGeom prst="roundRect">
            <a:avLst>
              <a:gd fmla="val 8857" name="adj"/>
            </a:avLst>
          </a:prstGeom>
          <a:solidFill>
            <a:srgbClr val="000000">
              <a:alpha val="980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118" name="Google Shape;118;p3"/>
          <p:cNvGrpSpPr/>
          <p:nvPr/>
        </p:nvGrpSpPr>
        <p:grpSpPr>
          <a:xfrm>
            <a:off x="8939750" y="5320875"/>
            <a:ext cx="2619075" cy="1003200"/>
            <a:chOff x="8939750" y="5320875"/>
            <a:chExt cx="2619075" cy="1003200"/>
          </a:xfrm>
        </p:grpSpPr>
        <p:sp>
          <p:nvSpPr>
            <p:cNvPr id="119" name="Google Shape;119;p3"/>
            <p:cNvSpPr/>
            <p:nvPr/>
          </p:nvSpPr>
          <p:spPr>
            <a:xfrm>
              <a:off x="8939750" y="5504925"/>
              <a:ext cx="731700" cy="635100"/>
            </a:xfrm>
            <a:prstGeom prst="rect">
              <a:avLst/>
            </a:pr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i="0" sz="1800" u="none" cap="none" strike="noStrike">
                <a:solidFill>
                  <a:srgbClr val="FFFFFF"/>
                </a:solidFill>
                <a:latin typeface="Barriecito"/>
                <a:ea typeface="Barriecito"/>
                <a:cs typeface="Barriecito"/>
                <a:sym typeface="Barriecito"/>
              </a:endParaRPr>
            </a:p>
          </p:txBody>
        </p:sp>
        <p:sp>
          <p:nvSpPr>
            <p:cNvPr id="120" name="Google Shape;120;p3"/>
            <p:cNvSpPr/>
            <p:nvPr/>
          </p:nvSpPr>
          <p:spPr>
            <a:xfrm rot="-5400000">
              <a:off x="10068575" y="4865925"/>
              <a:ext cx="1003200" cy="1913100"/>
            </a:xfrm>
            <a:prstGeom prst="trapezoid">
              <a:avLst>
                <a:gd fmla="val 19525" name="adj"/>
              </a:avLst>
            </a:prstGeom>
            <a:solidFill>
              <a:schemeClr val="accent6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i="0" sz="1800" u="none" cap="none" strike="noStrike">
                <a:solidFill>
                  <a:srgbClr val="FFFFFF"/>
                </a:solidFill>
                <a:latin typeface="Barriecito"/>
                <a:ea typeface="Barriecito"/>
                <a:cs typeface="Barriecito"/>
                <a:sym typeface="Barriecito"/>
              </a:endParaRPr>
            </a:p>
          </p:txBody>
        </p:sp>
        <p:sp>
          <p:nvSpPr>
            <p:cNvPr id="121" name="Google Shape;121;p3"/>
            <p:cNvSpPr/>
            <p:nvPr/>
          </p:nvSpPr>
          <p:spPr>
            <a:xfrm>
              <a:off x="8939750" y="5504925"/>
              <a:ext cx="731700" cy="635100"/>
            </a:xfrm>
            <a:prstGeom prst="rect">
              <a:avLst/>
            </a:prstGeom>
            <a:solidFill>
              <a:srgbClr val="000000">
                <a:alpha val="134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i="0" sz="1800" u="none" cap="none" strike="noStrike">
                <a:solidFill>
                  <a:srgbClr val="FFFFFF"/>
                </a:solidFill>
                <a:latin typeface="Barriecito"/>
                <a:ea typeface="Barriecito"/>
                <a:cs typeface="Barriecito"/>
                <a:sym typeface="Barriecito"/>
              </a:endParaRPr>
            </a:p>
          </p:txBody>
        </p:sp>
        <p:sp>
          <p:nvSpPr>
            <p:cNvPr id="122" name="Google Shape;122;p3"/>
            <p:cNvSpPr txBox="1"/>
            <p:nvPr/>
          </p:nvSpPr>
          <p:spPr>
            <a:xfrm>
              <a:off x="9789125" y="5622375"/>
              <a:ext cx="1769700" cy="400200"/>
            </a:xfrm>
            <a:prstGeom prst="rect">
              <a:avLst/>
            </a:prstGeom>
            <a:noFill/>
            <a:ln>
              <a:noFill/>
            </a:ln>
            <a:effectLst>
              <a:outerShdw rotWithShape="0" algn="bl" dir="3960000" dist="38100">
                <a:srgbClr val="000000"/>
              </a:outerShdw>
            </a:effectLst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2300">
                  <a:solidFill>
                    <a:schemeClr val="dk2"/>
                  </a:solidFill>
                  <a:latin typeface="Ranchers"/>
                  <a:ea typeface="Ranchers"/>
                  <a:cs typeface="Ranchers"/>
                  <a:sym typeface="Ranchers"/>
                </a:rPr>
                <a:t>INFO</a:t>
              </a:r>
              <a:endParaRPr sz="2300">
                <a:solidFill>
                  <a:schemeClr val="dk2"/>
                </a:solidFill>
                <a:latin typeface="Ranchers"/>
                <a:ea typeface="Ranchers"/>
                <a:cs typeface="Ranchers"/>
                <a:sym typeface="Ranchers"/>
              </a:endParaRPr>
            </a:p>
          </p:txBody>
        </p:sp>
        <p:sp>
          <p:nvSpPr>
            <p:cNvPr id="123" name="Google Shape;123;p3"/>
            <p:cNvSpPr/>
            <p:nvPr/>
          </p:nvSpPr>
          <p:spPr>
            <a:xfrm>
              <a:off x="8939750" y="5504925"/>
              <a:ext cx="731700" cy="635100"/>
            </a:xfrm>
            <a:prstGeom prst="rect">
              <a:avLst/>
            </a:pr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i="0" sz="1800" u="none" cap="none" strike="noStrike">
                <a:solidFill>
                  <a:srgbClr val="FFFFFF"/>
                </a:solidFill>
                <a:latin typeface="Barriecito"/>
                <a:ea typeface="Barriecito"/>
                <a:cs typeface="Barriecito"/>
                <a:sym typeface="Barriecito"/>
              </a:endParaRPr>
            </a:p>
          </p:txBody>
        </p:sp>
        <p:sp>
          <p:nvSpPr>
            <p:cNvPr id="124" name="Google Shape;124;p3"/>
            <p:cNvSpPr/>
            <p:nvPr/>
          </p:nvSpPr>
          <p:spPr>
            <a:xfrm rot="-5400000">
              <a:off x="10068575" y="4865925"/>
              <a:ext cx="1003200" cy="1913100"/>
            </a:xfrm>
            <a:prstGeom prst="trapezoid">
              <a:avLst>
                <a:gd fmla="val 19525" name="adj"/>
              </a:avLst>
            </a:prstGeom>
            <a:solidFill>
              <a:schemeClr val="accent6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i="0" sz="1800" u="none" cap="none" strike="noStrike">
                <a:solidFill>
                  <a:srgbClr val="FFFFFF"/>
                </a:solidFill>
                <a:latin typeface="Barriecito"/>
                <a:ea typeface="Barriecito"/>
                <a:cs typeface="Barriecito"/>
                <a:sym typeface="Barriecito"/>
              </a:endParaRPr>
            </a:p>
          </p:txBody>
        </p:sp>
        <p:sp>
          <p:nvSpPr>
            <p:cNvPr id="125" name="Google Shape;125;p3"/>
            <p:cNvSpPr/>
            <p:nvPr/>
          </p:nvSpPr>
          <p:spPr>
            <a:xfrm>
              <a:off x="8939750" y="5504925"/>
              <a:ext cx="731700" cy="635100"/>
            </a:xfrm>
            <a:prstGeom prst="rect">
              <a:avLst/>
            </a:prstGeom>
            <a:solidFill>
              <a:srgbClr val="000000">
                <a:alpha val="134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i="0" sz="1800" u="none" cap="none" strike="noStrike">
                <a:solidFill>
                  <a:srgbClr val="FFFFFF"/>
                </a:solidFill>
                <a:latin typeface="Barriecito"/>
                <a:ea typeface="Barriecito"/>
                <a:cs typeface="Barriecito"/>
                <a:sym typeface="Barriecito"/>
              </a:endParaRPr>
            </a:p>
          </p:txBody>
        </p:sp>
        <p:sp>
          <p:nvSpPr>
            <p:cNvPr id="126" name="Google Shape;126;p3"/>
            <p:cNvSpPr txBox="1"/>
            <p:nvPr/>
          </p:nvSpPr>
          <p:spPr>
            <a:xfrm>
              <a:off x="9789125" y="5622375"/>
              <a:ext cx="1769700" cy="400200"/>
            </a:xfrm>
            <a:prstGeom prst="rect">
              <a:avLst/>
            </a:prstGeom>
            <a:noFill/>
            <a:ln>
              <a:noFill/>
            </a:ln>
            <a:effectLst>
              <a:outerShdw rotWithShape="0" algn="bl" dir="3960000" dist="38100">
                <a:srgbClr val="000000"/>
              </a:outerShdw>
            </a:effectLst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2300">
                  <a:solidFill>
                    <a:schemeClr val="dk2"/>
                  </a:solidFill>
                  <a:latin typeface="Ranchers"/>
                  <a:ea typeface="Ranchers"/>
                  <a:cs typeface="Ranchers"/>
                  <a:sym typeface="Ranchers"/>
                </a:rPr>
                <a:t>INFO</a:t>
              </a:r>
              <a:endParaRPr sz="2300">
                <a:solidFill>
                  <a:schemeClr val="dk2"/>
                </a:solidFill>
                <a:latin typeface="Ranchers"/>
                <a:ea typeface="Ranchers"/>
                <a:cs typeface="Ranchers"/>
                <a:sym typeface="Ranchers"/>
              </a:endParaRPr>
            </a:p>
          </p:txBody>
        </p:sp>
      </p:grpSp>
      <p:grpSp>
        <p:nvGrpSpPr>
          <p:cNvPr id="127" name="Google Shape;127;p3"/>
          <p:cNvGrpSpPr/>
          <p:nvPr/>
        </p:nvGrpSpPr>
        <p:grpSpPr>
          <a:xfrm>
            <a:off x="9064675" y="4501725"/>
            <a:ext cx="2637427" cy="1003200"/>
            <a:chOff x="9064675" y="4501725"/>
            <a:chExt cx="2637427" cy="1003200"/>
          </a:xfrm>
        </p:grpSpPr>
        <p:sp>
          <p:nvSpPr>
            <p:cNvPr id="128" name="Google Shape;128;p3"/>
            <p:cNvSpPr/>
            <p:nvPr/>
          </p:nvSpPr>
          <p:spPr>
            <a:xfrm>
              <a:off x="9064675" y="4685775"/>
              <a:ext cx="731700" cy="635100"/>
            </a:xfrm>
            <a:prstGeom prst="rect">
              <a:avLst/>
            </a:pr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i="0" sz="1800" u="none" cap="none" strike="noStrike">
                <a:solidFill>
                  <a:srgbClr val="FFFFFF"/>
                </a:solidFill>
                <a:latin typeface="Barriecito"/>
                <a:ea typeface="Barriecito"/>
                <a:cs typeface="Barriecito"/>
                <a:sym typeface="Barriecito"/>
              </a:endParaRPr>
            </a:p>
          </p:txBody>
        </p:sp>
        <p:sp>
          <p:nvSpPr>
            <p:cNvPr id="129" name="Google Shape;129;p3"/>
            <p:cNvSpPr/>
            <p:nvPr/>
          </p:nvSpPr>
          <p:spPr>
            <a:xfrm rot="-5400000">
              <a:off x="10223450" y="4046775"/>
              <a:ext cx="1003200" cy="1913100"/>
            </a:xfrm>
            <a:prstGeom prst="trapezoid">
              <a:avLst>
                <a:gd fmla="val 19525" name="adj"/>
              </a:avLst>
            </a:prstGeom>
            <a:solidFill>
              <a:schemeClr val="accent5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i="0" sz="1800" u="none" cap="none" strike="noStrike">
                <a:solidFill>
                  <a:srgbClr val="FFFFFF"/>
                </a:solidFill>
                <a:latin typeface="Barriecito"/>
                <a:ea typeface="Barriecito"/>
                <a:cs typeface="Barriecito"/>
                <a:sym typeface="Barriecito"/>
              </a:endParaRPr>
            </a:p>
          </p:txBody>
        </p:sp>
        <p:sp>
          <p:nvSpPr>
            <p:cNvPr id="130" name="Google Shape;130;p3"/>
            <p:cNvSpPr/>
            <p:nvPr/>
          </p:nvSpPr>
          <p:spPr>
            <a:xfrm>
              <a:off x="9064675" y="4685775"/>
              <a:ext cx="731700" cy="635100"/>
            </a:xfrm>
            <a:prstGeom prst="rect">
              <a:avLst/>
            </a:prstGeom>
            <a:solidFill>
              <a:srgbClr val="000000">
                <a:alpha val="134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i="0" sz="1800" u="none" cap="none" strike="noStrike">
                <a:solidFill>
                  <a:srgbClr val="FFFFFF"/>
                </a:solidFill>
                <a:latin typeface="Barriecito"/>
                <a:ea typeface="Barriecito"/>
                <a:cs typeface="Barriecito"/>
                <a:sym typeface="Barriecito"/>
              </a:endParaRPr>
            </a:p>
          </p:txBody>
        </p:sp>
        <p:sp>
          <p:nvSpPr>
            <p:cNvPr id="131" name="Google Shape;131;p3"/>
            <p:cNvSpPr txBox="1"/>
            <p:nvPr/>
          </p:nvSpPr>
          <p:spPr>
            <a:xfrm>
              <a:off x="9932402" y="4803225"/>
              <a:ext cx="1769700" cy="400200"/>
            </a:xfrm>
            <a:prstGeom prst="rect">
              <a:avLst/>
            </a:prstGeom>
            <a:noFill/>
            <a:ln>
              <a:noFill/>
            </a:ln>
            <a:effectLst>
              <a:outerShdw rotWithShape="0" algn="bl" dir="3960000" dist="38100">
                <a:srgbClr val="000000"/>
              </a:outerShdw>
            </a:effectLst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2300">
                  <a:solidFill>
                    <a:schemeClr val="dk2"/>
                  </a:solidFill>
                  <a:latin typeface="Ranchers"/>
                  <a:ea typeface="Ranchers"/>
                  <a:cs typeface="Ranchers"/>
                  <a:sym typeface="Ranchers"/>
                </a:rPr>
                <a:t>FRIDAY</a:t>
              </a:r>
              <a:endParaRPr sz="2300">
                <a:solidFill>
                  <a:schemeClr val="dk2"/>
                </a:solidFill>
                <a:latin typeface="Ranchers"/>
                <a:ea typeface="Ranchers"/>
                <a:cs typeface="Ranchers"/>
                <a:sym typeface="Ranchers"/>
              </a:endParaRPr>
            </a:p>
          </p:txBody>
        </p:sp>
        <p:sp>
          <p:nvSpPr>
            <p:cNvPr id="132" name="Google Shape;132;p3"/>
            <p:cNvSpPr/>
            <p:nvPr/>
          </p:nvSpPr>
          <p:spPr>
            <a:xfrm>
              <a:off x="9064675" y="4685775"/>
              <a:ext cx="731700" cy="635100"/>
            </a:xfrm>
            <a:prstGeom prst="rect">
              <a:avLst/>
            </a:pr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i="0" sz="1800" u="none" cap="none" strike="noStrike">
                <a:solidFill>
                  <a:srgbClr val="FFFFFF"/>
                </a:solidFill>
                <a:latin typeface="Barriecito"/>
                <a:ea typeface="Barriecito"/>
                <a:cs typeface="Barriecito"/>
                <a:sym typeface="Barriecito"/>
              </a:endParaRPr>
            </a:p>
          </p:txBody>
        </p:sp>
        <p:sp>
          <p:nvSpPr>
            <p:cNvPr id="133" name="Google Shape;133;p3"/>
            <p:cNvSpPr/>
            <p:nvPr/>
          </p:nvSpPr>
          <p:spPr>
            <a:xfrm rot="-5400000">
              <a:off x="10223450" y="4046775"/>
              <a:ext cx="1003200" cy="1913100"/>
            </a:xfrm>
            <a:prstGeom prst="trapezoid">
              <a:avLst>
                <a:gd fmla="val 19525" name="adj"/>
              </a:avLst>
            </a:prstGeom>
            <a:solidFill>
              <a:schemeClr val="accent5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i="0" sz="1800" u="none" cap="none" strike="noStrike">
                <a:solidFill>
                  <a:srgbClr val="FFFFFF"/>
                </a:solidFill>
                <a:latin typeface="Barriecito"/>
                <a:ea typeface="Barriecito"/>
                <a:cs typeface="Barriecito"/>
                <a:sym typeface="Barriecito"/>
              </a:endParaRPr>
            </a:p>
          </p:txBody>
        </p:sp>
        <p:sp>
          <p:nvSpPr>
            <p:cNvPr id="134" name="Google Shape;134;p3"/>
            <p:cNvSpPr/>
            <p:nvPr/>
          </p:nvSpPr>
          <p:spPr>
            <a:xfrm>
              <a:off x="9064675" y="4685775"/>
              <a:ext cx="731700" cy="635100"/>
            </a:xfrm>
            <a:prstGeom prst="rect">
              <a:avLst/>
            </a:prstGeom>
            <a:solidFill>
              <a:srgbClr val="000000">
                <a:alpha val="134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i="0" sz="1800" u="none" cap="none" strike="noStrike">
                <a:solidFill>
                  <a:srgbClr val="FFFFFF"/>
                </a:solidFill>
                <a:latin typeface="Barriecito"/>
                <a:ea typeface="Barriecito"/>
                <a:cs typeface="Barriecito"/>
                <a:sym typeface="Barriecito"/>
              </a:endParaRPr>
            </a:p>
          </p:txBody>
        </p:sp>
        <p:sp>
          <p:nvSpPr>
            <p:cNvPr id="135" name="Google Shape;135;p3"/>
            <p:cNvSpPr txBox="1"/>
            <p:nvPr/>
          </p:nvSpPr>
          <p:spPr>
            <a:xfrm>
              <a:off x="9932402" y="4803225"/>
              <a:ext cx="1769700" cy="400200"/>
            </a:xfrm>
            <a:prstGeom prst="rect">
              <a:avLst/>
            </a:prstGeom>
            <a:noFill/>
            <a:ln>
              <a:noFill/>
            </a:ln>
            <a:effectLst>
              <a:outerShdw rotWithShape="0" algn="bl" dir="3960000" dist="38100">
                <a:srgbClr val="000000"/>
              </a:outerShdw>
            </a:effectLst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2300">
                  <a:solidFill>
                    <a:schemeClr val="dk2"/>
                  </a:solidFill>
                  <a:latin typeface="Ranchers"/>
                  <a:ea typeface="Ranchers"/>
                  <a:cs typeface="Ranchers"/>
                  <a:sym typeface="Ranchers"/>
                </a:rPr>
                <a:t>FRIDAY</a:t>
              </a:r>
              <a:endParaRPr sz="2300">
                <a:solidFill>
                  <a:schemeClr val="dk2"/>
                </a:solidFill>
                <a:latin typeface="Ranchers"/>
                <a:ea typeface="Ranchers"/>
                <a:cs typeface="Ranchers"/>
                <a:sym typeface="Ranchers"/>
              </a:endParaRPr>
            </a:p>
          </p:txBody>
        </p:sp>
      </p:grpSp>
      <p:grpSp>
        <p:nvGrpSpPr>
          <p:cNvPr id="136" name="Google Shape;136;p3"/>
          <p:cNvGrpSpPr/>
          <p:nvPr/>
        </p:nvGrpSpPr>
        <p:grpSpPr>
          <a:xfrm>
            <a:off x="9064675" y="2822625"/>
            <a:ext cx="2713620" cy="1003200"/>
            <a:chOff x="9064675" y="2822625"/>
            <a:chExt cx="2713620" cy="1003200"/>
          </a:xfrm>
        </p:grpSpPr>
        <p:sp>
          <p:nvSpPr>
            <p:cNvPr id="137" name="Google Shape;137;p3"/>
            <p:cNvSpPr/>
            <p:nvPr/>
          </p:nvSpPr>
          <p:spPr>
            <a:xfrm>
              <a:off x="9064675" y="3006675"/>
              <a:ext cx="731700" cy="635100"/>
            </a:xfrm>
            <a:prstGeom prst="rect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i="0" sz="1800" u="none" cap="none" strike="noStrike">
                <a:solidFill>
                  <a:srgbClr val="FFFFFF"/>
                </a:solidFill>
                <a:latin typeface="Barriecito"/>
                <a:ea typeface="Barriecito"/>
                <a:cs typeface="Barriecito"/>
                <a:sym typeface="Barriecito"/>
              </a:endParaRPr>
            </a:p>
          </p:txBody>
        </p:sp>
        <p:sp>
          <p:nvSpPr>
            <p:cNvPr id="138" name="Google Shape;138;p3"/>
            <p:cNvSpPr/>
            <p:nvPr/>
          </p:nvSpPr>
          <p:spPr>
            <a:xfrm rot="-5400000">
              <a:off x="10223450" y="2367675"/>
              <a:ext cx="1003200" cy="1913100"/>
            </a:xfrm>
            <a:prstGeom prst="trapezoid">
              <a:avLst>
                <a:gd fmla="val 19525" name="adj"/>
              </a:avLst>
            </a:prstGeom>
            <a:solidFill>
              <a:schemeClr val="accent3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i="0" sz="1800" u="none" cap="none" strike="noStrike">
                <a:solidFill>
                  <a:srgbClr val="FFFFFF"/>
                </a:solidFill>
                <a:latin typeface="Barriecito"/>
                <a:ea typeface="Barriecito"/>
                <a:cs typeface="Barriecito"/>
                <a:sym typeface="Barriecito"/>
              </a:endParaRPr>
            </a:p>
          </p:txBody>
        </p:sp>
        <p:sp>
          <p:nvSpPr>
            <p:cNvPr id="139" name="Google Shape;139;p3"/>
            <p:cNvSpPr/>
            <p:nvPr/>
          </p:nvSpPr>
          <p:spPr>
            <a:xfrm>
              <a:off x="9064675" y="3006675"/>
              <a:ext cx="731700" cy="635100"/>
            </a:xfrm>
            <a:prstGeom prst="rect">
              <a:avLst/>
            </a:prstGeom>
            <a:solidFill>
              <a:srgbClr val="000000">
                <a:alpha val="134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i="0" sz="1800" u="none" cap="none" strike="noStrike">
                <a:solidFill>
                  <a:srgbClr val="FFFFFF"/>
                </a:solidFill>
                <a:latin typeface="Barriecito"/>
                <a:ea typeface="Barriecito"/>
                <a:cs typeface="Barriecito"/>
                <a:sym typeface="Barriecito"/>
              </a:endParaRPr>
            </a:p>
          </p:txBody>
        </p:sp>
        <p:sp>
          <p:nvSpPr>
            <p:cNvPr id="140" name="Google Shape;140;p3"/>
            <p:cNvSpPr txBox="1"/>
            <p:nvPr/>
          </p:nvSpPr>
          <p:spPr>
            <a:xfrm>
              <a:off x="10008595" y="3124137"/>
              <a:ext cx="1769700" cy="400200"/>
            </a:xfrm>
            <a:prstGeom prst="rect">
              <a:avLst/>
            </a:prstGeom>
            <a:noFill/>
            <a:ln>
              <a:noFill/>
            </a:ln>
            <a:effectLst>
              <a:outerShdw rotWithShape="0" algn="bl" dir="3960000" dist="38100">
                <a:srgbClr val="000000"/>
              </a:outerShdw>
            </a:effectLst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2300">
                  <a:solidFill>
                    <a:schemeClr val="dk2"/>
                  </a:solidFill>
                  <a:latin typeface="Ranchers"/>
                  <a:ea typeface="Ranchers"/>
                  <a:cs typeface="Ranchers"/>
                  <a:sym typeface="Ranchers"/>
                </a:rPr>
                <a:t>WEDNESDAY</a:t>
              </a:r>
              <a:endParaRPr sz="2300">
                <a:solidFill>
                  <a:schemeClr val="dk2"/>
                </a:solidFill>
                <a:latin typeface="Ranchers"/>
                <a:ea typeface="Ranchers"/>
                <a:cs typeface="Ranchers"/>
                <a:sym typeface="Ranchers"/>
              </a:endParaRPr>
            </a:p>
          </p:txBody>
        </p:sp>
        <p:sp>
          <p:nvSpPr>
            <p:cNvPr id="141" name="Google Shape;141;p3"/>
            <p:cNvSpPr/>
            <p:nvPr/>
          </p:nvSpPr>
          <p:spPr>
            <a:xfrm>
              <a:off x="9064675" y="3006675"/>
              <a:ext cx="731700" cy="635100"/>
            </a:xfrm>
            <a:prstGeom prst="rect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i="0" sz="1800" u="none" cap="none" strike="noStrike">
                <a:solidFill>
                  <a:srgbClr val="FFFFFF"/>
                </a:solidFill>
                <a:latin typeface="Barriecito"/>
                <a:ea typeface="Barriecito"/>
                <a:cs typeface="Barriecito"/>
                <a:sym typeface="Barriecito"/>
              </a:endParaRPr>
            </a:p>
          </p:txBody>
        </p:sp>
        <p:sp>
          <p:nvSpPr>
            <p:cNvPr id="142" name="Google Shape;142;p3"/>
            <p:cNvSpPr/>
            <p:nvPr/>
          </p:nvSpPr>
          <p:spPr>
            <a:xfrm rot="-5400000">
              <a:off x="10223450" y="2367675"/>
              <a:ext cx="1003200" cy="1913100"/>
            </a:xfrm>
            <a:prstGeom prst="trapezoid">
              <a:avLst>
                <a:gd fmla="val 19525" name="adj"/>
              </a:avLst>
            </a:prstGeom>
            <a:solidFill>
              <a:schemeClr val="accent3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i="0" sz="1800" u="none" cap="none" strike="noStrike">
                <a:solidFill>
                  <a:srgbClr val="FFFFFF"/>
                </a:solidFill>
                <a:latin typeface="Barriecito"/>
                <a:ea typeface="Barriecito"/>
                <a:cs typeface="Barriecito"/>
                <a:sym typeface="Barriecito"/>
              </a:endParaRPr>
            </a:p>
          </p:txBody>
        </p:sp>
        <p:sp>
          <p:nvSpPr>
            <p:cNvPr id="143" name="Google Shape;143;p3"/>
            <p:cNvSpPr/>
            <p:nvPr/>
          </p:nvSpPr>
          <p:spPr>
            <a:xfrm>
              <a:off x="9064675" y="3006675"/>
              <a:ext cx="731700" cy="635100"/>
            </a:xfrm>
            <a:prstGeom prst="rect">
              <a:avLst/>
            </a:prstGeom>
            <a:solidFill>
              <a:srgbClr val="000000">
                <a:alpha val="134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i="0" sz="1800" u="none" cap="none" strike="noStrike">
                <a:solidFill>
                  <a:srgbClr val="FFFFFF"/>
                </a:solidFill>
                <a:latin typeface="Barriecito"/>
                <a:ea typeface="Barriecito"/>
                <a:cs typeface="Barriecito"/>
                <a:sym typeface="Barriecito"/>
              </a:endParaRPr>
            </a:p>
          </p:txBody>
        </p:sp>
        <p:sp>
          <p:nvSpPr>
            <p:cNvPr id="144" name="Google Shape;144;p3"/>
            <p:cNvSpPr txBox="1"/>
            <p:nvPr/>
          </p:nvSpPr>
          <p:spPr>
            <a:xfrm>
              <a:off x="10008595" y="3124137"/>
              <a:ext cx="1769700" cy="400200"/>
            </a:xfrm>
            <a:prstGeom prst="rect">
              <a:avLst/>
            </a:prstGeom>
            <a:noFill/>
            <a:ln>
              <a:noFill/>
            </a:ln>
            <a:effectLst>
              <a:outerShdw rotWithShape="0" algn="bl" dir="3960000" dist="38100">
                <a:srgbClr val="000000"/>
              </a:outerShdw>
            </a:effectLst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2300">
                  <a:solidFill>
                    <a:schemeClr val="dk2"/>
                  </a:solidFill>
                  <a:latin typeface="Ranchers"/>
                  <a:ea typeface="Ranchers"/>
                  <a:cs typeface="Ranchers"/>
                  <a:sym typeface="Ranchers"/>
                </a:rPr>
                <a:t>WEDNESDAY</a:t>
              </a:r>
              <a:endParaRPr sz="2300">
                <a:solidFill>
                  <a:schemeClr val="dk2"/>
                </a:solidFill>
                <a:latin typeface="Ranchers"/>
                <a:ea typeface="Ranchers"/>
                <a:cs typeface="Ranchers"/>
                <a:sym typeface="Ranchers"/>
              </a:endParaRPr>
            </a:p>
          </p:txBody>
        </p:sp>
      </p:grpSp>
      <p:grpSp>
        <p:nvGrpSpPr>
          <p:cNvPr id="145" name="Google Shape;145;p3"/>
          <p:cNvGrpSpPr/>
          <p:nvPr/>
        </p:nvGrpSpPr>
        <p:grpSpPr>
          <a:xfrm>
            <a:off x="8939750" y="1962675"/>
            <a:ext cx="2695275" cy="1003200"/>
            <a:chOff x="8939750" y="1962675"/>
            <a:chExt cx="2695275" cy="1003200"/>
          </a:xfrm>
        </p:grpSpPr>
        <p:sp>
          <p:nvSpPr>
            <p:cNvPr id="146" name="Google Shape;146;p3"/>
            <p:cNvSpPr/>
            <p:nvPr/>
          </p:nvSpPr>
          <p:spPr>
            <a:xfrm>
              <a:off x="8939750" y="2146725"/>
              <a:ext cx="731700" cy="635100"/>
            </a:xfrm>
            <a:prstGeom prst="rect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i="0" sz="1800" u="none" cap="none" strike="noStrike">
                <a:solidFill>
                  <a:srgbClr val="FFFFFF"/>
                </a:solidFill>
                <a:latin typeface="Barriecito"/>
                <a:ea typeface="Barriecito"/>
                <a:cs typeface="Barriecito"/>
                <a:sym typeface="Barriecito"/>
              </a:endParaRPr>
            </a:p>
          </p:txBody>
        </p:sp>
        <p:sp>
          <p:nvSpPr>
            <p:cNvPr id="147" name="Google Shape;147;p3"/>
            <p:cNvSpPr/>
            <p:nvPr/>
          </p:nvSpPr>
          <p:spPr>
            <a:xfrm rot="-5400000">
              <a:off x="10068575" y="1507725"/>
              <a:ext cx="1003200" cy="1913100"/>
            </a:xfrm>
            <a:prstGeom prst="trapezoid">
              <a:avLst>
                <a:gd fmla="val 19525" name="adj"/>
              </a:avLst>
            </a:prstGeom>
            <a:solidFill>
              <a:schemeClr val="accent2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i="0" sz="1800" u="none" cap="none" strike="noStrike">
                <a:solidFill>
                  <a:srgbClr val="FFFFFF"/>
                </a:solidFill>
                <a:latin typeface="Barriecito"/>
                <a:ea typeface="Barriecito"/>
                <a:cs typeface="Barriecito"/>
                <a:sym typeface="Barriecito"/>
              </a:endParaRPr>
            </a:p>
          </p:txBody>
        </p:sp>
        <p:sp>
          <p:nvSpPr>
            <p:cNvPr id="148" name="Google Shape;148;p3"/>
            <p:cNvSpPr/>
            <p:nvPr/>
          </p:nvSpPr>
          <p:spPr>
            <a:xfrm>
              <a:off x="8939750" y="2146725"/>
              <a:ext cx="731700" cy="635100"/>
            </a:xfrm>
            <a:prstGeom prst="rect">
              <a:avLst/>
            </a:prstGeom>
            <a:solidFill>
              <a:srgbClr val="000000">
                <a:alpha val="134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i="0" sz="1800" u="none" cap="none" strike="noStrike">
                <a:solidFill>
                  <a:srgbClr val="FFFFFF"/>
                </a:solidFill>
                <a:latin typeface="Barriecito"/>
                <a:ea typeface="Barriecito"/>
                <a:cs typeface="Barriecito"/>
                <a:sym typeface="Barriecito"/>
              </a:endParaRPr>
            </a:p>
          </p:txBody>
        </p:sp>
        <p:sp>
          <p:nvSpPr>
            <p:cNvPr id="149" name="Google Shape;149;p3"/>
            <p:cNvSpPr txBox="1"/>
            <p:nvPr/>
          </p:nvSpPr>
          <p:spPr>
            <a:xfrm>
              <a:off x="9865325" y="2264175"/>
              <a:ext cx="1769700" cy="400200"/>
            </a:xfrm>
            <a:prstGeom prst="rect">
              <a:avLst/>
            </a:prstGeom>
            <a:noFill/>
            <a:ln>
              <a:noFill/>
            </a:ln>
            <a:effectLst>
              <a:outerShdw rotWithShape="0" algn="bl" dir="3960000" dist="38100">
                <a:srgbClr val="000000"/>
              </a:outerShdw>
            </a:effectLst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2300">
                  <a:solidFill>
                    <a:schemeClr val="dk2"/>
                  </a:solidFill>
                  <a:latin typeface="Ranchers"/>
                  <a:ea typeface="Ranchers"/>
                  <a:cs typeface="Ranchers"/>
                  <a:sym typeface="Ranchers"/>
                </a:rPr>
                <a:t>TUESDAY</a:t>
              </a:r>
              <a:endParaRPr sz="2300">
                <a:solidFill>
                  <a:schemeClr val="dk2"/>
                </a:solidFill>
                <a:latin typeface="Ranchers"/>
                <a:ea typeface="Ranchers"/>
                <a:cs typeface="Ranchers"/>
                <a:sym typeface="Ranchers"/>
              </a:endParaRPr>
            </a:p>
          </p:txBody>
        </p:sp>
        <p:sp>
          <p:nvSpPr>
            <p:cNvPr id="150" name="Google Shape;150;p3"/>
            <p:cNvSpPr/>
            <p:nvPr/>
          </p:nvSpPr>
          <p:spPr>
            <a:xfrm>
              <a:off x="8939750" y="2146725"/>
              <a:ext cx="731700" cy="635100"/>
            </a:xfrm>
            <a:prstGeom prst="rect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i="0" sz="1800" u="none" cap="none" strike="noStrike">
                <a:solidFill>
                  <a:srgbClr val="FFFFFF"/>
                </a:solidFill>
                <a:latin typeface="Barriecito"/>
                <a:ea typeface="Barriecito"/>
                <a:cs typeface="Barriecito"/>
                <a:sym typeface="Barriecito"/>
              </a:endParaRPr>
            </a:p>
          </p:txBody>
        </p:sp>
        <p:sp>
          <p:nvSpPr>
            <p:cNvPr id="151" name="Google Shape;151;p3"/>
            <p:cNvSpPr/>
            <p:nvPr/>
          </p:nvSpPr>
          <p:spPr>
            <a:xfrm rot="-5400000">
              <a:off x="10068575" y="1507725"/>
              <a:ext cx="1003200" cy="1913100"/>
            </a:xfrm>
            <a:prstGeom prst="trapezoid">
              <a:avLst>
                <a:gd fmla="val 19525" name="adj"/>
              </a:avLst>
            </a:prstGeom>
            <a:solidFill>
              <a:schemeClr val="accent2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i="0" sz="1800" u="none" cap="none" strike="noStrike">
                <a:solidFill>
                  <a:srgbClr val="FFFFFF"/>
                </a:solidFill>
                <a:latin typeface="Barriecito"/>
                <a:ea typeface="Barriecito"/>
                <a:cs typeface="Barriecito"/>
                <a:sym typeface="Barriecito"/>
              </a:endParaRPr>
            </a:p>
          </p:txBody>
        </p:sp>
        <p:sp>
          <p:nvSpPr>
            <p:cNvPr id="152" name="Google Shape;152;p3"/>
            <p:cNvSpPr/>
            <p:nvPr/>
          </p:nvSpPr>
          <p:spPr>
            <a:xfrm>
              <a:off x="8939750" y="2146725"/>
              <a:ext cx="731700" cy="635100"/>
            </a:xfrm>
            <a:prstGeom prst="rect">
              <a:avLst/>
            </a:prstGeom>
            <a:solidFill>
              <a:srgbClr val="000000">
                <a:alpha val="134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i="0" sz="1800" u="none" cap="none" strike="noStrike">
                <a:solidFill>
                  <a:srgbClr val="FFFFFF"/>
                </a:solidFill>
                <a:latin typeface="Barriecito"/>
                <a:ea typeface="Barriecito"/>
                <a:cs typeface="Barriecito"/>
                <a:sym typeface="Barriecito"/>
              </a:endParaRPr>
            </a:p>
          </p:txBody>
        </p:sp>
        <p:sp>
          <p:nvSpPr>
            <p:cNvPr id="153" name="Google Shape;153;p3"/>
            <p:cNvSpPr txBox="1"/>
            <p:nvPr/>
          </p:nvSpPr>
          <p:spPr>
            <a:xfrm>
              <a:off x="9865325" y="2264175"/>
              <a:ext cx="1769700" cy="400200"/>
            </a:xfrm>
            <a:prstGeom prst="rect">
              <a:avLst/>
            </a:prstGeom>
            <a:noFill/>
            <a:ln>
              <a:noFill/>
            </a:ln>
            <a:effectLst>
              <a:outerShdw rotWithShape="0" algn="bl" dir="3960000" dist="38100">
                <a:srgbClr val="000000"/>
              </a:outerShdw>
            </a:effectLst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2300">
                  <a:solidFill>
                    <a:schemeClr val="dk2"/>
                  </a:solidFill>
                  <a:latin typeface="Ranchers"/>
                  <a:ea typeface="Ranchers"/>
                  <a:cs typeface="Ranchers"/>
                  <a:sym typeface="Ranchers"/>
                </a:rPr>
                <a:t>TUESDAY</a:t>
              </a:r>
              <a:endParaRPr sz="2300">
                <a:solidFill>
                  <a:schemeClr val="dk2"/>
                </a:solidFill>
                <a:latin typeface="Ranchers"/>
                <a:ea typeface="Ranchers"/>
                <a:cs typeface="Ranchers"/>
                <a:sym typeface="Ranchers"/>
              </a:endParaRPr>
            </a:p>
          </p:txBody>
        </p:sp>
      </p:grpSp>
      <p:grpSp>
        <p:nvGrpSpPr>
          <p:cNvPr id="154" name="Google Shape;154;p3"/>
          <p:cNvGrpSpPr/>
          <p:nvPr/>
        </p:nvGrpSpPr>
        <p:grpSpPr>
          <a:xfrm>
            <a:off x="8939750" y="3641775"/>
            <a:ext cx="2771475" cy="1003200"/>
            <a:chOff x="8939750" y="3641775"/>
            <a:chExt cx="2771475" cy="1003200"/>
          </a:xfrm>
        </p:grpSpPr>
        <p:sp>
          <p:nvSpPr>
            <p:cNvPr id="155" name="Google Shape;155;p3"/>
            <p:cNvSpPr/>
            <p:nvPr/>
          </p:nvSpPr>
          <p:spPr>
            <a:xfrm>
              <a:off x="8939750" y="3825825"/>
              <a:ext cx="731700" cy="635100"/>
            </a:xfrm>
            <a:prstGeom prst="rect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i="0" sz="1800" u="none" cap="none" strike="noStrike">
                <a:solidFill>
                  <a:srgbClr val="FFFFFF"/>
                </a:solidFill>
                <a:latin typeface="Barriecito"/>
                <a:ea typeface="Barriecito"/>
                <a:cs typeface="Barriecito"/>
                <a:sym typeface="Barriecito"/>
              </a:endParaRPr>
            </a:p>
          </p:txBody>
        </p:sp>
        <p:sp>
          <p:nvSpPr>
            <p:cNvPr id="156" name="Google Shape;156;p3"/>
            <p:cNvSpPr/>
            <p:nvPr/>
          </p:nvSpPr>
          <p:spPr>
            <a:xfrm rot="-5400000">
              <a:off x="10068575" y="3186825"/>
              <a:ext cx="1003200" cy="1913100"/>
            </a:xfrm>
            <a:prstGeom prst="trapezoid">
              <a:avLst>
                <a:gd fmla="val 19525" name="adj"/>
              </a:avLst>
            </a:prstGeom>
            <a:solidFill>
              <a:schemeClr val="accent4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i="0" sz="1800" u="none" cap="none" strike="noStrike">
                <a:solidFill>
                  <a:srgbClr val="FFFFFF"/>
                </a:solidFill>
                <a:latin typeface="Barriecito"/>
                <a:ea typeface="Barriecito"/>
                <a:cs typeface="Barriecito"/>
                <a:sym typeface="Barriecito"/>
              </a:endParaRPr>
            </a:p>
          </p:txBody>
        </p:sp>
        <p:sp>
          <p:nvSpPr>
            <p:cNvPr id="157" name="Google Shape;157;p3"/>
            <p:cNvSpPr/>
            <p:nvPr/>
          </p:nvSpPr>
          <p:spPr>
            <a:xfrm>
              <a:off x="8939750" y="3825825"/>
              <a:ext cx="731700" cy="635100"/>
            </a:xfrm>
            <a:prstGeom prst="rect">
              <a:avLst/>
            </a:prstGeom>
            <a:solidFill>
              <a:srgbClr val="000000">
                <a:alpha val="134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i="0" sz="1800" u="none" cap="none" strike="noStrike">
                <a:solidFill>
                  <a:srgbClr val="FFFFFF"/>
                </a:solidFill>
                <a:latin typeface="Barriecito"/>
                <a:ea typeface="Barriecito"/>
                <a:cs typeface="Barriecito"/>
                <a:sym typeface="Barriecito"/>
              </a:endParaRPr>
            </a:p>
          </p:txBody>
        </p:sp>
        <p:sp>
          <p:nvSpPr>
            <p:cNvPr id="158" name="Google Shape;158;p3"/>
            <p:cNvSpPr txBox="1"/>
            <p:nvPr/>
          </p:nvSpPr>
          <p:spPr>
            <a:xfrm>
              <a:off x="9941525" y="3943275"/>
              <a:ext cx="1769700" cy="400200"/>
            </a:xfrm>
            <a:prstGeom prst="rect">
              <a:avLst/>
            </a:prstGeom>
            <a:noFill/>
            <a:ln>
              <a:noFill/>
            </a:ln>
            <a:effectLst>
              <a:outerShdw rotWithShape="0" algn="bl" dir="3960000" dist="38100">
                <a:srgbClr val="000000"/>
              </a:outerShdw>
            </a:effectLst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2300">
                  <a:solidFill>
                    <a:schemeClr val="dk2"/>
                  </a:solidFill>
                  <a:latin typeface="Ranchers"/>
                  <a:ea typeface="Ranchers"/>
                  <a:cs typeface="Ranchers"/>
                  <a:sym typeface="Ranchers"/>
                </a:rPr>
                <a:t>THURSDAY</a:t>
              </a:r>
              <a:endParaRPr sz="2300">
                <a:solidFill>
                  <a:schemeClr val="dk2"/>
                </a:solidFill>
                <a:latin typeface="Ranchers"/>
                <a:ea typeface="Ranchers"/>
                <a:cs typeface="Ranchers"/>
                <a:sym typeface="Ranchers"/>
              </a:endParaRPr>
            </a:p>
          </p:txBody>
        </p:sp>
        <p:sp>
          <p:nvSpPr>
            <p:cNvPr id="159" name="Google Shape;159;p3"/>
            <p:cNvSpPr/>
            <p:nvPr/>
          </p:nvSpPr>
          <p:spPr>
            <a:xfrm>
              <a:off x="8939750" y="3825825"/>
              <a:ext cx="731700" cy="635100"/>
            </a:xfrm>
            <a:prstGeom prst="rect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i="0" sz="1800" u="none" cap="none" strike="noStrike">
                <a:solidFill>
                  <a:srgbClr val="FFFFFF"/>
                </a:solidFill>
                <a:latin typeface="Barriecito"/>
                <a:ea typeface="Barriecito"/>
                <a:cs typeface="Barriecito"/>
                <a:sym typeface="Barriecito"/>
              </a:endParaRPr>
            </a:p>
          </p:txBody>
        </p:sp>
        <p:sp>
          <p:nvSpPr>
            <p:cNvPr id="160" name="Google Shape;160;p3"/>
            <p:cNvSpPr/>
            <p:nvPr/>
          </p:nvSpPr>
          <p:spPr>
            <a:xfrm rot="-5400000">
              <a:off x="10068575" y="3186825"/>
              <a:ext cx="1003200" cy="1913100"/>
            </a:xfrm>
            <a:prstGeom prst="trapezoid">
              <a:avLst>
                <a:gd fmla="val 19525" name="adj"/>
              </a:avLst>
            </a:prstGeom>
            <a:solidFill>
              <a:schemeClr val="accent4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i="0" sz="1800" u="none" cap="none" strike="noStrike">
                <a:solidFill>
                  <a:srgbClr val="FFFFFF"/>
                </a:solidFill>
                <a:latin typeface="Barriecito"/>
                <a:ea typeface="Barriecito"/>
                <a:cs typeface="Barriecito"/>
                <a:sym typeface="Barriecito"/>
              </a:endParaRPr>
            </a:p>
          </p:txBody>
        </p:sp>
        <p:sp>
          <p:nvSpPr>
            <p:cNvPr id="161" name="Google Shape;161;p3"/>
            <p:cNvSpPr/>
            <p:nvPr/>
          </p:nvSpPr>
          <p:spPr>
            <a:xfrm>
              <a:off x="8939750" y="3825825"/>
              <a:ext cx="731700" cy="635100"/>
            </a:xfrm>
            <a:prstGeom prst="rect">
              <a:avLst/>
            </a:prstGeom>
            <a:solidFill>
              <a:srgbClr val="000000">
                <a:alpha val="134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i="0" sz="1800" u="none" cap="none" strike="noStrike">
                <a:solidFill>
                  <a:srgbClr val="FFFFFF"/>
                </a:solidFill>
                <a:latin typeface="Barriecito"/>
                <a:ea typeface="Barriecito"/>
                <a:cs typeface="Barriecito"/>
                <a:sym typeface="Barriecito"/>
              </a:endParaRPr>
            </a:p>
          </p:txBody>
        </p:sp>
        <p:sp>
          <p:nvSpPr>
            <p:cNvPr id="162" name="Google Shape;162;p3"/>
            <p:cNvSpPr txBox="1"/>
            <p:nvPr/>
          </p:nvSpPr>
          <p:spPr>
            <a:xfrm>
              <a:off x="9941525" y="3943275"/>
              <a:ext cx="1769700" cy="400200"/>
            </a:xfrm>
            <a:prstGeom prst="rect">
              <a:avLst/>
            </a:prstGeom>
            <a:noFill/>
            <a:ln>
              <a:noFill/>
            </a:ln>
            <a:effectLst>
              <a:outerShdw rotWithShape="0" algn="bl" dir="3960000" dist="38100">
                <a:srgbClr val="000000"/>
              </a:outerShdw>
            </a:effectLst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2300">
                  <a:solidFill>
                    <a:schemeClr val="dk2"/>
                  </a:solidFill>
                  <a:latin typeface="Ranchers"/>
                  <a:ea typeface="Ranchers"/>
                  <a:cs typeface="Ranchers"/>
                  <a:sym typeface="Ranchers"/>
                </a:rPr>
                <a:t>THURSDAY</a:t>
              </a:r>
              <a:endParaRPr sz="2300">
                <a:solidFill>
                  <a:schemeClr val="dk2"/>
                </a:solidFill>
                <a:latin typeface="Ranchers"/>
                <a:ea typeface="Ranchers"/>
                <a:cs typeface="Ranchers"/>
                <a:sym typeface="Ranchers"/>
              </a:endParaRPr>
            </a:p>
          </p:txBody>
        </p:sp>
      </p:grpSp>
      <p:sp>
        <p:nvSpPr>
          <p:cNvPr id="163" name="Google Shape;163;p3"/>
          <p:cNvSpPr/>
          <p:nvPr/>
        </p:nvSpPr>
        <p:spPr>
          <a:xfrm>
            <a:off x="9064675" y="4685775"/>
            <a:ext cx="731700" cy="635100"/>
          </a:xfrm>
          <a:prstGeom prst="rect">
            <a:avLst/>
          </a:pr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800" u="none" cap="none" strike="noStrike">
              <a:solidFill>
                <a:srgbClr val="FFFFFF"/>
              </a:solidFill>
              <a:latin typeface="Barriecito"/>
              <a:ea typeface="Barriecito"/>
              <a:cs typeface="Barriecito"/>
              <a:sym typeface="Barriecito"/>
            </a:endParaRPr>
          </a:p>
        </p:txBody>
      </p:sp>
      <p:sp>
        <p:nvSpPr>
          <p:cNvPr id="164" name="Google Shape;164;p3"/>
          <p:cNvSpPr/>
          <p:nvPr/>
        </p:nvSpPr>
        <p:spPr>
          <a:xfrm>
            <a:off x="8939750" y="5504925"/>
            <a:ext cx="731700" cy="635100"/>
          </a:xfrm>
          <a:prstGeom prst="rect">
            <a:avLst/>
          </a:pr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800" u="none" cap="none" strike="noStrike">
              <a:solidFill>
                <a:srgbClr val="FFFFFF"/>
              </a:solidFill>
              <a:latin typeface="Barriecito"/>
              <a:ea typeface="Barriecito"/>
              <a:cs typeface="Barriecito"/>
              <a:sym typeface="Barriecito"/>
            </a:endParaRPr>
          </a:p>
        </p:txBody>
      </p:sp>
      <p:sp>
        <p:nvSpPr>
          <p:cNvPr id="165" name="Google Shape;165;p3"/>
          <p:cNvSpPr/>
          <p:nvPr/>
        </p:nvSpPr>
        <p:spPr>
          <a:xfrm>
            <a:off x="8939750" y="5504925"/>
            <a:ext cx="731700" cy="635100"/>
          </a:xfrm>
          <a:prstGeom prst="rect">
            <a:avLst/>
          </a:prstGeom>
          <a:solidFill>
            <a:srgbClr val="000000">
              <a:alpha val="1341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800" u="none" cap="none" strike="noStrike">
              <a:solidFill>
                <a:srgbClr val="FFFFFF"/>
              </a:solidFill>
              <a:latin typeface="Barriecito"/>
              <a:ea typeface="Barriecito"/>
              <a:cs typeface="Barriecito"/>
              <a:sym typeface="Barriecito"/>
            </a:endParaRPr>
          </a:p>
        </p:txBody>
      </p:sp>
      <p:sp>
        <p:nvSpPr>
          <p:cNvPr id="166" name="Google Shape;166;p3"/>
          <p:cNvSpPr/>
          <p:nvPr/>
        </p:nvSpPr>
        <p:spPr>
          <a:xfrm>
            <a:off x="9064675" y="4685775"/>
            <a:ext cx="731700" cy="635100"/>
          </a:xfrm>
          <a:prstGeom prst="rect">
            <a:avLst/>
          </a:prstGeom>
          <a:solidFill>
            <a:srgbClr val="000000">
              <a:alpha val="1341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800" u="none" cap="none" strike="noStrike">
              <a:solidFill>
                <a:srgbClr val="FFFFFF"/>
              </a:solidFill>
              <a:latin typeface="Barriecito"/>
              <a:ea typeface="Barriecito"/>
              <a:cs typeface="Barriecito"/>
              <a:sym typeface="Barriecito"/>
            </a:endParaRPr>
          </a:p>
        </p:txBody>
      </p:sp>
      <p:sp>
        <p:nvSpPr>
          <p:cNvPr id="167" name="Google Shape;167;p3"/>
          <p:cNvSpPr/>
          <p:nvPr/>
        </p:nvSpPr>
        <p:spPr>
          <a:xfrm>
            <a:off x="9064675" y="3006675"/>
            <a:ext cx="731700" cy="635100"/>
          </a:xfrm>
          <a:prstGeom prst="rect">
            <a:avLst/>
          </a:pr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800" u="none" cap="none" strike="noStrike">
              <a:solidFill>
                <a:srgbClr val="FFFFFF"/>
              </a:solidFill>
              <a:latin typeface="Barriecito"/>
              <a:ea typeface="Barriecito"/>
              <a:cs typeface="Barriecito"/>
              <a:sym typeface="Barriecito"/>
            </a:endParaRPr>
          </a:p>
        </p:txBody>
      </p:sp>
      <p:sp>
        <p:nvSpPr>
          <p:cNvPr id="168" name="Google Shape;168;p3"/>
          <p:cNvSpPr/>
          <p:nvPr/>
        </p:nvSpPr>
        <p:spPr>
          <a:xfrm>
            <a:off x="8939750" y="3825825"/>
            <a:ext cx="731700" cy="635100"/>
          </a:xfrm>
          <a:prstGeom prst="rect">
            <a:avLst/>
          </a:pr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800" u="none" cap="none" strike="noStrike">
              <a:solidFill>
                <a:srgbClr val="FFFFFF"/>
              </a:solidFill>
              <a:latin typeface="Barriecito"/>
              <a:ea typeface="Barriecito"/>
              <a:cs typeface="Barriecito"/>
              <a:sym typeface="Barriecito"/>
            </a:endParaRPr>
          </a:p>
        </p:txBody>
      </p:sp>
      <p:sp>
        <p:nvSpPr>
          <p:cNvPr id="169" name="Google Shape;169;p3"/>
          <p:cNvSpPr/>
          <p:nvPr/>
        </p:nvSpPr>
        <p:spPr>
          <a:xfrm>
            <a:off x="8939750" y="3825825"/>
            <a:ext cx="731700" cy="635100"/>
          </a:xfrm>
          <a:prstGeom prst="rect">
            <a:avLst/>
          </a:prstGeom>
          <a:solidFill>
            <a:srgbClr val="000000">
              <a:alpha val="1341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800" u="none" cap="none" strike="noStrike">
              <a:solidFill>
                <a:srgbClr val="FFFFFF"/>
              </a:solidFill>
              <a:latin typeface="Barriecito"/>
              <a:ea typeface="Barriecito"/>
              <a:cs typeface="Barriecito"/>
              <a:sym typeface="Barriecito"/>
            </a:endParaRPr>
          </a:p>
        </p:txBody>
      </p:sp>
      <p:sp>
        <p:nvSpPr>
          <p:cNvPr id="170" name="Google Shape;170;p3"/>
          <p:cNvSpPr/>
          <p:nvPr/>
        </p:nvSpPr>
        <p:spPr>
          <a:xfrm>
            <a:off x="9064675" y="3006675"/>
            <a:ext cx="731700" cy="635100"/>
          </a:xfrm>
          <a:prstGeom prst="rect">
            <a:avLst/>
          </a:prstGeom>
          <a:solidFill>
            <a:srgbClr val="000000">
              <a:alpha val="1341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800" u="none" cap="none" strike="noStrike">
              <a:solidFill>
                <a:srgbClr val="FFFFFF"/>
              </a:solidFill>
              <a:latin typeface="Barriecito"/>
              <a:ea typeface="Barriecito"/>
              <a:cs typeface="Barriecito"/>
              <a:sym typeface="Barriecito"/>
            </a:endParaRPr>
          </a:p>
        </p:txBody>
      </p:sp>
      <p:sp>
        <p:nvSpPr>
          <p:cNvPr id="171" name="Google Shape;171;p3"/>
          <p:cNvSpPr/>
          <p:nvPr/>
        </p:nvSpPr>
        <p:spPr>
          <a:xfrm>
            <a:off x="8939750" y="2146725"/>
            <a:ext cx="731700" cy="635100"/>
          </a:xfrm>
          <a:prstGeom prst="rect">
            <a:avLst/>
          </a:pr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800" u="none" cap="none" strike="noStrike">
              <a:solidFill>
                <a:srgbClr val="FFFFFF"/>
              </a:solidFill>
              <a:latin typeface="Barriecito"/>
              <a:ea typeface="Barriecito"/>
              <a:cs typeface="Barriecito"/>
              <a:sym typeface="Barriecito"/>
            </a:endParaRPr>
          </a:p>
        </p:txBody>
      </p:sp>
      <p:sp>
        <p:nvSpPr>
          <p:cNvPr id="172" name="Google Shape;172;p3"/>
          <p:cNvSpPr/>
          <p:nvPr/>
        </p:nvSpPr>
        <p:spPr>
          <a:xfrm>
            <a:off x="8939750" y="2146725"/>
            <a:ext cx="731700" cy="635100"/>
          </a:xfrm>
          <a:prstGeom prst="rect">
            <a:avLst/>
          </a:prstGeom>
          <a:solidFill>
            <a:srgbClr val="000000">
              <a:alpha val="1341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0" sz="1800" u="none" cap="none" strike="noStrike">
              <a:solidFill>
                <a:srgbClr val="FFFFFF"/>
              </a:solidFill>
              <a:latin typeface="Barriecito"/>
              <a:ea typeface="Barriecito"/>
              <a:cs typeface="Barriecito"/>
              <a:sym typeface="Barriecito"/>
            </a:endParaRPr>
          </a:p>
        </p:txBody>
      </p:sp>
      <p:sp>
        <p:nvSpPr>
          <p:cNvPr id="173" name="Google Shape;173;p3"/>
          <p:cNvSpPr/>
          <p:nvPr/>
        </p:nvSpPr>
        <p:spPr>
          <a:xfrm>
            <a:off x="854481" y="778477"/>
            <a:ext cx="8887327" cy="5577595"/>
          </a:xfrm>
          <a:custGeom>
            <a:rect b="b" l="l" r="r" t="t"/>
            <a:pathLst>
              <a:path extrusionOk="0" h="5577595" w="8887327">
                <a:moveTo>
                  <a:pt x="8117684" y="231007"/>
                </a:moveTo>
                <a:lnTo>
                  <a:pt x="8117684" y="519007"/>
                </a:lnTo>
                <a:lnTo>
                  <a:pt x="8405684" y="519007"/>
                </a:lnTo>
                <a:lnTo>
                  <a:pt x="8405684" y="231007"/>
                </a:lnTo>
                <a:close/>
                <a:moveTo>
                  <a:pt x="7608608" y="231007"/>
                </a:moveTo>
                <a:lnTo>
                  <a:pt x="7608608" y="519007"/>
                </a:lnTo>
                <a:lnTo>
                  <a:pt x="7896608" y="519007"/>
                </a:lnTo>
                <a:lnTo>
                  <a:pt x="7896608" y="231007"/>
                </a:lnTo>
                <a:close/>
                <a:moveTo>
                  <a:pt x="7099539" y="231007"/>
                </a:moveTo>
                <a:lnTo>
                  <a:pt x="7099539" y="519007"/>
                </a:lnTo>
                <a:lnTo>
                  <a:pt x="7387539" y="519007"/>
                </a:lnTo>
                <a:lnTo>
                  <a:pt x="7387539" y="231007"/>
                </a:lnTo>
                <a:close/>
                <a:moveTo>
                  <a:pt x="6590470" y="231007"/>
                </a:moveTo>
                <a:lnTo>
                  <a:pt x="6590470" y="519007"/>
                </a:lnTo>
                <a:lnTo>
                  <a:pt x="6878470" y="519007"/>
                </a:lnTo>
                <a:lnTo>
                  <a:pt x="6878470" y="231007"/>
                </a:lnTo>
                <a:close/>
                <a:moveTo>
                  <a:pt x="6081401" y="231007"/>
                </a:moveTo>
                <a:lnTo>
                  <a:pt x="6081401" y="519007"/>
                </a:lnTo>
                <a:lnTo>
                  <a:pt x="6369401" y="519007"/>
                </a:lnTo>
                <a:lnTo>
                  <a:pt x="6369401" y="231007"/>
                </a:lnTo>
                <a:close/>
                <a:moveTo>
                  <a:pt x="5572332" y="231007"/>
                </a:moveTo>
                <a:lnTo>
                  <a:pt x="5572332" y="519007"/>
                </a:lnTo>
                <a:lnTo>
                  <a:pt x="5860332" y="519007"/>
                </a:lnTo>
                <a:lnTo>
                  <a:pt x="5860332" y="231007"/>
                </a:lnTo>
                <a:close/>
                <a:moveTo>
                  <a:pt x="5063263" y="231007"/>
                </a:moveTo>
                <a:lnTo>
                  <a:pt x="5063263" y="519007"/>
                </a:lnTo>
                <a:lnTo>
                  <a:pt x="5351263" y="519007"/>
                </a:lnTo>
                <a:lnTo>
                  <a:pt x="5351263" y="231007"/>
                </a:lnTo>
                <a:close/>
                <a:moveTo>
                  <a:pt x="4554194" y="231007"/>
                </a:moveTo>
                <a:lnTo>
                  <a:pt x="4554194" y="519007"/>
                </a:lnTo>
                <a:lnTo>
                  <a:pt x="4842194" y="519007"/>
                </a:lnTo>
                <a:lnTo>
                  <a:pt x="4842194" y="231007"/>
                </a:lnTo>
                <a:close/>
                <a:moveTo>
                  <a:pt x="4045125" y="231007"/>
                </a:moveTo>
                <a:lnTo>
                  <a:pt x="4045125" y="519007"/>
                </a:lnTo>
                <a:lnTo>
                  <a:pt x="4333125" y="519007"/>
                </a:lnTo>
                <a:lnTo>
                  <a:pt x="4333125" y="231007"/>
                </a:lnTo>
                <a:close/>
                <a:moveTo>
                  <a:pt x="3536056" y="231007"/>
                </a:moveTo>
                <a:lnTo>
                  <a:pt x="3536056" y="519007"/>
                </a:lnTo>
                <a:lnTo>
                  <a:pt x="3824056" y="519007"/>
                </a:lnTo>
                <a:lnTo>
                  <a:pt x="3824056" y="231007"/>
                </a:lnTo>
                <a:close/>
                <a:moveTo>
                  <a:pt x="3026987" y="231007"/>
                </a:moveTo>
                <a:lnTo>
                  <a:pt x="3026987" y="519007"/>
                </a:lnTo>
                <a:lnTo>
                  <a:pt x="3314988" y="519007"/>
                </a:lnTo>
                <a:lnTo>
                  <a:pt x="3314988" y="231007"/>
                </a:lnTo>
                <a:close/>
                <a:moveTo>
                  <a:pt x="2517919" y="231007"/>
                </a:moveTo>
                <a:lnTo>
                  <a:pt x="2517919" y="519007"/>
                </a:lnTo>
                <a:lnTo>
                  <a:pt x="2805918" y="519007"/>
                </a:lnTo>
                <a:lnTo>
                  <a:pt x="2805918" y="231007"/>
                </a:lnTo>
                <a:close/>
                <a:moveTo>
                  <a:pt x="2008849" y="231007"/>
                </a:moveTo>
                <a:lnTo>
                  <a:pt x="2008849" y="519007"/>
                </a:lnTo>
                <a:lnTo>
                  <a:pt x="2296849" y="519007"/>
                </a:lnTo>
                <a:lnTo>
                  <a:pt x="2296849" y="231007"/>
                </a:lnTo>
                <a:close/>
                <a:moveTo>
                  <a:pt x="1499781" y="231007"/>
                </a:moveTo>
                <a:lnTo>
                  <a:pt x="1499781" y="519007"/>
                </a:lnTo>
                <a:lnTo>
                  <a:pt x="1787781" y="519007"/>
                </a:lnTo>
                <a:lnTo>
                  <a:pt x="1787781" y="231007"/>
                </a:lnTo>
                <a:close/>
                <a:moveTo>
                  <a:pt x="990712" y="231007"/>
                </a:moveTo>
                <a:lnTo>
                  <a:pt x="990712" y="519007"/>
                </a:lnTo>
                <a:lnTo>
                  <a:pt x="1278712" y="519007"/>
                </a:lnTo>
                <a:lnTo>
                  <a:pt x="1278712" y="231007"/>
                </a:lnTo>
                <a:close/>
                <a:moveTo>
                  <a:pt x="481642" y="231007"/>
                </a:moveTo>
                <a:lnTo>
                  <a:pt x="481642" y="519007"/>
                </a:lnTo>
                <a:lnTo>
                  <a:pt x="769642" y="519007"/>
                </a:lnTo>
                <a:lnTo>
                  <a:pt x="769642" y="231007"/>
                </a:lnTo>
                <a:close/>
                <a:moveTo>
                  <a:pt x="494008" y="0"/>
                </a:moveTo>
                <a:lnTo>
                  <a:pt x="8393319" y="0"/>
                </a:lnTo>
                <a:cubicBezTo>
                  <a:pt x="8666152" y="0"/>
                  <a:pt x="8887327" y="221175"/>
                  <a:pt x="8887327" y="494008"/>
                </a:cubicBezTo>
                <a:lnTo>
                  <a:pt x="8887327" y="5083587"/>
                </a:lnTo>
                <a:cubicBezTo>
                  <a:pt x="8887327" y="5356420"/>
                  <a:pt x="8666152" y="5577595"/>
                  <a:pt x="8393319" y="5577595"/>
                </a:cubicBezTo>
                <a:lnTo>
                  <a:pt x="494008" y="5577595"/>
                </a:lnTo>
                <a:cubicBezTo>
                  <a:pt x="221175" y="5577595"/>
                  <a:pt x="0" y="5356420"/>
                  <a:pt x="0" y="5083587"/>
                </a:cubicBezTo>
                <a:lnTo>
                  <a:pt x="0" y="494008"/>
                </a:lnTo>
                <a:cubicBezTo>
                  <a:pt x="0" y="221175"/>
                  <a:pt x="221175" y="0"/>
                  <a:pt x="494008" y="0"/>
                </a:cubicBezTo>
                <a:close/>
              </a:path>
            </a:pathLst>
          </a:custGeom>
          <a:solidFill>
            <a:srgbClr val="F2F2F2"/>
          </a:solidFill>
          <a:ln>
            <a:noFill/>
          </a:ln>
          <a:effectLst>
            <a:outerShdw blurRad="50800" rotWithShape="0" algn="tl" dir="2700000" dist="38100">
              <a:srgbClr val="000000">
                <a:alpha val="298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74" name="Google Shape;174;p3"/>
          <p:cNvSpPr/>
          <p:nvPr/>
        </p:nvSpPr>
        <p:spPr>
          <a:xfrm>
            <a:off x="825212" y="737097"/>
            <a:ext cx="8887327" cy="5577595"/>
          </a:xfrm>
          <a:custGeom>
            <a:rect b="b" l="l" r="r" t="t"/>
            <a:pathLst>
              <a:path extrusionOk="0" h="5577595" w="8887327">
                <a:moveTo>
                  <a:pt x="8117684" y="231007"/>
                </a:moveTo>
                <a:lnTo>
                  <a:pt x="8117684" y="519007"/>
                </a:lnTo>
                <a:lnTo>
                  <a:pt x="8405684" y="519007"/>
                </a:lnTo>
                <a:lnTo>
                  <a:pt x="8405684" y="231007"/>
                </a:lnTo>
                <a:close/>
                <a:moveTo>
                  <a:pt x="7608608" y="231007"/>
                </a:moveTo>
                <a:lnTo>
                  <a:pt x="7608608" y="519007"/>
                </a:lnTo>
                <a:lnTo>
                  <a:pt x="7896608" y="519007"/>
                </a:lnTo>
                <a:lnTo>
                  <a:pt x="7896608" y="231007"/>
                </a:lnTo>
                <a:close/>
                <a:moveTo>
                  <a:pt x="7099539" y="231007"/>
                </a:moveTo>
                <a:lnTo>
                  <a:pt x="7099539" y="519007"/>
                </a:lnTo>
                <a:lnTo>
                  <a:pt x="7387539" y="519007"/>
                </a:lnTo>
                <a:lnTo>
                  <a:pt x="7387539" y="231007"/>
                </a:lnTo>
                <a:close/>
                <a:moveTo>
                  <a:pt x="6590470" y="231007"/>
                </a:moveTo>
                <a:lnTo>
                  <a:pt x="6590470" y="519007"/>
                </a:lnTo>
                <a:lnTo>
                  <a:pt x="6878470" y="519007"/>
                </a:lnTo>
                <a:lnTo>
                  <a:pt x="6878470" y="231007"/>
                </a:lnTo>
                <a:close/>
                <a:moveTo>
                  <a:pt x="6081401" y="231007"/>
                </a:moveTo>
                <a:lnTo>
                  <a:pt x="6081401" y="519007"/>
                </a:lnTo>
                <a:lnTo>
                  <a:pt x="6369401" y="519007"/>
                </a:lnTo>
                <a:lnTo>
                  <a:pt x="6369401" y="231007"/>
                </a:lnTo>
                <a:close/>
                <a:moveTo>
                  <a:pt x="5572332" y="231007"/>
                </a:moveTo>
                <a:lnTo>
                  <a:pt x="5572332" y="519007"/>
                </a:lnTo>
                <a:lnTo>
                  <a:pt x="5860332" y="519007"/>
                </a:lnTo>
                <a:lnTo>
                  <a:pt x="5860332" y="231007"/>
                </a:lnTo>
                <a:close/>
                <a:moveTo>
                  <a:pt x="5063263" y="231007"/>
                </a:moveTo>
                <a:lnTo>
                  <a:pt x="5063263" y="519007"/>
                </a:lnTo>
                <a:lnTo>
                  <a:pt x="5351263" y="519007"/>
                </a:lnTo>
                <a:lnTo>
                  <a:pt x="5351263" y="231007"/>
                </a:lnTo>
                <a:close/>
                <a:moveTo>
                  <a:pt x="4554194" y="231007"/>
                </a:moveTo>
                <a:lnTo>
                  <a:pt x="4554194" y="519007"/>
                </a:lnTo>
                <a:lnTo>
                  <a:pt x="4842194" y="519007"/>
                </a:lnTo>
                <a:lnTo>
                  <a:pt x="4842194" y="231007"/>
                </a:lnTo>
                <a:close/>
                <a:moveTo>
                  <a:pt x="4045125" y="231007"/>
                </a:moveTo>
                <a:lnTo>
                  <a:pt x="4045125" y="519007"/>
                </a:lnTo>
                <a:lnTo>
                  <a:pt x="4333125" y="519007"/>
                </a:lnTo>
                <a:lnTo>
                  <a:pt x="4333125" y="231007"/>
                </a:lnTo>
                <a:close/>
                <a:moveTo>
                  <a:pt x="3536056" y="231007"/>
                </a:moveTo>
                <a:lnTo>
                  <a:pt x="3536056" y="519007"/>
                </a:lnTo>
                <a:lnTo>
                  <a:pt x="3824056" y="519007"/>
                </a:lnTo>
                <a:lnTo>
                  <a:pt x="3824056" y="231007"/>
                </a:lnTo>
                <a:close/>
                <a:moveTo>
                  <a:pt x="3026987" y="231007"/>
                </a:moveTo>
                <a:lnTo>
                  <a:pt x="3026987" y="519007"/>
                </a:lnTo>
                <a:lnTo>
                  <a:pt x="3314988" y="519007"/>
                </a:lnTo>
                <a:lnTo>
                  <a:pt x="3314988" y="231007"/>
                </a:lnTo>
                <a:close/>
                <a:moveTo>
                  <a:pt x="2517919" y="231007"/>
                </a:moveTo>
                <a:lnTo>
                  <a:pt x="2517919" y="519007"/>
                </a:lnTo>
                <a:lnTo>
                  <a:pt x="2805918" y="519007"/>
                </a:lnTo>
                <a:lnTo>
                  <a:pt x="2805918" y="231007"/>
                </a:lnTo>
                <a:close/>
                <a:moveTo>
                  <a:pt x="2008849" y="231007"/>
                </a:moveTo>
                <a:lnTo>
                  <a:pt x="2008849" y="519007"/>
                </a:lnTo>
                <a:lnTo>
                  <a:pt x="2296849" y="519007"/>
                </a:lnTo>
                <a:lnTo>
                  <a:pt x="2296849" y="231007"/>
                </a:lnTo>
                <a:close/>
                <a:moveTo>
                  <a:pt x="1499781" y="231007"/>
                </a:moveTo>
                <a:lnTo>
                  <a:pt x="1499781" y="519007"/>
                </a:lnTo>
                <a:lnTo>
                  <a:pt x="1787781" y="519007"/>
                </a:lnTo>
                <a:lnTo>
                  <a:pt x="1787781" y="231007"/>
                </a:lnTo>
                <a:close/>
                <a:moveTo>
                  <a:pt x="990712" y="231007"/>
                </a:moveTo>
                <a:lnTo>
                  <a:pt x="990712" y="519007"/>
                </a:lnTo>
                <a:lnTo>
                  <a:pt x="1278712" y="519007"/>
                </a:lnTo>
                <a:lnTo>
                  <a:pt x="1278712" y="231007"/>
                </a:lnTo>
                <a:close/>
                <a:moveTo>
                  <a:pt x="481642" y="231007"/>
                </a:moveTo>
                <a:lnTo>
                  <a:pt x="481642" y="519007"/>
                </a:lnTo>
                <a:lnTo>
                  <a:pt x="769642" y="519007"/>
                </a:lnTo>
                <a:lnTo>
                  <a:pt x="769642" y="231007"/>
                </a:lnTo>
                <a:close/>
                <a:moveTo>
                  <a:pt x="494008" y="0"/>
                </a:moveTo>
                <a:lnTo>
                  <a:pt x="8393319" y="0"/>
                </a:lnTo>
                <a:cubicBezTo>
                  <a:pt x="8666152" y="0"/>
                  <a:pt x="8887327" y="221175"/>
                  <a:pt x="8887327" y="494008"/>
                </a:cubicBezTo>
                <a:lnTo>
                  <a:pt x="8887327" y="5083587"/>
                </a:lnTo>
                <a:cubicBezTo>
                  <a:pt x="8887327" y="5356420"/>
                  <a:pt x="8666152" y="5577595"/>
                  <a:pt x="8393319" y="5577595"/>
                </a:cubicBezTo>
                <a:lnTo>
                  <a:pt x="494008" y="5577595"/>
                </a:lnTo>
                <a:cubicBezTo>
                  <a:pt x="221175" y="5577595"/>
                  <a:pt x="0" y="5356420"/>
                  <a:pt x="0" y="5083587"/>
                </a:cubicBezTo>
                <a:lnTo>
                  <a:pt x="0" y="494008"/>
                </a:lnTo>
                <a:cubicBezTo>
                  <a:pt x="0" y="221175"/>
                  <a:pt x="221175" y="0"/>
                  <a:pt x="494008" y="0"/>
                </a:cubicBezTo>
                <a:close/>
              </a:path>
            </a:pathLst>
          </a:custGeom>
          <a:solidFill>
            <a:srgbClr val="F2F2F2"/>
          </a:solidFill>
          <a:ln>
            <a:noFill/>
          </a:ln>
          <a:effectLst>
            <a:outerShdw blurRad="50800" rotWithShape="0" algn="tl" dir="2700000" dist="38100">
              <a:srgbClr val="000000">
                <a:alpha val="298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75" name="Google Shape;175;p3"/>
          <p:cNvSpPr/>
          <p:nvPr/>
        </p:nvSpPr>
        <p:spPr>
          <a:xfrm>
            <a:off x="765664" y="792607"/>
            <a:ext cx="8887327" cy="5577595"/>
          </a:xfrm>
          <a:custGeom>
            <a:rect b="b" l="l" r="r" t="t"/>
            <a:pathLst>
              <a:path extrusionOk="0" h="5577595" w="8887327">
                <a:moveTo>
                  <a:pt x="8117684" y="231007"/>
                </a:moveTo>
                <a:lnTo>
                  <a:pt x="8117684" y="519007"/>
                </a:lnTo>
                <a:lnTo>
                  <a:pt x="8405684" y="519007"/>
                </a:lnTo>
                <a:lnTo>
                  <a:pt x="8405684" y="231007"/>
                </a:lnTo>
                <a:close/>
                <a:moveTo>
                  <a:pt x="7608608" y="231007"/>
                </a:moveTo>
                <a:lnTo>
                  <a:pt x="7608608" y="519007"/>
                </a:lnTo>
                <a:lnTo>
                  <a:pt x="7896608" y="519007"/>
                </a:lnTo>
                <a:lnTo>
                  <a:pt x="7896608" y="231007"/>
                </a:lnTo>
                <a:close/>
                <a:moveTo>
                  <a:pt x="7099539" y="231007"/>
                </a:moveTo>
                <a:lnTo>
                  <a:pt x="7099539" y="519007"/>
                </a:lnTo>
                <a:lnTo>
                  <a:pt x="7387539" y="519007"/>
                </a:lnTo>
                <a:lnTo>
                  <a:pt x="7387539" y="231007"/>
                </a:lnTo>
                <a:close/>
                <a:moveTo>
                  <a:pt x="6590470" y="231007"/>
                </a:moveTo>
                <a:lnTo>
                  <a:pt x="6590470" y="519007"/>
                </a:lnTo>
                <a:lnTo>
                  <a:pt x="6878470" y="519007"/>
                </a:lnTo>
                <a:lnTo>
                  <a:pt x="6878470" y="231007"/>
                </a:lnTo>
                <a:close/>
                <a:moveTo>
                  <a:pt x="6081401" y="231007"/>
                </a:moveTo>
                <a:lnTo>
                  <a:pt x="6081401" y="519007"/>
                </a:lnTo>
                <a:lnTo>
                  <a:pt x="6369401" y="519007"/>
                </a:lnTo>
                <a:lnTo>
                  <a:pt x="6369401" y="231007"/>
                </a:lnTo>
                <a:close/>
                <a:moveTo>
                  <a:pt x="5572332" y="231007"/>
                </a:moveTo>
                <a:lnTo>
                  <a:pt x="5572332" y="519007"/>
                </a:lnTo>
                <a:lnTo>
                  <a:pt x="5860332" y="519007"/>
                </a:lnTo>
                <a:lnTo>
                  <a:pt x="5860332" y="231007"/>
                </a:lnTo>
                <a:close/>
                <a:moveTo>
                  <a:pt x="5063263" y="231007"/>
                </a:moveTo>
                <a:lnTo>
                  <a:pt x="5063263" y="519007"/>
                </a:lnTo>
                <a:lnTo>
                  <a:pt x="5351263" y="519007"/>
                </a:lnTo>
                <a:lnTo>
                  <a:pt x="5351263" y="231007"/>
                </a:lnTo>
                <a:close/>
                <a:moveTo>
                  <a:pt x="4554194" y="231007"/>
                </a:moveTo>
                <a:lnTo>
                  <a:pt x="4554194" y="519007"/>
                </a:lnTo>
                <a:lnTo>
                  <a:pt x="4842194" y="519007"/>
                </a:lnTo>
                <a:lnTo>
                  <a:pt x="4842194" y="231007"/>
                </a:lnTo>
                <a:close/>
                <a:moveTo>
                  <a:pt x="4045125" y="231007"/>
                </a:moveTo>
                <a:lnTo>
                  <a:pt x="4045125" y="519007"/>
                </a:lnTo>
                <a:lnTo>
                  <a:pt x="4333125" y="519007"/>
                </a:lnTo>
                <a:lnTo>
                  <a:pt x="4333125" y="231007"/>
                </a:lnTo>
                <a:close/>
                <a:moveTo>
                  <a:pt x="3536056" y="231007"/>
                </a:moveTo>
                <a:lnTo>
                  <a:pt x="3536056" y="519007"/>
                </a:lnTo>
                <a:lnTo>
                  <a:pt x="3824056" y="519007"/>
                </a:lnTo>
                <a:lnTo>
                  <a:pt x="3824056" y="231007"/>
                </a:lnTo>
                <a:close/>
                <a:moveTo>
                  <a:pt x="3026987" y="231007"/>
                </a:moveTo>
                <a:lnTo>
                  <a:pt x="3026987" y="519007"/>
                </a:lnTo>
                <a:lnTo>
                  <a:pt x="3314988" y="519007"/>
                </a:lnTo>
                <a:lnTo>
                  <a:pt x="3314988" y="231007"/>
                </a:lnTo>
                <a:close/>
                <a:moveTo>
                  <a:pt x="2517919" y="231007"/>
                </a:moveTo>
                <a:lnTo>
                  <a:pt x="2517919" y="519007"/>
                </a:lnTo>
                <a:lnTo>
                  <a:pt x="2805918" y="519007"/>
                </a:lnTo>
                <a:lnTo>
                  <a:pt x="2805918" y="231007"/>
                </a:lnTo>
                <a:close/>
                <a:moveTo>
                  <a:pt x="2008849" y="231007"/>
                </a:moveTo>
                <a:lnTo>
                  <a:pt x="2008849" y="519007"/>
                </a:lnTo>
                <a:lnTo>
                  <a:pt x="2296849" y="519007"/>
                </a:lnTo>
                <a:lnTo>
                  <a:pt x="2296849" y="231007"/>
                </a:lnTo>
                <a:close/>
                <a:moveTo>
                  <a:pt x="1499781" y="231007"/>
                </a:moveTo>
                <a:lnTo>
                  <a:pt x="1499781" y="519007"/>
                </a:lnTo>
                <a:lnTo>
                  <a:pt x="1787781" y="519007"/>
                </a:lnTo>
                <a:lnTo>
                  <a:pt x="1787781" y="231007"/>
                </a:lnTo>
                <a:close/>
                <a:moveTo>
                  <a:pt x="990712" y="231007"/>
                </a:moveTo>
                <a:lnTo>
                  <a:pt x="990712" y="519007"/>
                </a:lnTo>
                <a:lnTo>
                  <a:pt x="1278712" y="519007"/>
                </a:lnTo>
                <a:lnTo>
                  <a:pt x="1278712" y="231007"/>
                </a:lnTo>
                <a:close/>
                <a:moveTo>
                  <a:pt x="481642" y="231007"/>
                </a:moveTo>
                <a:lnTo>
                  <a:pt x="481642" y="519007"/>
                </a:lnTo>
                <a:lnTo>
                  <a:pt x="769642" y="519007"/>
                </a:lnTo>
                <a:lnTo>
                  <a:pt x="769642" y="231007"/>
                </a:lnTo>
                <a:close/>
                <a:moveTo>
                  <a:pt x="494008" y="0"/>
                </a:moveTo>
                <a:lnTo>
                  <a:pt x="8393319" y="0"/>
                </a:lnTo>
                <a:cubicBezTo>
                  <a:pt x="8666152" y="0"/>
                  <a:pt x="8887327" y="221175"/>
                  <a:pt x="8887327" y="494008"/>
                </a:cubicBezTo>
                <a:lnTo>
                  <a:pt x="8887327" y="5083587"/>
                </a:lnTo>
                <a:cubicBezTo>
                  <a:pt x="8887327" y="5356420"/>
                  <a:pt x="8666152" y="5577595"/>
                  <a:pt x="8393319" y="5577595"/>
                </a:cubicBezTo>
                <a:lnTo>
                  <a:pt x="494008" y="5577595"/>
                </a:lnTo>
                <a:cubicBezTo>
                  <a:pt x="221175" y="5577595"/>
                  <a:pt x="0" y="5356420"/>
                  <a:pt x="0" y="5083587"/>
                </a:cubicBezTo>
                <a:lnTo>
                  <a:pt x="0" y="494008"/>
                </a:lnTo>
                <a:cubicBezTo>
                  <a:pt x="0" y="221175"/>
                  <a:pt x="221175" y="0"/>
                  <a:pt x="494008" y="0"/>
                </a:cubicBezTo>
                <a:close/>
              </a:path>
            </a:pathLst>
          </a:custGeom>
          <a:solidFill>
            <a:srgbClr val="F2F2F2"/>
          </a:solidFill>
          <a:ln>
            <a:noFill/>
          </a:ln>
          <a:effectLst>
            <a:outerShdw blurRad="50800" rotWithShape="0" algn="tl" dir="2700000" dist="38100">
              <a:srgbClr val="000000">
                <a:alpha val="298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76" name="Google Shape;176;p3"/>
          <p:cNvSpPr/>
          <p:nvPr/>
        </p:nvSpPr>
        <p:spPr>
          <a:xfrm>
            <a:off x="766674" y="739116"/>
            <a:ext cx="8887327" cy="5577595"/>
          </a:xfrm>
          <a:custGeom>
            <a:rect b="b" l="l" r="r" t="t"/>
            <a:pathLst>
              <a:path extrusionOk="0" h="5577595" w="8887327">
                <a:moveTo>
                  <a:pt x="8117684" y="231007"/>
                </a:moveTo>
                <a:lnTo>
                  <a:pt x="8117684" y="519007"/>
                </a:lnTo>
                <a:lnTo>
                  <a:pt x="8405684" y="519007"/>
                </a:lnTo>
                <a:lnTo>
                  <a:pt x="8405684" y="231007"/>
                </a:lnTo>
                <a:close/>
                <a:moveTo>
                  <a:pt x="7608608" y="231007"/>
                </a:moveTo>
                <a:lnTo>
                  <a:pt x="7608608" y="519007"/>
                </a:lnTo>
                <a:lnTo>
                  <a:pt x="7896608" y="519007"/>
                </a:lnTo>
                <a:lnTo>
                  <a:pt x="7896608" y="231007"/>
                </a:lnTo>
                <a:close/>
                <a:moveTo>
                  <a:pt x="7099539" y="231007"/>
                </a:moveTo>
                <a:lnTo>
                  <a:pt x="7099539" y="519007"/>
                </a:lnTo>
                <a:lnTo>
                  <a:pt x="7387539" y="519007"/>
                </a:lnTo>
                <a:lnTo>
                  <a:pt x="7387539" y="231007"/>
                </a:lnTo>
                <a:close/>
                <a:moveTo>
                  <a:pt x="6590470" y="231007"/>
                </a:moveTo>
                <a:lnTo>
                  <a:pt x="6590470" y="519007"/>
                </a:lnTo>
                <a:lnTo>
                  <a:pt x="6878470" y="519007"/>
                </a:lnTo>
                <a:lnTo>
                  <a:pt x="6878470" y="231007"/>
                </a:lnTo>
                <a:close/>
                <a:moveTo>
                  <a:pt x="6081401" y="231007"/>
                </a:moveTo>
                <a:lnTo>
                  <a:pt x="6081401" y="519007"/>
                </a:lnTo>
                <a:lnTo>
                  <a:pt x="6369401" y="519007"/>
                </a:lnTo>
                <a:lnTo>
                  <a:pt x="6369401" y="231007"/>
                </a:lnTo>
                <a:close/>
                <a:moveTo>
                  <a:pt x="5572332" y="231007"/>
                </a:moveTo>
                <a:lnTo>
                  <a:pt x="5572332" y="519007"/>
                </a:lnTo>
                <a:lnTo>
                  <a:pt x="5860332" y="519007"/>
                </a:lnTo>
                <a:lnTo>
                  <a:pt x="5860332" y="231007"/>
                </a:lnTo>
                <a:close/>
                <a:moveTo>
                  <a:pt x="5063263" y="231007"/>
                </a:moveTo>
                <a:lnTo>
                  <a:pt x="5063263" y="519007"/>
                </a:lnTo>
                <a:lnTo>
                  <a:pt x="5351263" y="519007"/>
                </a:lnTo>
                <a:lnTo>
                  <a:pt x="5351263" y="231007"/>
                </a:lnTo>
                <a:close/>
                <a:moveTo>
                  <a:pt x="4554194" y="231007"/>
                </a:moveTo>
                <a:lnTo>
                  <a:pt x="4554194" y="519007"/>
                </a:lnTo>
                <a:lnTo>
                  <a:pt x="4842194" y="519007"/>
                </a:lnTo>
                <a:lnTo>
                  <a:pt x="4842194" y="231007"/>
                </a:lnTo>
                <a:close/>
                <a:moveTo>
                  <a:pt x="4045125" y="231007"/>
                </a:moveTo>
                <a:lnTo>
                  <a:pt x="4045125" y="519007"/>
                </a:lnTo>
                <a:lnTo>
                  <a:pt x="4333125" y="519007"/>
                </a:lnTo>
                <a:lnTo>
                  <a:pt x="4333125" y="231007"/>
                </a:lnTo>
                <a:close/>
                <a:moveTo>
                  <a:pt x="3536056" y="231007"/>
                </a:moveTo>
                <a:lnTo>
                  <a:pt x="3536056" y="519007"/>
                </a:lnTo>
                <a:lnTo>
                  <a:pt x="3824056" y="519007"/>
                </a:lnTo>
                <a:lnTo>
                  <a:pt x="3824056" y="231007"/>
                </a:lnTo>
                <a:close/>
                <a:moveTo>
                  <a:pt x="3026987" y="231007"/>
                </a:moveTo>
                <a:lnTo>
                  <a:pt x="3026987" y="519007"/>
                </a:lnTo>
                <a:lnTo>
                  <a:pt x="3314988" y="519007"/>
                </a:lnTo>
                <a:lnTo>
                  <a:pt x="3314988" y="231007"/>
                </a:lnTo>
                <a:close/>
                <a:moveTo>
                  <a:pt x="2517919" y="231007"/>
                </a:moveTo>
                <a:lnTo>
                  <a:pt x="2517919" y="519007"/>
                </a:lnTo>
                <a:lnTo>
                  <a:pt x="2805918" y="519007"/>
                </a:lnTo>
                <a:lnTo>
                  <a:pt x="2805918" y="231007"/>
                </a:lnTo>
                <a:close/>
                <a:moveTo>
                  <a:pt x="2008849" y="231007"/>
                </a:moveTo>
                <a:lnTo>
                  <a:pt x="2008849" y="519007"/>
                </a:lnTo>
                <a:lnTo>
                  <a:pt x="2296849" y="519007"/>
                </a:lnTo>
                <a:lnTo>
                  <a:pt x="2296849" y="231007"/>
                </a:lnTo>
                <a:close/>
                <a:moveTo>
                  <a:pt x="1499781" y="231007"/>
                </a:moveTo>
                <a:lnTo>
                  <a:pt x="1499781" y="519007"/>
                </a:lnTo>
                <a:lnTo>
                  <a:pt x="1787781" y="519007"/>
                </a:lnTo>
                <a:lnTo>
                  <a:pt x="1787781" y="231007"/>
                </a:lnTo>
                <a:close/>
                <a:moveTo>
                  <a:pt x="990712" y="231007"/>
                </a:moveTo>
                <a:lnTo>
                  <a:pt x="990712" y="519007"/>
                </a:lnTo>
                <a:lnTo>
                  <a:pt x="1278712" y="519007"/>
                </a:lnTo>
                <a:lnTo>
                  <a:pt x="1278712" y="231007"/>
                </a:lnTo>
                <a:close/>
                <a:moveTo>
                  <a:pt x="481642" y="231007"/>
                </a:moveTo>
                <a:lnTo>
                  <a:pt x="481642" y="519007"/>
                </a:lnTo>
                <a:lnTo>
                  <a:pt x="769642" y="519007"/>
                </a:lnTo>
                <a:lnTo>
                  <a:pt x="769642" y="231007"/>
                </a:lnTo>
                <a:close/>
                <a:moveTo>
                  <a:pt x="494008" y="0"/>
                </a:moveTo>
                <a:lnTo>
                  <a:pt x="8393319" y="0"/>
                </a:lnTo>
                <a:cubicBezTo>
                  <a:pt x="8666152" y="0"/>
                  <a:pt x="8887327" y="221175"/>
                  <a:pt x="8887327" y="494008"/>
                </a:cubicBezTo>
                <a:lnTo>
                  <a:pt x="8887327" y="5083587"/>
                </a:lnTo>
                <a:cubicBezTo>
                  <a:pt x="8887327" y="5356420"/>
                  <a:pt x="8666152" y="5577595"/>
                  <a:pt x="8393319" y="5577595"/>
                </a:cubicBezTo>
                <a:lnTo>
                  <a:pt x="494008" y="5577595"/>
                </a:lnTo>
                <a:cubicBezTo>
                  <a:pt x="221175" y="5577595"/>
                  <a:pt x="0" y="5356420"/>
                  <a:pt x="0" y="5083587"/>
                </a:cubicBezTo>
                <a:lnTo>
                  <a:pt x="0" y="494008"/>
                </a:lnTo>
                <a:cubicBezTo>
                  <a:pt x="0" y="221175"/>
                  <a:pt x="221175" y="0"/>
                  <a:pt x="494008" y="0"/>
                </a:cubicBezTo>
                <a:close/>
              </a:path>
            </a:pathLst>
          </a:custGeom>
          <a:solidFill>
            <a:srgbClr val="F2F2F2"/>
          </a:solidFill>
          <a:ln>
            <a:noFill/>
          </a:ln>
          <a:effectLst>
            <a:outerShdw blurRad="50800" rotWithShape="0" algn="tl" dir="2700000" dist="38100">
              <a:srgbClr val="000000">
                <a:alpha val="298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pic>
        <p:nvPicPr>
          <p:cNvPr descr="A picture containing drawing&#10;&#10;Description automatically generated" id="177" name="Google Shape;177;p3"/>
          <p:cNvPicPr preferRelativeResize="0"/>
          <p:nvPr/>
        </p:nvPicPr>
        <p:blipFill rotWithShape="1">
          <a:blip r:embed="rId2">
            <a:alphaModFix amt="14000"/>
          </a:blip>
          <a:srcRect b="20992" l="0" r="0" t="0"/>
          <a:stretch/>
        </p:blipFill>
        <p:spPr>
          <a:xfrm>
            <a:off x="1130925" y="1509650"/>
            <a:ext cx="8219524" cy="4628899"/>
          </a:xfrm>
          <a:prstGeom prst="rect">
            <a:avLst/>
          </a:prstGeom>
          <a:noFill/>
          <a:ln>
            <a:noFill/>
          </a:ln>
        </p:spPr>
      </p:pic>
      <p:grpSp>
        <p:nvGrpSpPr>
          <p:cNvPr id="178" name="Google Shape;178;p3"/>
          <p:cNvGrpSpPr/>
          <p:nvPr/>
        </p:nvGrpSpPr>
        <p:grpSpPr>
          <a:xfrm>
            <a:off x="1326140" y="278554"/>
            <a:ext cx="7817443" cy="939587"/>
            <a:chOff x="1371600" y="234214"/>
            <a:chExt cx="7736979" cy="822900"/>
          </a:xfrm>
        </p:grpSpPr>
        <p:sp>
          <p:nvSpPr>
            <p:cNvPr id="179" name="Google Shape;179;p3"/>
            <p:cNvSpPr/>
            <p:nvPr/>
          </p:nvSpPr>
          <p:spPr>
            <a:xfrm>
              <a:off x="1371600" y="234214"/>
              <a:ext cx="163500" cy="822900"/>
            </a:xfrm>
            <a:prstGeom prst="roundRect">
              <a:avLst>
                <a:gd fmla="val 50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0" name="Google Shape;180;p3"/>
            <p:cNvSpPr/>
            <p:nvPr/>
          </p:nvSpPr>
          <p:spPr>
            <a:xfrm>
              <a:off x="1876499" y="234214"/>
              <a:ext cx="163500" cy="822900"/>
            </a:xfrm>
            <a:prstGeom prst="roundRect">
              <a:avLst>
                <a:gd fmla="val 50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1" name="Google Shape;181;p3"/>
            <p:cNvSpPr/>
            <p:nvPr/>
          </p:nvSpPr>
          <p:spPr>
            <a:xfrm>
              <a:off x="2381398" y="234214"/>
              <a:ext cx="163500" cy="822900"/>
            </a:xfrm>
            <a:prstGeom prst="roundRect">
              <a:avLst>
                <a:gd fmla="val 50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2" name="Google Shape;182;p3"/>
            <p:cNvSpPr/>
            <p:nvPr/>
          </p:nvSpPr>
          <p:spPr>
            <a:xfrm>
              <a:off x="2886297" y="234214"/>
              <a:ext cx="163500" cy="822900"/>
            </a:xfrm>
            <a:prstGeom prst="roundRect">
              <a:avLst>
                <a:gd fmla="val 50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3" name="Google Shape;183;p3"/>
            <p:cNvSpPr/>
            <p:nvPr/>
          </p:nvSpPr>
          <p:spPr>
            <a:xfrm>
              <a:off x="3391196" y="234214"/>
              <a:ext cx="163500" cy="822900"/>
            </a:xfrm>
            <a:prstGeom prst="roundRect">
              <a:avLst>
                <a:gd fmla="val 50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4" name="Google Shape;184;p3"/>
            <p:cNvSpPr/>
            <p:nvPr/>
          </p:nvSpPr>
          <p:spPr>
            <a:xfrm>
              <a:off x="3896095" y="234214"/>
              <a:ext cx="163500" cy="822900"/>
            </a:xfrm>
            <a:prstGeom prst="roundRect">
              <a:avLst>
                <a:gd fmla="val 50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5" name="Google Shape;185;p3"/>
            <p:cNvSpPr/>
            <p:nvPr/>
          </p:nvSpPr>
          <p:spPr>
            <a:xfrm>
              <a:off x="4400994" y="234214"/>
              <a:ext cx="163500" cy="822900"/>
            </a:xfrm>
            <a:prstGeom prst="roundRect">
              <a:avLst>
                <a:gd fmla="val 50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6" name="Google Shape;186;p3"/>
            <p:cNvSpPr/>
            <p:nvPr/>
          </p:nvSpPr>
          <p:spPr>
            <a:xfrm>
              <a:off x="4905893" y="234214"/>
              <a:ext cx="163500" cy="822900"/>
            </a:xfrm>
            <a:prstGeom prst="roundRect">
              <a:avLst>
                <a:gd fmla="val 50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7" name="Google Shape;187;p3"/>
            <p:cNvSpPr/>
            <p:nvPr/>
          </p:nvSpPr>
          <p:spPr>
            <a:xfrm>
              <a:off x="5410792" y="234214"/>
              <a:ext cx="163500" cy="822900"/>
            </a:xfrm>
            <a:prstGeom prst="roundRect">
              <a:avLst>
                <a:gd fmla="val 50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8" name="Google Shape;188;p3"/>
            <p:cNvSpPr/>
            <p:nvPr/>
          </p:nvSpPr>
          <p:spPr>
            <a:xfrm>
              <a:off x="5915691" y="234214"/>
              <a:ext cx="163500" cy="822900"/>
            </a:xfrm>
            <a:prstGeom prst="roundRect">
              <a:avLst>
                <a:gd fmla="val 50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9" name="Google Shape;189;p3"/>
            <p:cNvSpPr/>
            <p:nvPr/>
          </p:nvSpPr>
          <p:spPr>
            <a:xfrm>
              <a:off x="6420590" y="234214"/>
              <a:ext cx="163500" cy="822900"/>
            </a:xfrm>
            <a:prstGeom prst="roundRect">
              <a:avLst>
                <a:gd fmla="val 50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0" name="Google Shape;190;p3"/>
            <p:cNvSpPr/>
            <p:nvPr/>
          </p:nvSpPr>
          <p:spPr>
            <a:xfrm>
              <a:off x="6925489" y="234214"/>
              <a:ext cx="163500" cy="822900"/>
            </a:xfrm>
            <a:prstGeom prst="roundRect">
              <a:avLst>
                <a:gd fmla="val 50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1" name="Google Shape;191;p3"/>
            <p:cNvSpPr/>
            <p:nvPr/>
          </p:nvSpPr>
          <p:spPr>
            <a:xfrm>
              <a:off x="7430388" y="234214"/>
              <a:ext cx="163500" cy="822900"/>
            </a:xfrm>
            <a:prstGeom prst="roundRect">
              <a:avLst>
                <a:gd fmla="val 50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2" name="Google Shape;192;p3"/>
            <p:cNvSpPr/>
            <p:nvPr/>
          </p:nvSpPr>
          <p:spPr>
            <a:xfrm>
              <a:off x="7935287" y="234214"/>
              <a:ext cx="163500" cy="822900"/>
            </a:xfrm>
            <a:prstGeom prst="roundRect">
              <a:avLst>
                <a:gd fmla="val 50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3" name="Google Shape;193;p3"/>
            <p:cNvSpPr/>
            <p:nvPr/>
          </p:nvSpPr>
          <p:spPr>
            <a:xfrm>
              <a:off x="8440186" y="234214"/>
              <a:ext cx="163500" cy="822900"/>
            </a:xfrm>
            <a:prstGeom prst="roundRect">
              <a:avLst>
                <a:gd fmla="val 50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4" name="Google Shape;194;p3"/>
            <p:cNvSpPr/>
            <p:nvPr/>
          </p:nvSpPr>
          <p:spPr>
            <a:xfrm>
              <a:off x="8945079" y="234214"/>
              <a:ext cx="163500" cy="822900"/>
            </a:xfrm>
            <a:prstGeom prst="roundRect">
              <a:avLst>
                <a:gd fmla="val 50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195" name="Google Shape;195;p3"/>
          <p:cNvSpPr txBox="1"/>
          <p:nvPr>
            <p:ph idx="1" type="body"/>
          </p:nvPr>
        </p:nvSpPr>
        <p:spPr>
          <a:xfrm>
            <a:off x="1130925" y="1815950"/>
            <a:ext cx="4041000" cy="40941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81000" lvl="0" marL="4572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400"/>
              <a:buFont typeface="Gochi Hand"/>
              <a:buChar char="●"/>
              <a:defRPr sz="2400">
                <a:latin typeface="Gochi Hand"/>
                <a:ea typeface="Gochi Hand"/>
                <a:cs typeface="Gochi Hand"/>
                <a:sym typeface="Gochi Hand"/>
              </a:defRPr>
            </a:lvl1pPr>
            <a:lvl2pPr indent="-349250" lvl="1" marL="9144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900"/>
              <a:buFont typeface="Gochi Hand"/>
              <a:buChar char="○"/>
              <a:defRPr sz="1900">
                <a:latin typeface="Gochi Hand"/>
                <a:ea typeface="Gochi Hand"/>
                <a:cs typeface="Gochi Hand"/>
                <a:sym typeface="Gochi Hand"/>
              </a:defRPr>
            </a:lvl2pPr>
            <a:lvl3pPr indent="-349250" lvl="2" marL="13716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900"/>
              <a:buFont typeface="Gochi Hand"/>
              <a:buChar char="■"/>
              <a:defRPr sz="1900">
                <a:latin typeface="Gochi Hand"/>
                <a:ea typeface="Gochi Hand"/>
                <a:cs typeface="Gochi Hand"/>
                <a:sym typeface="Gochi Hand"/>
              </a:defRPr>
            </a:lvl3pPr>
            <a:lvl4pPr indent="-349250" lvl="3" marL="18288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900"/>
              <a:buFont typeface="Gochi Hand"/>
              <a:buChar char="●"/>
              <a:defRPr sz="1900">
                <a:latin typeface="Gochi Hand"/>
                <a:ea typeface="Gochi Hand"/>
                <a:cs typeface="Gochi Hand"/>
                <a:sym typeface="Gochi Hand"/>
              </a:defRPr>
            </a:lvl4pPr>
            <a:lvl5pPr indent="-349250" lvl="4" marL="22860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900"/>
              <a:buFont typeface="Gochi Hand"/>
              <a:buChar char="○"/>
              <a:defRPr sz="1900">
                <a:latin typeface="Gochi Hand"/>
                <a:ea typeface="Gochi Hand"/>
                <a:cs typeface="Gochi Hand"/>
                <a:sym typeface="Gochi Hand"/>
              </a:defRPr>
            </a:lvl5pPr>
            <a:lvl6pPr indent="-349250" lvl="5" marL="27432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900"/>
              <a:buFont typeface="Gochi Hand"/>
              <a:buChar char="■"/>
              <a:defRPr sz="1900">
                <a:latin typeface="Gochi Hand"/>
                <a:ea typeface="Gochi Hand"/>
                <a:cs typeface="Gochi Hand"/>
                <a:sym typeface="Gochi Hand"/>
              </a:defRPr>
            </a:lvl6pPr>
            <a:lvl7pPr indent="-349250" lvl="6" marL="32004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900"/>
              <a:buFont typeface="Gochi Hand"/>
              <a:buChar char="●"/>
              <a:defRPr sz="1900">
                <a:latin typeface="Gochi Hand"/>
                <a:ea typeface="Gochi Hand"/>
                <a:cs typeface="Gochi Hand"/>
                <a:sym typeface="Gochi Hand"/>
              </a:defRPr>
            </a:lvl7pPr>
            <a:lvl8pPr indent="-349250" lvl="7" marL="36576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900"/>
              <a:buFont typeface="Gochi Hand"/>
              <a:buChar char="○"/>
              <a:defRPr sz="1900">
                <a:latin typeface="Gochi Hand"/>
                <a:ea typeface="Gochi Hand"/>
                <a:cs typeface="Gochi Hand"/>
                <a:sym typeface="Gochi Hand"/>
              </a:defRPr>
            </a:lvl8pPr>
            <a:lvl9pPr indent="-349250" lvl="8" marL="41148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900"/>
              <a:buFont typeface="Gochi Hand"/>
              <a:buChar char="■"/>
              <a:defRPr sz="1900">
                <a:latin typeface="Gochi Hand"/>
                <a:ea typeface="Gochi Hand"/>
                <a:cs typeface="Gochi Hand"/>
                <a:sym typeface="Gochi Hand"/>
              </a:defRPr>
            </a:lvl9pPr>
          </a:lstStyle>
          <a:p/>
        </p:txBody>
      </p:sp>
      <p:grpSp>
        <p:nvGrpSpPr>
          <p:cNvPr id="196" name="Google Shape;196;p3"/>
          <p:cNvGrpSpPr/>
          <p:nvPr/>
        </p:nvGrpSpPr>
        <p:grpSpPr>
          <a:xfrm flipH="1" rot="-1067895">
            <a:off x="927274" y="4793679"/>
            <a:ext cx="576933" cy="1053355"/>
            <a:chOff x="5930618" y="1536098"/>
            <a:chExt cx="1609023" cy="2932306"/>
          </a:xfrm>
        </p:grpSpPr>
        <p:grpSp>
          <p:nvGrpSpPr>
            <p:cNvPr id="197" name="Google Shape;197;p3"/>
            <p:cNvGrpSpPr/>
            <p:nvPr/>
          </p:nvGrpSpPr>
          <p:grpSpPr>
            <a:xfrm>
              <a:off x="5930618" y="1536098"/>
              <a:ext cx="1609023" cy="2932306"/>
              <a:chOff x="6208295" y="550435"/>
              <a:chExt cx="1609023" cy="2932306"/>
            </a:xfrm>
          </p:grpSpPr>
          <p:sp>
            <p:nvSpPr>
              <p:cNvPr id="198" name="Google Shape;198;p3"/>
              <p:cNvSpPr/>
              <p:nvPr/>
            </p:nvSpPr>
            <p:spPr>
              <a:xfrm rot="10800000">
                <a:off x="6225940" y="2188143"/>
                <a:ext cx="1560898" cy="1286577"/>
              </a:xfrm>
              <a:custGeom>
                <a:rect b="b" l="l" r="r" t="t"/>
                <a:pathLst>
                  <a:path extrusionOk="0" h="1286577" w="1560898">
                    <a:moveTo>
                      <a:pt x="1560898" y="1286577"/>
                    </a:moveTo>
                    <a:lnTo>
                      <a:pt x="11230" y="1286577"/>
                    </a:lnTo>
                    <a:lnTo>
                      <a:pt x="11230" y="539014"/>
                    </a:lnTo>
                    <a:lnTo>
                      <a:pt x="0" y="539014"/>
                    </a:lnTo>
                    <a:lnTo>
                      <a:pt x="774834" y="0"/>
                    </a:lnTo>
                    <a:lnTo>
                      <a:pt x="1545058" y="535807"/>
                    </a:lnTo>
                    <a:lnTo>
                      <a:pt x="1560898" y="535807"/>
                    </a:lnTo>
                    <a:close/>
                  </a:path>
                </a:pathLst>
              </a:custGeom>
              <a:solidFill>
                <a:srgbClr val="F7D38F"/>
              </a:solidFill>
              <a:ln cap="flat" cmpd="sng" w="28575">
                <a:solidFill>
                  <a:schemeClr val="dk1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99" name="Google Shape;199;p3"/>
              <p:cNvSpPr/>
              <p:nvPr/>
            </p:nvSpPr>
            <p:spPr>
              <a:xfrm rot="10800000">
                <a:off x="6989543" y="2200976"/>
                <a:ext cx="766816" cy="1280999"/>
              </a:xfrm>
              <a:custGeom>
                <a:rect b="b" l="l" r="r" t="t"/>
                <a:pathLst>
                  <a:path extrusionOk="0" h="1280999" w="766816">
                    <a:moveTo>
                      <a:pt x="766816" y="1280999"/>
                    </a:moveTo>
                    <a:lnTo>
                      <a:pt x="11230" y="1280999"/>
                    </a:lnTo>
                    <a:lnTo>
                      <a:pt x="11230" y="533436"/>
                    </a:lnTo>
                    <a:lnTo>
                      <a:pt x="0" y="533436"/>
                    </a:lnTo>
                    <a:lnTo>
                      <a:pt x="766816" y="0"/>
                    </a:lnTo>
                    <a:close/>
                  </a:path>
                </a:pathLst>
              </a:custGeom>
              <a:solidFill>
                <a:srgbClr val="FFFFFF">
                  <a:alpha val="2745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00" name="Google Shape;200;p3"/>
              <p:cNvSpPr/>
              <p:nvPr/>
            </p:nvSpPr>
            <p:spPr>
              <a:xfrm>
                <a:off x="6227545" y="582329"/>
                <a:ext cx="1544855" cy="2375474"/>
              </a:xfrm>
              <a:custGeom>
                <a:rect b="b" l="l" r="r" t="t"/>
                <a:pathLst>
                  <a:path extrusionOk="0" h="2346147" w="1544855">
                    <a:moveTo>
                      <a:pt x="546245" y="0"/>
                    </a:moveTo>
                    <a:lnTo>
                      <a:pt x="998610" y="0"/>
                    </a:lnTo>
                    <a:cubicBezTo>
                      <a:pt x="1300293" y="0"/>
                      <a:pt x="1544855" y="244562"/>
                      <a:pt x="1544855" y="546245"/>
                    </a:cubicBezTo>
                    <a:lnTo>
                      <a:pt x="1544855" y="2346147"/>
                    </a:lnTo>
                    <a:lnTo>
                      <a:pt x="1271992" y="1987617"/>
                    </a:lnTo>
                    <a:lnTo>
                      <a:pt x="1016906" y="2343752"/>
                    </a:lnTo>
                    <a:lnTo>
                      <a:pt x="755493" y="1987617"/>
                    </a:lnTo>
                    <a:lnTo>
                      <a:pt x="494081" y="2300439"/>
                    </a:lnTo>
                    <a:lnTo>
                      <a:pt x="238995" y="1987617"/>
                    </a:lnTo>
                    <a:lnTo>
                      <a:pt x="0" y="2302833"/>
                    </a:lnTo>
                    <a:lnTo>
                      <a:pt x="0" y="546245"/>
                    </a:lnTo>
                    <a:cubicBezTo>
                      <a:pt x="0" y="244562"/>
                      <a:pt x="244562" y="0"/>
                      <a:pt x="546245" y="0"/>
                    </a:cubicBezTo>
                    <a:close/>
                  </a:path>
                </a:pathLst>
              </a:custGeom>
              <a:solidFill>
                <a:srgbClr val="EFB436"/>
              </a:solidFill>
              <a:ln cap="flat" cmpd="sng" w="28575">
                <a:solidFill>
                  <a:schemeClr val="dk1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01" name="Google Shape;201;p3"/>
              <p:cNvSpPr/>
              <p:nvPr/>
            </p:nvSpPr>
            <p:spPr>
              <a:xfrm>
                <a:off x="6501911" y="580726"/>
                <a:ext cx="1013174" cy="2375012"/>
              </a:xfrm>
              <a:custGeom>
                <a:rect b="b" l="l" r="r" t="t"/>
                <a:pathLst>
                  <a:path extrusionOk="0" h="2375012" w="1013174">
                    <a:moveTo>
                      <a:pt x="618189" y="0"/>
                    </a:moveTo>
                    <a:lnTo>
                      <a:pt x="722641" y="0"/>
                    </a:lnTo>
                    <a:cubicBezTo>
                      <a:pt x="798062" y="0"/>
                      <a:pt x="869913" y="15489"/>
                      <a:pt x="935264" y="43499"/>
                    </a:cubicBezTo>
                    <a:lnTo>
                      <a:pt x="1013174" y="86351"/>
                    </a:lnTo>
                    <a:lnTo>
                      <a:pt x="976198" y="2042175"/>
                    </a:lnTo>
                    <a:lnTo>
                      <a:pt x="740937" y="2375012"/>
                    </a:lnTo>
                    <a:lnTo>
                      <a:pt x="661003" y="2264663"/>
                    </a:lnTo>
                    <a:close/>
                    <a:moveTo>
                      <a:pt x="270276" y="0"/>
                    </a:moveTo>
                    <a:lnTo>
                      <a:pt x="345974" y="0"/>
                    </a:lnTo>
                    <a:lnTo>
                      <a:pt x="386192" y="2127303"/>
                    </a:lnTo>
                    <a:lnTo>
                      <a:pt x="218112" y="2331121"/>
                    </a:lnTo>
                    <a:lnTo>
                      <a:pt x="0" y="2060074"/>
                    </a:lnTo>
                    <a:lnTo>
                      <a:pt x="37919" y="54353"/>
                    </a:lnTo>
                    <a:lnTo>
                      <a:pt x="57653" y="43499"/>
                    </a:lnTo>
                    <a:cubicBezTo>
                      <a:pt x="123005" y="15489"/>
                      <a:pt x="194855" y="0"/>
                      <a:pt x="270276" y="0"/>
                    </a:cubicBezTo>
                    <a:close/>
                  </a:path>
                </a:pathLst>
              </a:custGeom>
              <a:solidFill>
                <a:srgbClr val="FFFFFF">
                  <a:alpha val="2745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02" name="Google Shape;202;p3"/>
              <p:cNvSpPr/>
              <p:nvPr/>
            </p:nvSpPr>
            <p:spPr>
              <a:xfrm>
                <a:off x="6230753" y="556661"/>
                <a:ext cx="1544855" cy="555056"/>
              </a:xfrm>
              <a:custGeom>
                <a:rect b="b" l="l" r="r" t="t"/>
                <a:pathLst>
                  <a:path extrusionOk="0" h="555056" w="1544855">
                    <a:moveTo>
                      <a:pt x="546245" y="0"/>
                    </a:moveTo>
                    <a:lnTo>
                      <a:pt x="998610" y="0"/>
                    </a:lnTo>
                    <a:cubicBezTo>
                      <a:pt x="1300293" y="0"/>
                      <a:pt x="1544855" y="244562"/>
                      <a:pt x="1544855" y="546245"/>
                    </a:cubicBezTo>
                    <a:lnTo>
                      <a:pt x="1544855" y="555056"/>
                    </a:lnTo>
                    <a:lnTo>
                      <a:pt x="0" y="555056"/>
                    </a:lnTo>
                    <a:lnTo>
                      <a:pt x="0" y="546245"/>
                    </a:lnTo>
                    <a:cubicBezTo>
                      <a:pt x="0" y="244562"/>
                      <a:pt x="244562" y="0"/>
                      <a:pt x="546245" y="0"/>
                    </a:cubicBezTo>
                    <a:close/>
                  </a:path>
                </a:pathLst>
              </a:custGeom>
              <a:solidFill>
                <a:srgbClr val="E3607D"/>
              </a:solidFill>
              <a:ln cap="flat" cmpd="sng" w="28575">
                <a:solidFill>
                  <a:schemeClr val="dk1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03" name="Google Shape;203;p3"/>
              <p:cNvSpPr/>
              <p:nvPr/>
            </p:nvSpPr>
            <p:spPr>
              <a:xfrm>
                <a:off x="6765353" y="3234088"/>
                <a:ext cx="499017" cy="248653"/>
              </a:xfrm>
              <a:custGeom>
                <a:rect b="b" l="l" r="r" t="t"/>
                <a:pathLst>
                  <a:path extrusionOk="0" h="248653" w="499017">
                    <a:moveTo>
                      <a:pt x="249058" y="0"/>
                    </a:moveTo>
                    <a:cubicBezTo>
                      <a:pt x="311852" y="0"/>
                      <a:pt x="371674" y="12726"/>
                      <a:pt x="426085" y="35740"/>
                    </a:cubicBezTo>
                    <a:lnTo>
                      <a:pt x="499017" y="75327"/>
                    </a:lnTo>
                    <a:lnTo>
                      <a:pt x="249860" y="248653"/>
                    </a:lnTo>
                    <a:lnTo>
                      <a:pt x="0" y="74838"/>
                    </a:lnTo>
                    <a:lnTo>
                      <a:pt x="72032" y="35740"/>
                    </a:lnTo>
                    <a:cubicBezTo>
                      <a:pt x="126443" y="12726"/>
                      <a:pt x="186264" y="0"/>
                      <a:pt x="249058" y="0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04" name="Google Shape;204;p3"/>
              <p:cNvSpPr/>
              <p:nvPr/>
            </p:nvSpPr>
            <p:spPr>
              <a:xfrm>
                <a:off x="6208295" y="1063591"/>
                <a:ext cx="1597800" cy="375300"/>
              </a:xfrm>
              <a:prstGeom prst="roundRect">
                <a:avLst>
                  <a:gd fmla="val 16667" name="adj"/>
                </a:avLst>
              </a:prstGeom>
              <a:solidFill>
                <a:srgbClr val="A8BFD6"/>
              </a:solidFill>
              <a:ln cap="flat" cmpd="sng" w="28575">
                <a:solidFill>
                  <a:schemeClr val="dk1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05" name="Google Shape;205;p3"/>
              <p:cNvSpPr/>
              <p:nvPr/>
            </p:nvSpPr>
            <p:spPr>
              <a:xfrm flipH="1">
                <a:off x="6994360" y="550435"/>
                <a:ext cx="774832" cy="512039"/>
              </a:xfrm>
              <a:custGeom>
                <a:rect b="b" l="l" r="r" t="t"/>
                <a:pathLst>
                  <a:path extrusionOk="0" h="555056" w="774832">
                    <a:moveTo>
                      <a:pt x="546245" y="0"/>
                    </a:moveTo>
                    <a:lnTo>
                      <a:pt x="774832" y="0"/>
                    </a:lnTo>
                    <a:lnTo>
                      <a:pt x="774832" y="555056"/>
                    </a:lnTo>
                    <a:lnTo>
                      <a:pt x="0" y="555056"/>
                    </a:lnTo>
                    <a:lnTo>
                      <a:pt x="0" y="546245"/>
                    </a:lnTo>
                    <a:cubicBezTo>
                      <a:pt x="0" y="244562"/>
                      <a:pt x="244562" y="0"/>
                      <a:pt x="546245" y="0"/>
                    </a:cubicBezTo>
                    <a:close/>
                  </a:path>
                </a:pathLst>
              </a:custGeom>
              <a:solidFill>
                <a:srgbClr val="FFFFFF">
                  <a:alpha val="2745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06" name="Google Shape;206;p3"/>
              <p:cNvSpPr/>
              <p:nvPr/>
            </p:nvSpPr>
            <p:spPr>
              <a:xfrm flipH="1">
                <a:off x="6993134" y="1066800"/>
                <a:ext cx="824184" cy="375385"/>
              </a:xfrm>
              <a:custGeom>
                <a:rect b="b" l="l" r="r" t="t"/>
                <a:pathLst>
                  <a:path extrusionOk="0" h="375385" w="792485">
                    <a:moveTo>
                      <a:pt x="62565" y="0"/>
                    </a:moveTo>
                    <a:lnTo>
                      <a:pt x="792485" y="0"/>
                    </a:lnTo>
                    <a:lnTo>
                      <a:pt x="792485" y="375385"/>
                    </a:lnTo>
                    <a:lnTo>
                      <a:pt x="62565" y="375385"/>
                    </a:lnTo>
                    <a:cubicBezTo>
                      <a:pt x="28011" y="375385"/>
                      <a:pt x="0" y="347374"/>
                      <a:pt x="0" y="312820"/>
                    </a:cubicBezTo>
                    <a:lnTo>
                      <a:pt x="0" y="62565"/>
                    </a:lnTo>
                    <a:cubicBezTo>
                      <a:pt x="0" y="28011"/>
                      <a:pt x="28011" y="0"/>
                      <a:pt x="62565" y="0"/>
                    </a:cubicBezTo>
                    <a:close/>
                  </a:path>
                </a:pathLst>
              </a:custGeom>
              <a:solidFill>
                <a:srgbClr val="FFFFFF">
                  <a:alpha val="2745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207" name="Google Shape;207;p3"/>
            <p:cNvSpPr/>
            <p:nvPr/>
          </p:nvSpPr>
          <p:spPr>
            <a:xfrm>
              <a:off x="7382576" y="3113772"/>
              <a:ext cx="67500" cy="540000"/>
            </a:xfrm>
            <a:prstGeom prst="roundRect">
              <a:avLst>
                <a:gd fmla="val 50000" name="adj"/>
              </a:avLst>
            </a:prstGeom>
            <a:solidFill>
              <a:srgbClr val="FFFFFF">
                <a:alpha val="3765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8" name="Google Shape;208;p3"/>
            <p:cNvSpPr/>
            <p:nvPr/>
          </p:nvSpPr>
          <p:spPr>
            <a:xfrm>
              <a:off x="7376159" y="2890787"/>
              <a:ext cx="67500" cy="144000"/>
            </a:xfrm>
            <a:prstGeom prst="roundRect">
              <a:avLst>
                <a:gd fmla="val 50000" name="adj"/>
              </a:avLst>
            </a:prstGeom>
            <a:solidFill>
              <a:srgbClr val="FFFFFF">
                <a:alpha val="3765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9" name="Google Shape;209;p3"/>
            <p:cNvSpPr/>
            <p:nvPr/>
          </p:nvSpPr>
          <p:spPr>
            <a:xfrm>
              <a:off x="6731266" y="2457649"/>
              <a:ext cx="67500" cy="432000"/>
            </a:xfrm>
            <a:prstGeom prst="roundRect">
              <a:avLst>
                <a:gd fmla="val 50000" name="adj"/>
              </a:avLst>
            </a:prstGeom>
            <a:solidFill>
              <a:srgbClr val="FFFFFF">
                <a:alpha val="3765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0" name="Google Shape;210;p3"/>
            <p:cNvSpPr/>
            <p:nvPr/>
          </p:nvSpPr>
          <p:spPr>
            <a:xfrm>
              <a:off x="6734474" y="2956560"/>
              <a:ext cx="67500" cy="108000"/>
            </a:xfrm>
            <a:prstGeom prst="roundRect">
              <a:avLst>
                <a:gd fmla="val 50000" name="adj"/>
              </a:avLst>
            </a:prstGeom>
            <a:solidFill>
              <a:srgbClr val="FFFFFF">
                <a:alpha val="3765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1" name="Google Shape;211;p3"/>
            <p:cNvSpPr/>
            <p:nvPr/>
          </p:nvSpPr>
          <p:spPr>
            <a:xfrm rot="3200062">
              <a:off x="7093647" y="3970895"/>
              <a:ext cx="67320" cy="324003"/>
            </a:xfrm>
            <a:prstGeom prst="roundRect">
              <a:avLst>
                <a:gd fmla="val 50000" name="adj"/>
              </a:avLst>
            </a:prstGeom>
            <a:solidFill>
              <a:srgbClr val="FFFFFF">
                <a:alpha val="3765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2" name="Google Shape;212;p3"/>
            <p:cNvSpPr/>
            <p:nvPr/>
          </p:nvSpPr>
          <p:spPr>
            <a:xfrm rot="5400000">
              <a:off x="6680505" y="1450126"/>
              <a:ext cx="97200" cy="1595700"/>
            </a:xfrm>
            <a:prstGeom prst="roundRect">
              <a:avLst>
                <a:gd fmla="val 50000" name="adj"/>
              </a:avLst>
            </a:prstGeom>
            <a:solidFill>
              <a:srgbClr val="FFFFFF">
                <a:alpha val="3765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3" name="Google Shape;213;p3"/>
            <p:cNvSpPr/>
            <p:nvPr/>
          </p:nvSpPr>
          <p:spPr>
            <a:xfrm rot="3484535">
              <a:off x="6838763" y="4268957"/>
              <a:ext cx="67511" cy="107961"/>
            </a:xfrm>
            <a:prstGeom prst="roundRect">
              <a:avLst>
                <a:gd fmla="val 50000" name="adj"/>
              </a:avLst>
            </a:prstGeom>
            <a:solidFill>
              <a:srgbClr val="FFFFFF">
                <a:alpha val="3765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4" name="Google Shape;214;p3"/>
            <p:cNvSpPr/>
            <p:nvPr/>
          </p:nvSpPr>
          <p:spPr>
            <a:xfrm rot="-1504720">
              <a:off x="7344127" y="1872139"/>
              <a:ext cx="67239" cy="108035"/>
            </a:xfrm>
            <a:prstGeom prst="roundRect">
              <a:avLst>
                <a:gd fmla="val 50000" name="adj"/>
              </a:avLst>
            </a:prstGeom>
            <a:solidFill>
              <a:srgbClr val="FFFFFF">
                <a:alpha val="3765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5" name="Google Shape;215;p3"/>
            <p:cNvSpPr/>
            <p:nvPr/>
          </p:nvSpPr>
          <p:spPr>
            <a:xfrm rot="-3012820">
              <a:off x="7177533" y="1614475"/>
              <a:ext cx="114388" cy="226856"/>
            </a:xfrm>
            <a:prstGeom prst="roundRect">
              <a:avLst>
                <a:gd fmla="val 50000" name="adj"/>
              </a:avLst>
            </a:prstGeom>
            <a:solidFill>
              <a:srgbClr val="FFFFFF">
                <a:alpha val="3765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216" name="Google Shape;216;p3"/>
          <p:cNvSpPr/>
          <p:nvPr/>
        </p:nvSpPr>
        <p:spPr>
          <a:xfrm flipH="1">
            <a:off x="1345668" y="5808625"/>
            <a:ext cx="844600" cy="407150"/>
          </a:xfrm>
          <a:custGeom>
            <a:rect b="b" l="l" r="r" t="t"/>
            <a:pathLst>
              <a:path extrusionOk="0" h="16286" w="33784">
                <a:moveTo>
                  <a:pt x="33784" y="0"/>
                </a:moveTo>
                <a:cubicBezTo>
                  <a:pt x="32358" y="155"/>
                  <a:pt x="25586" y="-388"/>
                  <a:pt x="25229" y="932"/>
                </a:cubicBezTo>
                <a:cubicBezTo>
                  <a:pt x="24873" y="2252"/>
                  <a:pt x="33280" y="6679"/>
                  <a:pt x="31645" y="7921"/>
                </a:cubicBezTo>
                <a:cubicBezTo>
                  <a:pt x="30010" y="9164"/>
                  <a:pt x="16570" y="7048"/>
                  <a:pt x="15417" y="8387"/>
                </a:cubicBezTo>
                <a:cubicBezTo>
                  <a:pt x="14264" y="9727"/>
                  <a:pt x="27296" y="14869"/>
                  <a:pt x="24726" y="15958"/>
                </a:cubicBezTo>
                <a:cubicBezTo>
                  <a:pt x="22157" y="17047"/>
                  <a:pt x="4121" y="15092"/>
                  <a:pt x="0" y="14919"/>
                </a:cubicBezTo>
              </a:path>
            </a:pathLst>
          </a:custGeom>
          <a:noFill/>
          <a:ln cap="flat" cmpd="sng" w="28575">
            <a:solidFill>
              <a:schemeClr val="dk1"/>
            </a:solidFill>
            <a:prstDash val="solid"/>
            <a:round/>
            <a:headEnd len="med" w="med" type="none"/>
            <a:tailEnd len="med" w="med" type="none"/>
          </a:ln>
        </p:spPr>
      </p:sp>
      <p:sp>
        <p:nvSpPr>
          <p:cNvPr id="217" name="Google Shape;217;p3"/>
          <p:cNvSpPr txBox="1"/>
          <p:nvPr>
            <p:ph idx="2" type="subTitle"/>
          </p:nvPr>
        </p:nvSpPr>
        <p:spPr>
          <a:xfrm>
            <a:off x="5994450" y="2721225"/>
            <a:ext cx="2945400" cy="563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2900"/>
              <a:buNone/>
              <a:defRPr sz="2900"/>
            </a:lvl1pPr>
            <a:lvl2pPr lvl="1">
              <a:spcBef>
                <a:spcPts val="2100"/>
              </a:spcBef>
              <a:spcAft>
                <a:spcPts val="0"/>
              </a:spcAft>
              <a:buSzPts val="2300"/>
              <a:buNone/>
              <a:defRPr sz="2300"/>
            </a:lvl2pPr>
            <a:lvl3pPr lvl="2">
              <a:spcBef>
                <a:spcPts val="2100"/>
              </a:spcBef>
              <a:spcAft>
                <a:spcPts val="0"/>
              </a:spcAft>
              <a:buSzPts val="2300"/>
              <a:buNone/>
              <a:defRPr sz="2300"/>
            </a:lvl3pPr>
            <a:lvl4pPr lvl="3">
              <a:spcBef>
                <a:spcPts val="2100"/>
              </a:spcBef>
              <a:spcAft>
                <a:spcPts val="0"/>
              </a:spcAft>
              <a:buSzPts val="2300"/>
              <a:buNone/>
              <a:defRPr sz="2300"/>
            </a:lvl4pPr>
            <a:lvl5pPr lvl="4">
              <a:spcBef>
                <a:spcPts val="2100"/>
              </a:spcBef>
              <a:spcAft>
                <a:spcPts val="0"/>
              </a:spcAft>
              <a:buSzPts val="2300"/>
              <a:buNone/>
              <a:defRPr sz="2300"/>
            </a:lvl5pPr>
            <a:lvl6pPr lvl="5">
              <a:spcBef>
                <a:spcPts val="2100"/>
              </a:spcBef>
              <a:spcAft>
                <a:spcPts val="0"/>
              </a:spcAft>
              <a:buSzPts val="2300"/>
              <a:buNone/>
              <a:defRPr sz="2300"/>
            </a:lvl6pPr>
            <a:lvl7pPr lvl="6">
              <a:spcBef>
                <a:spcPts val="2100"/>
              </a:spcBef>
              <a:spcAft>
                <a:spcPts val="0"/>
              </a:spcAft>
              <a:buSzPts val="2300"/>
              <a:buNone/>
              <a:defRPr sz="2300"/>
            </a:lvl7pPr>
            <a:lvl8pPr lvl="7">
              <a:spcBef>
                <a:spcPts val="2100"/>
              </a:spcBef>
              <a:spcAft>
                <a:spcPts val="0"/>
              </a:spcAft>
              <a:buSzPts val="2300"/>
              <a:buNone/>
              <a:defRPr sz="2300"/>
            </a:lvl8pPr>
            <a:lvl9pPr lvl="8">
              <a:spcBef>
                <a:spcPts val="2100"/>
              </a:spcBef>
              <a:spcAft>
                <a:spcPts val="2100"/>
              </a:spcAft>
              <a:buSzPts val="2300"/>
              <a:buNone/>
              <a:defRPr sz="2300"/>
            </a:lvl9pPr>
          </a:lstStyle>
          <a:p/>
        </p:txBody>
      </p:sp>
      <p:sp>
        <p:nvSpPr>
          <p:cNvPr id="218" name="Google Shape;218;p3"/>
          <p:cNvSpPr txBox="1"/>
          <p:nvPr>
            <p:ph idx="3" type="subTitle"/>
          </p:nvPr>
        </p:nvSpPr>
        <p:spPr>
          <a:xfrm>
            <a:off x="5994450" y="3368925"/>
            <a:ext cx="2945400" cy="563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2900"/>
              <a:buNone/>
              <a:defRPr sz="2900"/>
            </a:lvl1pPr>
            <a:lvl2pPr lvl="1" rtl="0">
              <a:spcBef>
                <a:spcPts val="2100"/>
              </a:spcBef>
              <a:spcAft>
                <a:spcPts val="0"/>
              </a:spcAft>
              <a:buSzPts val="2300"/>
              <a:buNone/>
              <a:defRPr sz="2300"/>
            </a:lvl2pPr>
            <a:lvl3pPr lvl="2" rtl="0">
              <a:spcBef>
                <a:spcPts val="2100"/>
              </a:spcBef>
              <a:spcAft>
                <a:spcPts val="0"/>
              </a:spcAft>
              <a:buSzPts val="2300"/>
              <a:buNone/>
              <a:defRPr sz="2300"/>
            </a:lvl3pPr>
            <a:lvl4pPr lvl="3" rtl="0">
              <a:spcBef>
                <a:spcPts val="2100"/>
              </a:spcBef>
              <a:spcAft>
                <a:spcPts val="0"/>
              </a:spcAft>
              <a:buSzPts val="2300"/>
              <a:buNone/>
              <a:defRPr sz="2300"/>
            </a:lvl4pPr>
            <a:lvl5pPr lvl="4" rtl="0">
              <a:spcBef>
                <a:spcPts val="2100"/>
              </a:spcBef>
              <a:spcAft>
                <a:spcPts val="0"/>
              </a:spcAft>
              <a:buSzPts val="2300"/>
              <a:buNone/>
              <a:defRPr sz="2300"/>
            </a:lvl5pPr>
            <a:lvl6pPr lvl="5" rtl="0">
              <a:spcBef>
                <a:spcPts val="2100"/>
              </a:spcBef>
              <a:spcAft>
                <a:spcPts val="0"/>
              </a:spcAft>
              <a:buSzPts val="2300"/>
              <a:buNone/>
              <a:defRPr sz="2300"/>
            </a:lvl6pPr>
            <a:lvl7pPr lvl="6" rtl="0">
              <a:spcBef>
                <a:spcPts val="2100"/>
              </a:spcBef>
              <a:spcAft>
                <a:spcPts val="0"/>
              </a:spcAft>
              <a:buSzPts val="2300"/>
              <a:buNone/>
              <a:defRPr sz="2300"/>
            </a:lvl7pPr>
            <a:lvl8pPr lvl="7" rtl="0">
              <a:spcBef>
                <a:spcPts val="2100"/>
              </a:spcBef>
              <a:spcAft>
                <a:spcPts val="0"/>
              </a:spcAft>
              <a:buSzPts val="2300"/>
              <a:buNone/>
              <a:defRPr sz="2300"/>
            </a:lvl8pPr>
            <a:lvl9pPr lvl="8" rtl="0">
              <a:spcBef>
                <a:spcPts val="2100"/>
              </a:spcBef>
              <a:spcAft>
                <a:spcPts val="2100"/>
              </a:spcAft>
              <a:buSzPts val="2300"/>
              <a:buNone/>
              <a:defRPr sz="2300"/>
            </a:lvl9pPr>
          </a:lstStyle>
          <a:p/>
        </p:txBody>
      </p:sp>
      <p:sp>
        <p:nvSpPr>
          <p:cNvPr id="219" name="Google Shape;219;p3"/>
          <p:cNvSpPr txBox="1"/>
          <p:nvPr>
            <p:ph idx="4" type="subTitle"/>
          </p:nvPr>
        </p:nvSpPr>
        <p:spPr>
          <a:xfrm>
            <a:off x="5994450" y="4016625"/>
            <a:ext cx="2945400" cy="563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2900"/>
              <a:buNone/>
              <a:defRPr sz="2900"/>
            </a:lvl1pPr>
            <a:lvl2pPr lvl="1" rtl="0">
              <a:spcBef>
                <a:spcPts val="2100"/>
              </a:spcBef>
              <a:spcAft>
                <a:spcPts val="0"/>
              </a:spcAft>
              <a:buSzPts val="2300"/>
              <a:buNone/>
              <a:defRPr sz="2300"/>
            </a:lvl2pPr>
            <a:lvl3pPr lvl="2" rtl="0">
              <a:spcBef>
                <a:spcPts val="2100"/>
              </a:spcBef>
              <a:spcAft>
                <a:spcPts val="0"/>
              </a:spcAft>
              <a:buSzPts val="2300"/>
              <a:buNone/>
              <a:defRPr sz="2300"/>
            </a:lvl3pPr>
            <a:lvl4pPr lvl="3" rtl="0">
              <a:spcBef>
                <a:spcPts val="2100"/>
              </a:spcBef>
              <a:spcAft>
                <a:spcPts val="0"/>
              </a:spcAft>
              <a:buSzPts val="2300"/>
              <a:buNone/>
              <a:defRPr sz="2300"/>
            </a:lvl4pPr>
            <a:lvl5pPr lvl="4" rtl="0">
              <a:spcBef>
                <a:spcPts val="2100"/>
              </a:spcBef>
              <a:spcAft>
                <a:spcPts val="0"/>
              </a:spcAft>
              <a:buSzPts val="2300"/>
              <a:buNone/>
              <a:defRPr sz="2300"/>
            </a:lvl5pPr>
            <a:lvl6pPr lvl="5" rtl="0">
              <a:spcBef>
                <a:spcPts val="2100"/>
              </a:spcBef>
              <a:spcAft>
                <a:spcPts val="0"/>
              </a:spcAft>
              <a:buSzPts val="2300"/>
              <a:buNone/>
              <a:defRPr sz="2300"/>
            </a:lvl6pPr>
            <a:lvl7pPr lvl="6" rtl="0">
              <a:spcBef>
                <a:spcPts val="2100"/>
              </a:spcBef>
              <a:spcAft>
                <a:spcPts val="0"/>
              </a:spcAft>
              <a:buSzPts val="2300"/>
              <a:buNone/>
              <a:defRPr sz="2300"/>
            </a:lvl7pPr>
            <a:lvl8pPr lvl="7" rtl="0">
              <a:spcBef>
                <a:spcPts val="2100"/>
              </a:spcBef>
              <a:spcAft>
                <a:spcPts val="0"/>
              </a:spcAft>
              <a:buSzPts val="2300"/>
              <a:buNone/>
              <a:defRPr sz="2300"/>
            </a:lvl8pPr>
            <a:lvl9pPr lvl="8" rtl="0">
              <a:spcBef>
                <a:spcPts val="2100"/>
              </a:spcBef>
              <a:spcAft>
                <a:spcPts val="2100"/>
              </a:spcAft>
              <a:buSzPts val="2300"/>
              <a:buNone/>
              <a:defRPr sz="2300"/>
            </a:lvl9pPr>
          </a:lstStyle>
          <a:p/>
        </p:txBody>
      </p:sp>
      <p:sp>
        <p:nvSpPr>
          <p:cNvPr id="220" name="Google Shape;220;p3"/>
          <p:cNvSpPr txBox="1"/>
          <p:nvPr>
            <p:ph idx="5" type="subTitle"/>
          </p:nvPr>
        </p:nvSpPr>
        <p:spPr>
          <a:xfrm>
            <a:off x="5994450" y="4664325"/>
            <a:ext cx="2945400" cy="563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2900"/>
              <a:buNone/>
              <a:defRPr sz="2900"/>
            </a:lvl1pPr>
            <a:lvl2pPr lvl="1" rtl="0">
              <a:spcBef>
                <a:spcPts val="2100"/>
              </a:spcBef>
              <a:spcAft>
                <a:spcPts val="0"/>
              </a:spcAft>
              <a:buSzPts val="2300"/>
              <a:buNone/>
              <a:defRPr sz="2300"/>
            </a:lvl2pPr>
            <a:lvl3pPr lvl="2" rtl="0">
              <a:spcBef>
                <a:spcPts val="2100"/>
              </a:spcBef>
              <a:spcAft>
                <a:spcPts val="0"/>
              </a:spcAft>
              <a:buSzPts val="2300"/>
              <a:buNone/>
              <a:defRPr sz="2300"/>
            </a:lvl3pPr>
            <a:lvl4pPr lvl="3" rtl="0">
              <a:spcBef>
                <a:spcPts val="2100"/>
              </a:spcBef>
              <a:spcAft>
                <a:spcPts val="0"/>
              </a:spcAft>
              <a:buSzPts val="2300"/>
              <a:buNone/>
              <a:defRPr sz="2300"/>
            </a:lvl4pPr>
            <a:lvl5pPr lvl="4" rtl="0">
              <a:spcBef>
                <a:spcPts val="2100"/>
              </a:spcBef>
              <a:spcAft>
                <a:spcPts val="0"/>
              </a:spcAft>
              <a:buSzPts val="2300"/>
              <a:buNone/>
              <a:defRPr sz="2300"/>
            </a:lvl5pPr>
            <a:lvl6pPr lvl="5" rtl="0">
              <a:spcBef>
                <a:spcPts val="2100"/>
              </a:spcBef>
              <a:spcAft>
                <a:spcPts val="0"/>
              </a:spcAft>
              <a:buSzPts val="2300"/>
              <a:buNone/>
              <a:defRPr sz="2300"/>
            </a:lvl6pPr>
            <a:lvl7pPr lvl="6" rtl="0">
              <a:spcBef>
                <a:spcPts val="2100"/>
              </a:spcBef>
              <a:spcAft>
                <a:spcPts val="0"/>
              </a:spcAft>
              <a:buSzPts val="2300"/>
              <a:buNone/>
              <a:defRPr sz="2300"/>
            </a:lvl7pPr>
            <a:lvl8pPr lvl="7" rtl="0">
              <a:spcBef>
                <a:spcPts val="2100"/>
              </a:spcBef>
              <a:spcAft>
                <a:spcPts val="0"/>
              </a:spcAft>
              <a:buSzPts val="2300"/>
              <a:buNone/>
              <a:defRPr sz="2300"/>
            </a:lvl8pPr>
            <a:lvl9pPr lvl="8" rtl="0">
              <a:spcBef>
                <a:spcPts val="2100"/>
              </a:spcBef>
              <a:spcAft>
                <a:spcPts val="2100"/>
              </a:spcAft>
              <a:buSzPts val="2300"/>
              <a:buNone/>
              <a:defRPr sz="2300"/>
            </a:lvl9pPr>
          </a:lstStyle>
          <a:p/>
        </p:txBody>
      </p:sp>
      <p:sp>
        <p:nvSpPr>
          <p:cNvPr id="221" name="Google Shape;221;p3"/>
          <p:cNvSpPr txBox="1"/>
          <p:nvPr>
            <p:ph idx="6" type="subTitle"/>
          </p:nvPr>
        </p:nvSpPr>
        <p:spPr>
          <a:xfrm>
            <a:off x="5994450" y="5312025"/>
            <a:ext cx="2945400" cy="563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2900"/>
              <a:buNone/>
              <a:defRPr sz="2900"/>
            </a:lvl1pPr>
            <a:lvl2pPr lvl="1" rtl="0">
              <a:spcBef>
                <a:spcPts val="2100"/>
              </a:spcBef>
              <a:spcAft>
                <a:spcPts val="0"/>
              </a:spcAft>
              <a:buSzPts val="2300"/>
              <a:buNone/>
              <a:defRPr sz="2300"/>
            </a:lvl2pPr>
            <a:lvl3pPr lvl="2" rtl="0">
              <a:spcBef>
                <a:spcPts val="2100"/>
              </a:spcBef>
              <a:spcAft>
                <a:spcPts val="0"/>
              </a:spcAft>
              <a:buSzPts val="2300"/>
              <a:buNone/>
              <a:defRPr sz="2300"/>
            </a:lvl3pPr>
            <a:lvl4pPr lvl="3" rtl="0">
              <a:spcBef>
                <a:spcPts val="2100"/>
              </a:spcBef>
              <a:spcAft>
                <a:spcPts val="0"/>
              </a:spcAft>
              <a:buSzPts val="2300"/>
              <a:buNone/>
              <a:defRPr sz="2300"/>
            </a:lvl4pPr>
            <a:lvl5pPr lvl="4" rtl="0">
              <a:spcBef>
                <a:spcPts val="2100"/>
              </a:spcBef>
              <a:spcAft>
                <a:spcPts val="0"/>
              </a:spcAft>
              <a:buSzPts val="2300"/>
              <a:buNone/>
              <a:defRPr sz="2300"/>
            </a:lvl5pPr>
            <a:lvl6pPr lvl="5" rtl="0">
              <a:spcBef>
                <a:spcPts val="2100"/>
              </a:spcBef>
              <a:spcAft>
                <a:spcPts val="0"/>
              </a:spcAft>
              <a:buSzPts val="2300"/>
              <a:buNone/>
              <a:defRPr sz="2300"/>
            </a:lvl6pPr>
            <a:lvl7pPr lvl="6" rtl="0">
              <a:spcBef>
                <a:spcPts val="2100"/>
              </a:spcBef>
              <a:spcAft>
                <a:spcPts val="0"/>
              </a:spcAft>
              <a:buSzPts val="2300"/>
              <a:buNone/>
              <a:defRPr sz="2300"/>
            </a:lvl7pPr>
            <a:lvl8pPr lvl="7" rtl="0">
              <a:spcBef>
                <a:spcPts val="2100"/>
              </a:spcBef>
              <a:spcAft>
                <a:spcPts val="0"/>
              </a:spcAft>
              <a:buSzPts val="2300"/>
              <a:buNone/>
              <a:defRPr sz="2300"/>
            </a:lvl8pPr>
            <a:lvl9pPr lvl="8" rtl="0">
              <a:spcBef>
                <a:spcPts val="2100"/>
              </a:spcBef>
              <a:spcAft>
                <a:spcPts val="2100"/>
              </a:spcAft>
              <a:buSzPts val="2300"/>
              <a:buNone/>
              <a:defRPr sz="2300"/>
            </a:lvl9pPr>
          </a:lstStyle>
          <a:p/>
        </p:txBody>
      </p:sp>
      <p:grpSp>
        <p:nvGrpSpPr>
          <p:cNvPr id="222" name="Google Shape;222;p3"/>
          <p:cNvGrpSpPr/>
          <p:nvPr/>
        </p:nvGrpSpPr>
        <p:grpSpPr>
          <a:xfrm>
            <a:off x="9064675" y="1143525"/>
            <a:ext cx="2637427" cy="1003200"/>
            <a:chOff x="9064675" y="1143525"/>
            <a:chExt cx="2637427" cy="1003200"/>
          </a:xfrm>
        </p:grpSpPr>
        <p:sp>
          <p:nvSpPr>
            <p:cNvPr id="223" name="Google Shape;223;p3"/>
            <p:cNvSpPr/>
            <p:nvPr/>
          </p:nvSpPr>
          <p:spPr>
            <a:xfrm>
              <a:off x="9064675" y="1327575"/>
              <a:ext cx="731700" cy="63510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i="0" sz="1800" u="none" cap="none" strike="noStrike">
                <a:solidFill>
                  <a:srgbClr val="FFFFFF"/>
                </a:solidFill>
                <a:latin typeface="Barriecito"/>
                <a:ea typeface="Barriecito"/>
                <a:cs typeface="Barriecito"/>
                <a:sym typeface="Barriecito"/>
              </a:endParaRPr>
            </a:p>
          </p:txBody>
        </p:sp>
        <p:sp>
          <p:nvSpPr>
            <p:cNvPr id="224" name="Google Shape;224;p3"/>
            <p:cNvSpPr/>
            <p:nvPr/>
          </p:nvSpPr>
          <p:spPr>
            <a:xfrm rot="-5400000">
              <a:off x="10223450" y="688575"/>
              <a:ext cx="1003200" cy="1913100"/>
            </a:xfrm>
            <a:prstGeom prst="trapezoid">
              <a:avLst>
                <a:gd fmla="val 19525" name="adj"/>
              </a:avLst>
            </a:prstGeom>
            <a:solidFill>
              <a:schemeClr val="accent1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i="0" sz="1800" u="none" cap="none" strike="noStrike">
                <a:solidFill>
                  <a:srgbClr val="FFFFFF"/>
                </a:solidFill>
                <a:latin typeface="Barriecito"/>
                <a:ea typeface="Barriecito"/>
                <a:cs typeface="Barriecito"/>
                <a:sym typeface="Barriecito"/>
              </a:endParaRPr>
            </a:p>
          </p:txBody>
        </p:sp>
        <p:sp>
          <p:nvSpPr>
            <p:cNvPr id="225" name="Google Shape;225;p3"/>
            <p:cNvSpPr/>
            <p:nvPr/>
          </p:nvSpPr>
          <p:spPr>
            <a:xfrm>
              <a:off x="9064675" y="1327575"/>
              <a:ext cx="731700" cy="635100"/>
            </a:xfrm>
            <a:prstGeom prst="rect">
              <a:avLst/>
            </a:prstGeom>
            <a:solidFill>
              <a:srgbClr val="000000">
                <a:alpha val="134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i="0" sz="1800" u="none" cap="none" strike="noStrike">
                <a:solidFill>
                  <a:srgbClr val="FFFFFF"/>
                </a:solidFill>
                <a:latin typeface="Barriecito"/>
                <a:ea typeface="Barriecito"/>
                <a:cs typeface="Barriecito"/>
                <a:sym typeface="Barriecito"/>
              </a:endParaRPr>
            </a:p>
          </p:txBody>
        </p:sp>
        <p:sp>
          <p:nvSpPr>
            <p:cNvPr id="226" name="Google Shape;226;p3"/>
            <p:cNvSpPr txBox="1"/>
            <p:nvPr/>
          </p:nvSpPr>
          <p:spPr>
            <a:xfrm>
              <a:off x="9932402" y="1445025"/>
              <a:ext cx="1769700" cy="400200"/>
            </a:xfrm>
            <a:prstGeom prst="rect">
              <a:avLst/>
            </a:prstGeom>
            <a:noFill/>
            <a:ln>
              <a:noFill/>
            </a:ln>
            <a:effectLst>
              <a:outerShdw rotWithShape="0" algn="bl" dir="3960000" dist="38100">
                <a:srgbClr val="000000"/>
              </a:outerShdw>
            </a:effectLst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i="0" lang="en" sz="2300" u="none" cap="none" strike="noStrike">
                  <a:solidFill>
                    <a:schemeClr val="dk2"/>
                  </a:solidFill>
                  <a:latin typeface="Ranchers"/>
                  <a:ea typeface="Ranchers"/>
                  <a:cs typeface="Ranchers"/>
                  <a:sym typeface="Ranchers"/>
                </a:rPr>
                <a:t>MONDAY</a:t>
              </a:r>
              <a:endParaRPr sz="2300">
                <a:solidFill>
                  <a:schemeClr val="dk2"/>
                </a:solidFill>
                <a:latin typeface="Ranchers"/>
                <a:ea typeface="Ranchers"/>
                <a:cs typeface="Ranchers"/>
                <a:sym typeface="Ranchers"/>
              </a:endParaRPr>
            </a:p>
          </p:txBody>
        </p:sp>
      </p:grpSp>
      <p:sp>
        <p:nvSpPr>
          <p:cNvPr id="227" name="Google Shape;227;p3">
            <a:hlinkClick action="ppaction://hlinksldjump" r:id="rId3"/>
          </p:cNvPr>
          <p:cNvSpPr/>
          <p:nvPr/>
        </p:nvSpPr>
        <p:spPr>
          <a:xfrm>
            <a:off x="9771525" y="1284950"/>
            <a:ext cx="1942200" cy="702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8" name="Google Shape;228;p3">
            <a:hlinkClick action="ppaction://hlinksldjump" r:id="rId4"/>
          </p:cNvPr>
          <p:cNvSpPr/>
          <p:nvPr/>
        </p:nvSpPr>
        <p:spPr>
          <a:xfrm>
            <a:off x="9771525" y="2123150"/>
            <a:ext cx="1942200" cy="702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9" name="Google Shape;229;p3">
            <a:hlinkClick action="ppaction://hlinksldjump" r:id="rId5"/>
          </p:cNvPr>
          <p:cNvSpPr/>
          <p:nvPr/>
        </p:nvSpPr>
        <p:spPr>
          <a:xfrm>
            <a:off x="9771525" y="2961350"/>
            <a:ext cx="1942200" cy="702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0" name="Google Shape;230;p3">
            <a:hlinkClick action="ppaction://hlinksldjump" r:id="rId6"/>
          </p:cNvPr>
          <p:cNvSpPr/>
          <p:nvPr/>
        </p:nvSpPr>
        <p:spPr>
          <a:xfrm>
            <a:off x="9771525" y="3799550"/>
            <a:ext cx="1942200" cy="702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1" name="Google Shape;231;p3">
            <a:hlinkClick action="ppaction://hlinksldjump" r:id="rId7"/>
          </p:cNvPr>
          <p:cNvSpPr/>
          <p:nvPr/>
        </p:nvSpPr>
        <p:spPr>
          <a:xfrm>
            <a:off x="9771525" y="4713950"/>
            <a:ext cx="1942200" cy="702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2" name="Google Shape;232;p3">
            <a:hlinkClick action="ppaction://hlinksldjump" r:id="rId8"/>
          </p:cNvPr>
          <p:cNvSpPr/>
          <p:nvPr/>
        </p:nvSpPr>
        <p:spPr>
          <a:xfrm>
            <a:off x="9771525" y="5552150"/>
            <a:ext cx="1942200" cy="702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003 Tuesday">
  <p:cSld name="CUSTOM_14_1">
    <p:bg>
      <p:bgPr>
        <a:solidFill>
          <a:schemeClr val="accent2"/>
        </a:solidFill>
      </p:bgPr>
    </p:bg>
    <p:spTree>
      <p:nvGrpSpPr>
        <p:cNvPr id="233" name="Shape 23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34" name="Google Shape;234;p4"/>
          <p:cNvGrpSpPr/>
          <p:nvPr/>
        </p:nvGrpSpPr>
        <p:grpSpPr>
          <a:xfrm>
            <a:off x="9064675" y="1143525"/>
            <a:ext cx="2637427" cy="1003200"/>
            <a:chOff x="9064675" y="1143525"/>
            <a:chExt cx="2637427" cy="1003200"/>
          </a:xfrm>
        </p:grpSpPr>
        <p:sp>
          <p:nvSpPr>
            <p:cNvPr id="235" name="Google Shape;235;p4"/>
            <p:cNvSpPr/>
            <p:nvPr/>
          </p:nvSpPr>
          <p:spPr>
            <a:xfrm>
              <a:off x="9064675" y="1327575"/>
              <a:ext cx="731700" cy="63510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i="0" sz="1800" u="none" cap="none" strike="noStrike">
                <a:solidFill>
                  <a:srgbClr val="FFFFFF"/>
                </a:solidFill>
                <a:latin typeface="Barriecito"/>
                <a:ea typeface="Barriecito"/>
                <a:cs typeface="Barriecito"/>
                <a:sym typeface="Barriecito"/>
              </a:endParaRPr>
            </a:p>
          </p:txBody>
        </p:sp>
        <p:sp>
          <p:nvSpPr>
            <p:cNvPr id="236" name="Google Shape;236;p4"/>
            <p:cNvSpPr/>
            <p:nvPr/>
          </p:nvSpPr>
          <p:spPr>
            <a:xfrm rot="-5400000">
              <a:off x="10223450" y="688575"/>
              <a:ext cx="1003200" cy="1913100"/>
            </a:xfrm>
            <a:prstGeom prst="trapezoid">
              <a:avLst>
                <a:gd fmla="val 19525" name="adj"/>
              </a:avLst>
            </a:prstGeom>
            <a:solidFill>
              <a:schemeClr val="accent1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i="0" sz="1800" u="none" cap="none" strike="noStrike">
                <a:solidFill>
                  <a:srgbClr val="FFFFFF"/>
                </a:solidFill>
                <a:latin typeface="Barriecito"/>
                <a:ea typeface="Barriecito"/>
                <a:cs typeface="Barriecito"/>
                <a:sym typeface="Barriecito"/>
              </a:endParaRPr>
            </a:p>
          </p:txBody>
        </p:sp>
        <p:sp>
          <p:nvSpPr>
            <p:cNvPr id="237" name="Google Shape;237;p4"/>
            <p:cNvSpPr/>
            <p:nvPr/>
          </p:nvSpPr>
          <p:spPr>
            <a:xfrm>
              <a:off x="9064675" y="1327575"/>
              <a:ext cx="731700" cy="635100"/>
            </a:xfrm>
            <a:prstGeom prst="rect">
              <a:avLst/>
            </a:prstGeom>
            <a:solidFill>
              <a:srgbClr val="000000">
                <a:alpha val="134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i="0" sz="1800" u="none" cap="none" strike="noStrike">
                <a:solidFill>
                  <a:srgbClr val="FFFFFF"/>
                </a:solidFill>
                <a:latin typeface="Barriecito"/>
                <a:ea typeface="Barriecito"/>
                <a:cs typeface="Barriecito"/>
                <a:sym typeface="Barriecito"/>
              </a:endParaRPr>
            </a:p>
          </p:txBody>
        </p:sp>
        <p:sp>
          <p:nvSpPr>
            <p:cNvPr id="238" name="Google Shape;238;p4"/>
            <p:cNvSpPr txBox="1"/>
            <p:nvPr/>
          </p:nvSpPr>
          <p:spPr>
            <a:xfrm>
              <a:off x="9932402" y="1445025"/>
              <a:ext cx="1769700" cy="400200"/>
            </a:xfrm>
            <a:prstGeom prst="rect">
              <a:avLst/>
            </a:prstGeom>
            <a:noFill/>
            <a:ln>
              <a:noFill/>
            </a:ln>
            <a:effectLst>
              <a:outerShdw rotWithShape="0" algn="bl" dir="3960000" dist="38100">
                <a:srgbClr val="000000"/>
              </a:outerShdw>
            </a:effectLst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i="0" lang="en" sz="2300" u="none" cap="none" strike="noStrike">
                  <a:solidFill>
                    <a:schemeClr val="dk2"/>
                  </a:solidFill>
                  <a:latin typeface="Ranchers"/>
                  <a:ea typeface="Ranchers"/>
                  <a:cs typeface="Ranchers"/>
                  <a:sym typeface="Ranchers"/>
                </a:rPr>
                <a:t>MONDAY</a:t>
              </a:r>
              <a:endParaRPr sz="2300">
                <a:solidFill>
                  <a:schemeClr val="dk2"/>
                </a:solidFill>
                <a:latin typeface="Ranchers"/>
                <a:ea typeface="Ranchers"/>
                <a:cs typeface="Ranchers"/>
                <a:sym typeface="Ranchers"/>
              </a:endParaRPr>
            </a:p>
          </p:txBody>
        </p:sp>
      </p:grpSp>
      <p:sp>
        <p:nvSpPr>
          <p:cNvPr id="239" name="Google Shape;239;p4"/>
          <p:cNvSpPr/>
          <p:nvPr/>
        </p:nvSpPr>
        <p:spPr>
          <a:xfrm>
            <a:off x="546082" y="555386"/>
            <a:ext cx="9524198" cy="5977289"/>
          </a:xfrm>
          <a:custGeom>
            <a:rect b="b" l="l" r="r" t="t"/>
            <a:pathLst>
              <a:path extrusionOk="0" h="5977289" w="9524198">
                <a:moveTo>
                  <a:pt x="8356534" y="375821"/>
                </a:moveTo>
                <a:lnTo>
                  <a:pt x="8356534" y="663821"/>
                </a:lnTo>
                <a:lnTo>
                  <a:pt x="8644534" y="663821"/>
                </a:lnTo>
                <a:lnTo>
                  <a:pt x="8644534" y="375821"/>
                </a:lnTo>
                <a:close/>
                <a:moveTo>
                  <a:pt x="7847458" y="375821"/>
                </a:moveTo>
                <a:lnTo>
                  <a:pt x="7847458" y="663821"/>
                </a:lnTo>
                <a:lnTo>
                  <a:pt x="8135458" y="663821"/>
                </a:lnTo>
                <a:lnTo>
                  <a:pt x="8135458" y="375821"/>
                </a:lnTo>
                <a:close/>
                <a:moveTo>
                  <a:pt x="7338389" y="375821"/>
                </a:moveTo>
                <a:lnTo>
                  <a:pt x="7338389" y="663821"/>
                </a:lnTo>
                <a:lnTo>
                  <a:pt x="7626389" y="663821"/>
                </a:lnTo>
                <a:lnTo>
                  <a:pt x="7626389" y="375821"/>
                </a:lnTo>
                <a:close/>
                <a:moveTo>
                  <a:pt x="6829320" y="375821"/>
                </a:moveTo>
                <a:lnTo>
                  <a:pt x="6829320" y="663821"/>
                </a:lnTo>
                <a:lnTo>
                  <a:pt x="7117320" y="663821"/>
                </a:lnTo>
                <a:lnTo>
                  <a:pt x="7117320" y="375821"/>
                </a:lnTo>
                <a:close/>
                <a:moveTo>
                  <a:pt x="6320251" y="375821"/>
                </a:moveTo>
                <a:lnTo>
                  <a:pt x="6320251" y="663821"/>
                </a:lnTo>
                <a:lnTo>
                  <a:pt x="6608251" y="663821"/>
                </a:lnTo>
                <a:lnTo>
                  <a:pt x="6608251" y="375821"/>
                </a:lnTo>
                <a:close/>
                <a:moveTo>
                  <a:pt x="5811182" y="375821"/>
                </a:moveTo>
                <a:lnTo>
                  <a:pt x="5811182" y="663821"/>
                </a:lnTo>
                <a:lnTo>
                  <a:pt x="6099182" y="663821"/>
                </a:lnTo>
                <a:lnTo>
                  <a:pt x="6099182" y="375821"/>
                </a:lnTo>
                <a:close/>
                <a:moveTo>
                  <a:pt x="5302113" y="375821"/>
                </a:moveTo>
                <a:lnTo>
                  <a:pt x="5302113" y="663821"/>
                </a:lnTo>
                <a:lnTo>
                  <a:pt x="5590113" y="663821"/>
                </a:lnTo>
                <a:lnTo>
                  <a:pt x="5590113" y="375821"/>
                </a:lnTo>
                <a:close/>
                <a:moveTo>
                  <a:pt x="4793044" y="375821"/>
                </a:moveTo>
                <a:lnTo>
                  <a:pt x="4793044" y="663821"/>
                </a:lnTo>
                <a:lnTo>
                  <a:pt x="5081044" y="663821"/>
                </a:lnTo>
                <a:lnTo>
                  <a:pt x="5081044" y="375821"/>
                </a:lnTo>
                <a:close/>
                <a:moveTo>
                  <a:pt x="4283975" y="375821"/>
                </a:moveTo>
                <a:lnTo>
                  <a:pt x="4283975" y="663821"/>
                </a:lnTo>
                <a:lnTo>
                  <a:pt x="4571975" y="663821"/>
                </a:lnTo>
                <a:lnTo>
                  <a:pt x="4571975" y="375821"/>
                </a:lnTo>
                <a:close/>
                <a:moveTo>
                  <a:pt x="3774906" y="375821"/>
                </a:moveTo>
                <a:lnTo>
                  <a:pt x="3774906" y="663821"/>
                </a:lnTo>
                <a:lnTo>
                  <a:pt x="4062906" y="663821"/>
                </a:lnTo>
                <a:lnTo>
                  <a:pt x="4062906" y="375821"/>
                </a:lnTo>
                <a:close/>
                <a:moveTo>
                  <a:pt x="3265838" y="375821"/>
                </a:moveTo>
                <a:lnTo>
                  <a:pt x="3265838" y="663821"/>
                </a:lnTo>
                <a:lnTo>
                  <a:pt x="3553838" y="663821"/>
                </a:lnTo>
                <a:lnTo>
                  <a:pt x="3553838" y="375821"/>
                </a:lnTo>
                <a:close/>
                <a:moveTo>
                  <a:pt x="2756769" y="375821"/>
                </a:moveTo>
                <a:lnTo>
                  <a:pt x="2756769" y="663821"/>
                </a:lnTo>
                <a:lnTo>
                  <a:pt x="3044769" y="663821"/>
                </a:lnTo>
                <a:lnTo>
                  <a:pt x="3044769" y="375821"/>
                </a:lnTo>
                <a:close/>
                <a:moveTo>
                  <a:pt x="2247700" y="375821"/>
                </a:moveTo>
                <a:lnTo>
                  <a:pt x="2247700" y="663821"/>
                </a:lnTo>
                <a:lnTo>
                  <a:pt x="2535700" y="663821"/>
                </a:lnTo>
                <a:lnTo>
                  <a:pt x="2535700" y="375821"/>
                </a:lnTo>
                <a:close/>
                <a:moveTo>
                  <a:pt x="1738631" y="375821"/>
                </a:moveTo>
                <a:lnTo>
                  <a:pt x="1738631" y="663821"/>
                </a:lnTo>
                <a:lnTo>
                  <a:pt x="2026631" y="663821"/>
                </a:lnTo>
                <a:lnTo>
                  <a:pt x="2026631" y="375821"/>
                </a:lnTo>
                <a:close/>
                <a:moveTo>
                  <a:pt x="1229563" y="375821"/>
                </a:moveTo>
                <a:lnTo>
                  <a:pt x="1229563" y="663821"/>
                </a:lnTo>
                <a:lnTo>
                  <a:pt x="1517563" y="663821"/>
                </a:lnTo>
                <a:lnTo>
                  <a:pt x="1517563" y="375821"/>
                </a:lnTo>
                <a:close/>
                <a:moveTo>
                  <a:pt x="720493" y="375821"/>
                </a:moveTo>
                <a:lnTo>
                  <a:pt x="720493" y="663821"/>
                </a:lnTo>
                <a:lnTo>
                  <a:pt x="1008494" y="663821"/>
                </a:lnTo>
                <a:lnTo>
                  <a:pt x="1008494" y="375821"/>
                </a:lnTo>
                <a:close/>
                <a:moveTo>
                  <a:pt x="529408" y="0"/>
                </a:moveTo>
                <a:lnTo>
                  <a:pt x="8994790" y="0"/>
                </a:lnTo>
                <a:cubicBezTo>
                  <a:pt x="9287174" y="0"/>
                  <a:pt x="9524198" y="237024"/>
                  <a:pt x="9524198" y="529408"/>
                </a:cubicBezTo>
                <a:lnTo>
                  <a:pt x="9524198" y="5447881"/>
                </a:lnTo>
                <a:cubicBezTo>
                  <a:pt x="9524198" y="5740265"/>
                  <a:pt x="9287174" y="5977289"/>
                  <a:pt x="8994790" y="5977289"/>
                </a:cubicBezTo>
                <a:lnTo>
                  <a:pt x="529408" y="5977289"/>
                </a:lnTo>
                <a:cubicBezTo>
                  <a:pt x="237024" y="5977289"/>
                  <a:pt x="0" y="5740265"/>
                  <a:pt x="0" y="5447881"/>
                </a:cubicBezTo>
                <a:lnTo>
                  <a:pt x="0" y="529408"/>
                </a:lnTo>
                <a:cubicBezTo>
                  <a:pt x="0" y="237024"/>
                  <a:pt x="237024" y="0"/>
                  <a:pt x="529408" y="0"/>
                </a:cubicBezTo>
                <a:close/>
              </a:path>
            </a:pathLst>
          </a:custGeom>
          <a:solidFill>
            <a:schemeClr val="lt2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40" name="Google Shape;240;p4"/>
          <p:cNvSpPr/>
          <p:nvPr/>
        </p:nvSpPr>
        <p:spPr>
          <a:xfrm>
            <a:off x="792475" y="555375"/>
            <a:ext cx="9113400" cy="5977200"/>
          </a:xfrm>
          <a:prstGeom prst="roundRect">
            <a:avLst>
              <a:gd fmla="val 8857" name="adj"/>
            </a:avLst>
          </a:prstGeom>
          <a:solidFill>
            <a:srgbClr val="000000">
              <a:alpha val="980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241" name="Google Shape;241;p4"/>
          <p:cNvGrpSpPr/>
          <p:nvPr/>
        </p:nvGrpSpPr>
        <p:grpSpPr>
          <a:xfrm>
            <a:off x="8939750" y="5320875"/>
            <a:ext cx="2619075" cy="1003200"/>
            <a:chOff x="8939750" y="5320875"/>
            <a:chExt cx="2619075" cy="1003200"/>
          </a:xfrm>
        </p:grpSpPr>
        <p:sp>
          <p:nvSpPr>
            <p:cNvPr id="242" name="Google Shape;242;p4"/>
            <p:cNvSpPr/>
            <p:nvPr/>
          </p:nvSpPr>
          <p:spPr>
            <a:xfrm>
              <a:off x="8939750" y="5504925"/>
              <a:ext cx="731700" cy="635100"/>
            </a:xfrm>
            <a:prstGeom prst="rect">
              <a:avLst/>
            </a:pr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i="0" sz="1800" u="none" cap="none" strike="noStrike">
                <a:solidFill>
                  <a:srgbClr val="FFFFFF"/>
                </a:solidFill>
                <a:latin typeface="Barriecito"/>
                <a:ea typeface="Barriecito"/>
                <a:cs typeface="Barriecito"/>
                <a:sym typeface="Barriecito"/>
              </a:endParaRPr>
            </a:p>
          </p:txBody>
        </p:sp>
        <p:sp>
          <p:nvSpPr>
            <p:cNvPr id="243" name="Google Shape;243;p4"/>
            <p:cNvSpPr/>
            <p:nvPr/>
          </p:nvSpPr>
          <p:spPr>
            <a:xfrm rot="-5400000">
              <a:off x="10068575" y="4865925"/>
              <a:ext cx="1003200" cy="1913100"/>
            </a:xfrm>
            <a:prstGeom prst="trapezoid">
              <a:avLst>
                <a:gd fmla="val 19525" name="adj"/>
              </a:avLst>
            </a:prstGeom>
            <a:solidFill>
              <a:schemeClr val="accent6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i="0" sz="1800" u="none" cap="none" strike="noStrike">
                <a:solidFill>
                  <a:srgbClr val="FFFFFF"/>
                </a:solidFill>
                <a:latin typeface="Barriecito"/>
                <a:ea typeface="Barriecito"/>
                <a:cs typeface="Barriecito"/>
                <a:sym typeface="Barriecito"/>
              </a:endParaRPr>
            </a:p>
          </p:txBody>
        </p:sp>
        <p:sp>
          <p:nvSpPr>
            <p:cNvPr id="244" name="Google Shape;244;p4"/>
            <p:cNvSpPr/>
            <p:nvPr/>
          </p:nvSpPr>
          <p:spPr>
            <a:xfrm>
              <a:off x="8939750" y="5504925"/>
              <a:ext cx="731700" cy="635100"/>
            </a:xfrm>
            <a:prstGeom prst="rect">
              <a:avLst/>
            </a:prstGeom>
            <a:solidFill>
              <a:srgbClr val="000000">
                <a:alpha val="134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i="0" sz="1800" u="none" cap="none" strike="noStrike">
                <a:solidFill>
                  <a:srgbClr val="FFFFFF"/>
                </a:solidFill>
                <a:latin typeface="Barriecito"/>
                <a:ea typeface="Barriecito"/>
                <a:cs typeface="Barriecito"/>
                <a:sym typeface="Barriecito"/>
              </a:endParaRPr>
            </a:p>
          </p:txBody>
        </p:sp>
        <p:sp>
          <p:nvSpPr>
            <p:cNvPr id="245" name="Google Shape;245;p4"/>
            <p:cNvSpPr txBox="1"/>
            <p:nvPr/>
          </p:nvSpPr>
          <p:spPr>
            <a:xfrm>
              <a:off x="9789125" y="5622375"/>
              <a:ext cx="1769700" cy="400200"/>
            </a:xfrm>
            <a:prstGeom prst="rect">
              <a:avLst/>
            </a:prstGeom>
            <a:noFill/>
            <a:ln>
              <a:noFill/>
            </a:ln>
            <a:effectLst>
              <a:outerShdw rotWithShape="0" algn="bl" dir="3960000" dist="38100">
                <a:srgbClr val="000000"/>
              </a:outerShdw>
            </a:effectLst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2300">
                  <a:solidFill>
                    <a:schemeClr val="dk2"/>
                  </a:solidFill>
                  <a:latin typeface="Ranchers"/>
                  <a:ea typeface="Ranchers"/>
                  <a:cs typeface="Ranchers"/>
                  <a:sym typeface="Ranchers"/>
                </a:rPr>
                <a:t>INFO</a:t>
              </a:r>
              <a:endParaRPr sz="2300">
                <a:solidFill>
                  <a:schemeClr val="dk2"/>
                </a:solidFill>
                <a:latin typeface="Ranchers"/>
                <a:ea typeface="Ranchers"/>
                <a:cs typeface="Ranchers"/>
                <a:sym typeface="Ranchers"/>
              </a:endParaRPr>
            </a:p>
          </p:txBody>
        </p:sp>
        <p:sp>
          <p:nvSpPr>
            <p:cNvPr id="246" name="Google Shape;246;p4"/>
            <p:cNvSpPr/>
            <p:nvPr/>
          </p:nvSpPr>
          <p:spPr>
            <a:xfrm>
              <a:off x="8939750" y="5504925"/>
              <a:ext cx="731700" cy="635100"/>
            </a:xfrm>
            <a:prstGeom prst="rect">
              <a:avLst/>
            </a:pr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i="0" sz="1800" u="none" cap="none" strike="noStrike">
                <a:solidFill>
                  <a:srgbClr val="FFFFFF"/>
                </a:solidFill>
                <a:latin typeface="Barriecito"/>
                <a:ea typeface="Barriecito"/>
                <a:cs typeface="Barriecito"/>
                <a:sym typeface="Barriecito"/>
              </a:endParaRPr>
            </a:p>
          </p:txBody>
        </p:sp>
        <p:sp>
          <p:nvSpPr>
            <p:cNvPr id="247" name="Google Shape;247;p4"/>
            <p:cNvSpPr/>
            <p:nvPr/>
          </p:nvSpPr>
          <p:spPr>
            <a:xfrm rot="-5400000">
              <a:off x="10068575" y="4865925"/>
              <a:ext cx="1003200" cy="1913100"/>
            </a:xfrm>
            <a:prstGeom prst="trapezoid">
              <a:avLst>
                <a:gd fmla="val 19525" name="adj"/>
              </a:avLst>
            </a:prstGeom>
            <a:solidFill>
              <a:schemeClr val="accent6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i="0" sz="1800" u="none" cap="none" strike="noStrike">
                <a:solidFill>
                  <a:srgbClr val="FFFFFF"/>
                </a:solidFill>
                <a:latin typeface="Barriecito"/>
                <a:ea typeface="Barriecito"/>
                <a:cs typeface="Barriecito"/>
                <a:sym typeface="Barriecito"/>
              </a:endParaRPr>
            </a:p>
          </p:txBody>
        </p:sp>
        <p:sp>
          <p:nvSpPr>
            <p:cNvPr id="248" name="Google Shape;248;p4"/>
            <p:cNvSpPr/>
            <p:nvPr/>
          </p:nvSpPr>
          <p:spPr>
            <a:xfrm>
              <a:off x="8939750" y="5504925"/>
              <a:ext cx="731700" cy="635100"/>
            </a:xfrm>
            <a:prstGeom prst="rect">
              <a:avLst/>
            </a:prstGeom>
            <a:solidFill>
              <a:srgbClr val="000000">
                <a:alpha val="134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i="0" sz="1800" u="none" cap="none" strike="noStrike">
                <a:solidFill>
                  <a:srgbClr val="FFFFFF"/>
                </a:solidFill>
                <a:latin typeface="Barriecito"/>
                <a:ea typeface="Barriecito"/>
                <a:cs typeface="Barriecito"/>
                <a:sym typeface="Barriecito"/>
              </a:endParaRPr>
            </a:p>
          </p:txBody>
        </p:sp>
        <p:sp>
          <p:nvSpPr>
            <p:cNvPr id="249" name="Google Shape;249;p4"/>
            <p:cNvSpPr txBox="1"/>
            <p:nvPr/>
          </p:nvSpPr>
          <p:spPr>
            <a:xfrm>
              <a:off x="9789125" y="5622375"/>
              <a:ext cx="1769700" cy="400200"/>
            </a:xfrm>
            <a:prstGeom prst="rect">
              <a:avLst/>
            </a:prstGeom>
            <a:noFill/>
            <a:ln>
              <a:noFill/>
            </a:ln>
            <a:effectLst>
              <a:outerShdw rotWithShape="0" algn="bl" dir="3960000" dist="38100">
                <a:srgbClr val="000000"/>
              </a:outerShdw>
            </a:effectLst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2300">
                  <a:solidFill>
                    <a:schemeClr val="dk2"/>
                  </a:solidFill>
                  <a:latin typeface="Ranchers"/>
                  <a:ea typeface="Ranchers"/>
                  <a:cs typeface="Ranchers"/>
                  <a:sym typeface="Ranchers"/>
                </a:rPr>
                <a:t>INFO</a:t>
              </a:r>
              <a:endParaRPr sz="2300">
                <a:solidFill>
                  <a:schemeClr val="dk2"/>
                </a:solidFill>
                <a:latin typeface="Ranchers"/>
                <a:ea typeface="Ranchers"/>
                <a:cs typeface="Ranchers"/>
                <a:sym typeface="Ranchers"/>
              </a:endParaRPr>
            </a:p>
          </p:txBody>
        </p:sp>
      </p:grpSp>
      <p:grpSp>
        <p:nvGrpSpPr>
          <p:cNvPr id="250" name="Google Shape;250;p4"/>
          <p:cNvGrpSpPr/>
          <p:nvPr/>
        </p:nvGrpSpPr>
        <p:grpSpPr>
          <a:xfrm>
            <a:off x="9064675" y="4501725"/>
            <a:ext cx="2637427" cy="1003200"/>
            <a:chOff x="9064675" y="4501725"/>
            <a:chExt cx="2637427" cy="1003200"/>
          </a:xfrm>
        </p:grpSpPr>
        <p:sp>
          <p:nvSpPr>
            <p:cNvPr id="251" name="Google Shape;251;p4"/>
            <p:cNvSpPr/>
            <p:nvPr/>
          </p:nvSpPr>
          <p:spPr>
            <a:xfrm>
              <a:off x="9064675" y="4685775"/>
              <a:ext cx="731700" cy="635100"/>
            </a:xfrm>
            <a:prstGeom prst="rect">
              <a:avLst/>
            </a:pr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i="0" sz="1800" u="none" cap="none" strike="noStrike">
                <a:solidFill>
                  <a:srgbClr val="FFFFFF"/>
                </a:solidFill>
                <a:latin typeface="Barriecito"/>
                <a:ea typeface="Barriecito"/>
                <a:cs typeface="Barriecito"/>
                <a:sym typeface="Barriecito"/>
              </a:endParaRPr>
            </a:p>
          </p:txBody>
        </p:sp>
        <p:sp>
          <p:nvSpPr>
            <p:cNvPr id="252" name="Google Shape;252;p4"/>
            <p:cNvSpPr/>
            <p:nvPr/>
          </p:nvSpPr>
          <p:spPr>
            <a:xfrm rot="-5400000">
              <a:off x="10223450" y="4046775"/>
              <a:ext cx="1003200" cy="1913100"/>
            </a:xfrm>
            <a:prstGeom prst="trapezoid">
              <a:avLst>
                <a:gd fmla="val 19525" name="adj"/>
              </a:avLst>
            </a:prstGeom>
            <a:solidFill>
              <a:schemeClr val="accent5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i="0" sz="1800" u="none" cap="none" strike="noStrike">
                <a:solidFill>
                  <a:srgbClr val="FFFFFF"/>
                </a:solidFill>
                <a:latin typeface="Barriecito"/>
                <a:ea typeface="Barriecito"/>
                <a:cs typeface="Barriecito"/>
                <a:sym typeface="Barriecito"/>
              </a:endParaRPr>
            </a:p>
          </p:txBody>
        </p:sp>
        <p:sp>
          <p:nvSpPr>
            <p:cNvPr id="253" name="Google Shape;253;p4"/>
            <p:cNvSpPr/>
            <p:nvPr/>
          </p:nvSpPr>
          <p:spPr>
            <a:xfrm>
              <a:off x="9064675" y="4685775"/>
              <a:ext cx="731700" cy="635100"/>
            </a:xfrm>
            <a:prstGeom prst="rect">
              <a:avLst/>
            </a:prstGeom>
            <a:solidFill>
              <a:srgbClr val="000000">
                <a:alpha val="134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i="0" sz="1800" u="none" cap="none" strike="noStrike">
                <a:solidFill>
                  <a:srgbClr val="FFFFFF"/>
                </a:solidFill>
                <a:latin typeface="Barriecito"/>
                <a:ea typeface="Barriecito"/>
                <a:cs typeface="Barriecito"/>
                <a:sym typeface="Barriecito"/>
              </a:endParaRPr>
            </a:p>
          </p:txBody>
        </p:sp>
        <p:sp>
          <p:nvSpPr>
            <p:cNvPr id="254" name="Google Shape;254;p4"/>
            <p:cNvSpPr txBox="1"/>
            <p:nvPr/>
          </p:nvSpPr>
          <p:spPr>
            <a:xfrm>
              <a:off x="9932402" y="4803225"/>
              <a:ext cx="1769700" cy="400200"/>
            </a:xfrm>
            <a:prstGeom prst="rect">
              <a:avLst/>
            </a:prstGeom>
            <a:noFill/>
            <a:ln>
              <a:noFill/>
            </a:ln>
            <a:effectLst>
              <a:outerShdw rotWithShape="0" algn="bl" dir="3960000" dist="38100">
                <a:srgbClr val="000000"/>
              </a:outerShdw>
            </a:effectLst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2300">
                  <a:solidFill>
                    <a:schemeClr val="dk2"/>
                  </a:solidFill>
                  <a:latin typeface="Ranchers"/>
                  <a:ea typeface="Ranchers"/>
                  <a:cs typeface="Ranchers"/>
                  <a:sym typeface="Ranchers"/>
                </a:rPr>
                <a:t>FRIDAY</a:t>
              </a:r>
              <a:endParaRPr sz="2300">
                <a:solidFill>
                  <a:schemeClr val="dk2"/>
                </a:solidFill>
                <a:latin typeface="Ranchers"/>
                <a:ea typeface="Ranchers"/>
                <a:cs typeface="Ranchers"/>
                <a:sym typeface="Ranchers"/>
              </a:endParaRPr>
            </a:p>
          </p:txBody>
        </p:sp>
        <p:sp>
          <p:nvSpPr>
            <p:cNvPr id="255" name="Google Shape;255;p4"/>
            <p:cNvSpPr/>
            <p:nvPr/>
          </p:nvSpPr>
          <p:spPr>
            <a:xfrm>
              <a:off x="9064675" y="4685775"/>
              <a:ext cx="731700" cy="635100"/>
            </a:xfrm>
            <a:prstGeom prst="rect">
              <a:avLst/>
            </a:pr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i="0" sz="1800" u="none" cap="none" strike="noStrike">
                <a:solidFill>
                  <a:srgbClr val="FFFFFF"/>
                </a:solidFill>
                <a:latin typeface="Barriecito"/>
                <a:ea typeface="Barriecito"/>
                <a:cs typeface="Barriecito"/>
                <a:sym typeface="Barriecito"/>
              </a:endParaRPr>
            </a:p>
          </p:txBody>
        </p:sp>
        <p:sp>
          <p:nvSpPr>
            <p:cNvPr id="256" name="Google Shape;256;p4"/>
            <p:cNvSpPr/>
            <p:nvPr/>
          </p:nvSpPr>
          <p:spPr>
            <a:xfrm rot="-5400000">
              <a:off x="10223450" y="4046775"/>
              <a:ext cx="1003200" cy="1913100"/>
            </a:xfrm>
            <a:prstGeom prst="trapezoid">
              <a:avLst>
                <a:gd fmla="val 19525" name="adj"/>
              </a:avLst>
            </a:prstGeom>
            <a:solidFill>
              <a:schemeClr val="accent5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i="0" sz="1800" u="none" cap="none" strike="noStrike">
                <a:solidFill>
                  <a:srgbClr val="FFFFFF"/>
                </a:solidFill>
                <a:latin typeface="Barriecito"/>
                <a:ea typeface="Barriecito"/>
                <a:cs typeface="Barriecito"/>
                <a:sym typeface="Barriecito"/>
              </a:endParaRPr>
            </a:p>
          </p:txBody>
        </p:sp>
        <p:sp>
          <p:nvSpPr>
            <p:cNvPr id="257" name="Google Shape;257;p4"/>
            <p:cNvSpPr/>
            <p:nvPr/>
          </p:nvSpPr>
          <p:spPr>
            <a:xfrm>
              <a:off x="9064675" y="4685775"/>
              <a:ext cx="731700" cy="635100"/>
            </a:xfrm>
            <a:prstGeom prst="rect">
              <a:avLst/>
            </a:prstGeom>
            <a:solidFill>
              <a:srgbClr val="000000">
                <a:alpha val="134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i="0" sz="1800" u="none" cap="none" strike="noStrike">
                <a:solidFill>
                  <a:srgbClr val="FFFFFF"/>
                </a:solidFill>
                <a:latin typeface="Barriecito"/>
                <a:ea typeface="Barriecito"/>
                <a:cs typeface="Barriecito"/>
                <a:sym typeface="Barriecito"/>
              </a:endParaRPr>
            </a:p>
          </p:txBody>
        </p:sp>
        <p:sp>
          <p:nvSpPr>
            <p:cNvPr id="258" name="Google Shape;258;p4"/>
            <p:cNvSpPr txBox="1"/>
            <p:nvPr/>
          </p:nvSpPr>
          <p:spPr>
            <a:xfrm>
              <a:off x="9932402" y="4803225"/>
              <a:ext cx="1769700" cy="400200"/>
            </a:xfrm>
            <a:prstGeom prst="rect">
              <a:avLst/>
            </a:prstGeom>
            <a:noFill/>
            <a:ln>
              <a:noFill/>
            </a:ln>
            <a:effectLst>
              <a:outerShdw rotWithShape="0" algn="bl" dir="3960000" dist="38100">
                <a:srgbClr val="000000"/>
              </a:outerShdw>
            </a:effectLst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2300">
                  <a:solidFill>
                    <a:schemeClr val="dk2"/>
                  </a:solidFill>
                  <a:latin typeface="Ranchers"/>
                  <a:ea typeface="Ranchers"/>
                  <a:cs typeface="Ranchers"/>
                  <a:sym typeface="Ranchers"/>
                </a:rPr>
                <a:t>FRIDAY</a:t>
              </a:r>
              <a:endParaRPr sz="2300">
                <a:solidFill>
                  <a:schemeClr val="dk2"/>
                </a:solidFill>
                <a:latin typeface="Ranchers"/>
                <a:ea typeface="Ranchers"/>
                <a:cs typeface="Ranchers"/>
                <a:sym typeface="Ranchers"/>
              </a:endParaRPr>
            </a:p>
          </p:txBody>
        </p:sp>
      </p:grpSp>
      <p:grpSp>
        <p:nvGrpSpPr>
          <p:cNvPr id="259" name="Google Shape;259;p4"/>
          <p:cNvGrpSpPr/>
          <p:nvPr/>
        </p:nvGrpSpPr>
        <p:grpSpPr>
          <a:xfrm>
            <a:off x="9064675" y="2822625"/>
            <a:ext cx="2713620" cy="1003200"/>
            <a:chOff x="9064675" y="2822625"/>
            <a:chExt cx="2713620" cy="1003200"/>
          </a:xfrm>
        </p:grpSpPr>
        <p:sp>
          <p:nvSpPr>
            <p:cNvPr id="260" name="Google Shape;260;p4"/>
            <p:cNvSpPr/>
            <p:nvPr/>
          </p:nvSpPr>
          <p:spPr>
            <a:xfrm>
              <a:off x="9064675" y="3006675"/>
              <a:ext cx="731700" cy="635100"/>
            </a:xfrm>
            <a:prstGeom prst="rect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i="0" sz="1800" u="none" cap="none" strike="noStrike">
                <a:solidFill>
                  <a:srgbClr val="FFFFFF"/>
                </a:solidFill>
                <a:latin typeface="Barriecito"/>
                <a:ea typeface="Barriecito"/>
                <a:cs typeface="Barriecito"/>
                <a:sym typeface="Barriecito"/>
              </a:endParaRPr>
            </a:p>
          </p:txBody>
        </p:sp>
        <p:sp>
          <p:nvSpPr>
            <p:cNvPr id="261" name="Google Shape;261;p4"/>
            <p:cNvSpPr/>
            <p:nvPr/>
          </p:nvSpPr>
          <p:spPr>
            <a:xfrm rot="-5400000">
              <a:off x="10223450" y="2367675"/>
              <a:ext cx="1003200" cy="1913100"/>
            </a:xfrm>
            <a:prstGeom prst="trapezoid">
              <a:avLst>
                <a:gd fmla="val 19525" name="adj"/>
              </a:avLst>
            </a:prstGeom>
            <a:solidFill>
              <a:schemeClr val="accent3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i="0" sz="1800" u="none" cap="none" strike="noStrike">
                <a:solidFill>
                  <a:srgbClr val="FFFFFF"/>
                </a:solidFill>
                <a:latin typeface="Barriecito"/>
                <a:ea typeface="Barriecito"/>
                <a:cs typeface="Barriecito"/>
                <a:sym typeface="Barriecito"/>
              </a:endParaRPr>
            </a:p>
          </p:txBody>
        </p:sp>
        <p:sp>
          <p:nvSpPr>
            <p:cNvPr id="262" name="Google Shape;262;p4"/>
            <p:cNvSpPr/>
            <p:nvPr/>
          </p:nvSpPr>
          <p:spPr>
            <a:xfrm>
              <a:off x="9064675" y="3006675"/>
              <a:ext cx="731700" cy="635100"/>
            </a:xfrm>
            <a:prstGeom prst="rect">
              <a:avLst/>
            </a:prstGeom>
            <a:solidFill>
              <a:srgbClr val="000000">
                <a:alpha val="134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i="0" sz="1800" u="none" cap="none" strike="noStrike">
                <a:solidFill>
                  <a:srgbClr val="FFFFFF"/>
                </a:solidFill>
                <a:latin typeface="Barriecito"/>
                <a:ea typeface="Barriecito"/>
                <a:cs typeface="Barriecito"/>
                <a:sym typeface="Barriecito"/>
              </a:endParaRPr>
            </a:p>
          </p:txBody>
        </p:sp>
        <p:sp>
          <p:nvSpPr>
            <p:cNvPr id="263" name="Google Shape;263;p4"/>
            <p:cNvSpPr txBox="1"/>
            <p:nvPr/>
          </p:nvSpPr>
          <p:spPr>
            <a:xfrm>
              <a:off x="10008595" y="3124137"/>
              <a:ext cx="1769700" cy="400200"/>
            </a:xfrm>
            <a:prstGeom prst="rect">
              <a:avLst/>
            </a:prstGeom>
            <a:noFill/>
            <a:ln>
              <a:noFill/>
            </a:ln>
            <a:effectLst>
              <a:outerShdw rotWithShape="0" algn="bl" dir="3960000" dist="38100">
                <a:srgbClr val="000000"/>
              </a:outerShdw>
            </a:effectLst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2300">
                  <a:solidFill>
                    <a:schemeClr val="dk2"/>
                  </a:solidFill>
                  <a:latin typeface="Ranchers"/>
                  <a:ea typeface="Ranchers"/>
                  <a:cs typeface="Ranchers"/>
                  <a:sym typeface="Ranchers"/>
                </a:rPr>
                <a:t>WEDNESDAY</a:t>
              </a:r>
              <a:endParaRPr sz="2300">
                <a:solidFill>
                  <a:schemeClr val="dk2"/>
                </a:solidFill>
                <a:latin typeface="Ranchers"/>
                <a:ea typeface="Ranchers"/>
                <a:cs typeface="Ranchers"/>
                <a:sym typeface="Ranchers"/>
              </a:endParaRPr>
            </a:p>
          </p:txBody>
        </p:sp>
        <p:sp>
          <p:nvSpPr>
            <p:cNvPr id="264" name="Google Shape;264;p4"/>
            <p:cNvSpPr/>
            <p:nvPr/>
          </p:nvSpPr>
          <p:spPr>
            <a:xfrm>
              <a:off x="9064675" y="3006675"/>
              <a:ext cx="731700" cy="635100"/>
            </a:xfrm>
            <a:prstGeom prst="rect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i="0" sz="1800" u="none" cap="none" strike="noStrike">
                <a:solidFill>
                  <a:srgbClr val="FFFFFF"/>
                </a:solidFill>
                <a:latin typeface="Barriecito"/>
                <a:ea typeface="Barriecito"/>
                <a:cs typeface="Barriecito"/>
                <a:sym typeface="Barriecito"/>
              </a:endParaRPr>
            </a:p>
          </p:txBody>
        </p:sp>
        <p:sp>
          <p:nvSpPr>
            <p:cNvPr id="265" name="Google Shape;265;p4"/>
            <p:cNvSpPr/>
            <p:nvPr/>
          </p:nvSpPr>
          <p:spPr>
            <a:xfrm rot="-5400000">
              <a:off x="10223450" y="2367675"/>
              <a:ext cx="1003200" cy="1913100"/>
            </a:xfrm>
            <a:prstGeom prst="trapezoid">
              <a:avLst>
                <a:gd fmla="val 19525" name="adj"/>
              </a:avLst>
            </a:prstGeom>
            <a:solidFill>
              <a:schemeClr val="accent3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i="0" sz="1800" u="none" cap="none" strike="noStrike">
                <a:solidFill>
                  <a:srgbClr val="FFFFFF"/>
                </a:solidFill>
                <a:latin typeface="Barriecito"/>
                <a:ea typeface="Barriecito"/>
                <a:cs typeface="Barriecito"/>
                <a:sym typeface="Barriecito"/>
              </a:endParaRPr>
            </a:p>
          </p:txBody>
        </p:sp>
        <p:sp>
          <p:nvSpPr>
            <p:cNvPr id="266" name="Google Shape;266;p4"/>
            <p:cNvSpPr/>
            <p:nvPr/>
          </p:nvSpPr>
          <p:spPr>
            <a:xfrm>
              <a:off x="9064675" y="3006675"/>
              <a:ext cx="731700" cy="635100"/>
            </a:xfrm>
            <a:prstGeom prst="rect">
              <a:avLst/>
            </a:prstGeom>
            <a:solidFill>
              <a:srgbClr val="000000">
                <a:alpha val="134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i="0" sz="1800" u="none" cap="none" strike="noStrike">
                <a:solidFill>
                  <a:srgbClr val="FFFFFF"/>
                </a:solidFill>
                <a:latin typeface="Barriecito"/>
                <a:ea typeface="Barriecito"/>
                <a:cs typeface="Barriecito"/>
                <a:sym typeface="Barriecito"/>
              </a:endParaRPr>
            </a:p>
          </p:txBody>
        </p:sp>
        <p:sp>
          <p:nvSpPr>
            <p:cNvPr id="267" name="Google Shape;267;p4"/>
            <p:cNvSpPr txBox="1"/>
            <p:nvPr/>
          </p:nvSpPr>
          <p:spPr>
            <a:xfrm>
              <a:off x="10008595" y="3124137"/>
              <a:ext cx="1769700" cy="400200"/>
            </a:xfrm>
            <a:prstGeom prst="rect">
              <a:avLst/>
            </a:prstGeom>
            <a:noFill/>
            <a:ln>
              <a:noFill/>
            </a:ln>
            <a:effectLst>
              <a:outerShdw rotWithShape="0" algn="bl" dir="3960000" dist="38100">
                <a:srgbClr val="000000"/>
              </a:outerShdw>
            </a:effectLst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2300">
                  <a:solidFill>
                    <a:schemeClr val="dk2"/>
                  </a:solidFill>
                  <a:latin typeface="Ranchers"/>
                  <a:ea typeface="Ranchers"/>
                  <a:cs typeface="Ranchers"/>
                  <a:sym typeface="Ranchers"/>
                </a:rPr>
                <a:t>WEDNESDAY</a:t>
              </a:r>
              <a:endParaRPr sz="2300">
                <a:solidFill>
                  <a:schemeClr val="dk2"/>
                </a:solidFill>
                <a:latin typeface="Ranchers"/>
                <a:ea typeface="Ranchers"/>
                <a:cs typeface="Ranchers"/>
                <a:sym typeface="Ranchers"/>
              </a:endParaRPr>
            </a:p>
          </p:txBody>
        </p:sp>
      </p:grpSp>
      <p:grpSp>
        <p:nvGrpSpPr>
          <p:cNvPr id="268" name="Google Shape;268;p4"/>
          <p:cNvGrpSpPr/>
          <p:nvPr/>
        </p:nvGrpSpPr>
        <p:grpSpPr>
          <a:xfrm>
            <a:off x="8939750" y="3641775"/>
            <a:ext cx="2771475" cy="1003200"/>
            <a:chOff x="8939750" y="3641775"/>
            <a:chExt cx="2771475" cy="1003200"/>
          </a:xfrm>
        </p:grpSpPr>
        <p:sp>
          <p:nvSpPr>
            <p:cNvPr id="269" name="Google Shape;269;p4"/>
            <p:cNvSpPr/>
            <p:nvPr/>
          </p:nvSpPr>
          <p:spPr>
            <a:xfrm>
              <a:off x="8939750" y="3825825"/>
              <a:ext cx="731700" cy="635100"/>
            </a:xfrm>
            <a:prstGeom prst="rect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i="0" sz="1800" u="none" cap="none" strike="noStrike">
                <a:solidFill>
                  <a:srgbClr val="FFFFFF"/>
                </a:solidFill>
                <a:latin typeface="Barriecito"/>
                <a:ea typeface="Barriecito"/>
                <a:cs typeface="Barriecito"/>
                <a:sym typeface="Barriecito"/>
              </a:endParaRPr>
            </a:p>
          </p:txBody>
        </p:sp>
        <p:sp>
          <p:nvSpPr>
            <p:cNvPr id="270" name="Google Shape;270;p4"/>
            <p:cNvSpPr/>
            <p:nvPr/>
          </p:nvSpPr>
          <p:spPr>
            <a:xfrm rot="-5400000">
              <a:off x="10068575" y="3186825"/>
              <a:ext cx="1003200" cy="1913100"/>
            </a:xfrm>
            <a:prstGeom prst="trapezoid">
              <a:avLst>
                <a:gd fmla="val 19525" name="adj"/>
              </a:avLst>
            </a:prstGeom>
            <a:solidFill>
              <a:schemeClr val="accent4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i="0" sz="1800" u="none" cap="none" strike="noStrike">
                <a:solidFill>
                  <a:srgbClr val="FFFFFF"/>
                </a:solidFill>
                <a:latin typeface="Barriecito"/>
                <a:ea typeface="Barriecito"/>
                <a:cs typeface="Barriecito"/>
                <a:sym typeface="Barriecito"/>
              </a:endParaRPr>
            </a:p>
          </p:txBody>
        </p:sp>
        <p:sp>
          <p:nvSpPr>
            <p:cNvPr id="271" name="Google Shape;271;p4"/>
            <p:cNvSpPr/>
            <p:nvPr/>
          </p:nvSpPr>
          <p:spPr>
            <a:xfrm>
              <a:off x="8939750" y="3825825"/>
              <a:ext cx="731700" cy="635100"/>
            </a:xfrm>
            <a:prstGeom prst="rect">
              <a:avLst/>
            </a:prstGeom>
            <a:solidFill>
              <a:srgbClr val="000000">
                <a:alpha val="134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i="0" sz="1800" u="none" cap="none" strike="noStrike">
                <a:solidFill>
                  <a:srgbClr val="FFFFFF"/>
                </a:solidFill>
                <a:latin typeface="Barriecito"/>
                <a:ea typeface="Barriecito"/>
                <a:cs typeface="Barriecito"/>
                <a:sym typeface="Barriecito"/>
              </a:endParaRPr>
            </a:p>
          </p:txBody>
        </p:sp>
        <p:sp>
          <p:nvSpPr>
            <p:cNvPr id="272" name="Google Shape;272;p4"/>
            <p:cNvSpPr txBox="1"/>
            <p:nvPr/>
          </p:nvSpPr>
          <p:spPr>
            <a:xfrm>
              <a:off x="9941525" y="3943275"/>
              <a:ext cx="1769700" cy="400200"/>
            </a:xfrm>
            <a:prstGeom prst="rect">
              <a:avLst/>
            </a:prstGeom>
            <a:noFill/>
            <a:ln>
              <a:noFill/>
            </a:ln>
            <a:effectLst>
              <a:outerShdw rotWithShape="0" algn="bl" dir="3960000" dist="38100">
                <a:srgbClr val="000000"/>
              </a:outerShdw>
            </a:effectLst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2300">
                  <a:solidFill>
                    <a:schemeClr val="dk2"/>
                  </a:solidFill>
                  <a:latin typeface="Ranchers"/>
                  <a:ea typeface="Ranchers"/>
                  <a:cs typeface="Ranchers"/>
                  <a:sym typeface="Ranchers"/>
                </a:rPr>
                <a:t>THURSDAY</a:t>
              </a:r>
              <a:endParaRPr sz="2300">
                <a:solidFill>
                  <a:schemeClr val="dk2"/>
                </a:solidFill>
                <a:latin typeface="Ranchers"/>
                <a:ea typeface="Ranchers"/>
                <a:cs typeface="Ranchers"/>
                <a:sym typeface="Ranchers"/>
              </a:endParaRPr>
            </a:p>
          </p:txBody>
        </p:sp>
        <p:sp>
          <p:nvSpPr>
            <p:cNvPr id="273" name="Google Shape;273;p4"/>
            <p:cNvSpPr/>
            <p:nvPr/>
          </p:nvSpPr>
          <p:spPr>
            <a:xfrm>
              <a:off x="8939750" y="3825825"/>
              <a:ext cx="731700" cy="635100"/>
            </a:xfrm>
            <a:prstGeom prst="rect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i="0" sz="1800" u="none" cap="none" strike="noStrike">
                <a:solidFill>
                  <a:srgbClr val="FFFFFF"/>
                </a:solidFill>
                <a:latin typeface="Barriecito"/>
                <a:ea typeface="Barriecito"/>
                <a:cs typeface="Barriecito"/>
                <a:sym typeface="Barriecito"/>
              </a:endParaRPr>
            </a:p>
          </p:txBody>
        </p:sp>
        <p:sp>
          <p:nvSpPr>
            <p:cNvPr id="274" name="Google Shape;274;p4"/>
            <p:cNvSpPr/>
            <p:nvPr/>
          </p:nvSpPr>
          <p:spPr>
            <a:xfrm rot="-5400000">
              <a:off x="10068575" y="3186825"/>
              <a:ext cx="1003200" cy="1913100"/>
            </a:xfrm>
            <a:prstGeom prst="trapezoid">
              <a:avLst>
                <a:gd fmla="val 19525" name="adj"/>
              </a:avLst>
            </a:prstGeom>
            <a:solidFill>
              <a:schemeClr val="accent4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i="0" sz="1800" u="none" cap="none" strike="noStrike">
                <a:solidFill>
                  <a:srgbClr val="FFFFFF"/>
                </a:solidFill>
                <a:latin typeface="Barriecito"/>
                <a:ea typeface="Barriecito"/>
                <a:cs typeface="Barriecito"/>
                <a:sym typeface="Barriecito"/>
              </a:endParaRPr>
            </a:p>
          </p:txBody>
        </p:sp>
        <p:sp>
          <p:nvSpPr>
            <p:cNvPr id="275" name="Google Shape;275;p4"/>
            <p:cNvSpPr/>
            <p:nvPr/>
          </p:nvSpPr>
          <p:spPr>
            <a:xfrm>
              <a:off x="8939750" y="3825825"/>
              <a:ext cx="731700" cy="635100"/>
            </a:xfrm>
            <a:prstGeom prst="rect">
              <a:avLst/>
            </a:prstGeom>
            <a:solidFill>
              <a:srgbClr val="000000">
                <a:alpha val="134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i="0" sz="1800" u="none" cap="none" strike="noStrike">
                <a:solidFill>
                  <a:srgbClr val="FFFFFF"/>
                </a:solidFill>
                <a:latin typeface="Barriecito"/>
                <a:ea typeface="Barriecito"/>
                <a:cs typeface="Barriecito"/>
                <a:sym typeface="Barriecito"/>
              </a:endParaRPr>
            </a:p>
          </p:txBody>
        </p:sp>
        <p:sp>
          <p:nvSpPr>
            <p:cNvPr id="276" name="Google Shape;276;p4"/>
            <p:cNvSpPr txBox="1"/>
            <p:nvPr/>
          </p:nvSpPr>
          <p:spPr>
            <a:xfrm>
              <a:off x="9941525" y="3943275"/>
              <a:ext cx="1769700" cy="400200"/>
            </a:xfrm>
            <a:prstGeom prst="rect">
              <a:avLst/>
            </a:prstGeom>
            <a:noFill/>
            <a:ln>
              <a:noFill/>
            </a:ln>
            <a:effectLst>
              <a:outerShdw rotWithShape="0" algn="bl" dir="3960000" dist="38100">
                <a:srgbClr val="000000"/>
              </a:outerShdw>
            </a:effectLst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2300">
                  <a:solidFill>
                    <a:schemeClr val="dk2"/>
                  </a:solidFill>
                  <a:latin typeface="Ranchers"/>
                  <a:ea typeface="Ranchers"/>
                  <a:cs typeface="Ranchers"/>
                  <a:sym typeface="Ranchers"/>
                </a:rPr>
                <a:t>THURSDAY</a:t>
              </a:r>
              <a:endParaRPr sz="2300">
                <a:solidFill>
                  <a:schemeClr val="dk2"/>
                </a:solidFill>
                <a:latin typeface="Ranchers"/>
                <a:ea typeface="Ranchers"/>
                <a:cs typeface="Ranchers"/>
                <a:sym typeface="Ranchers"/>
              </a:endParaRPr>
            </a:p>
          </p:txBody>
        </p:sp>
      </p:grpSp>
      <p:sp>
        <p:nvSpPr>
          <p:cNvPr id="277" name="Google Shape;277;p4"/>
          <p:cNvSpPr/>
          <p:nvPr/>
        </p:nvSpPr>
        <p:spPr>
          <a:xfrm>
            <a:off x="854481" y="778477"/>
            <a:ext cx="8887327" cy="5577595"/>
          </a:xfrm>
          <a:custGeom>
            <a:rect b="b" l="l" r="r" t="t"/>
            <a:pathLst>
              <a:path extrusionOk="0" h="5577595" w="8887327">
                <a:moveTo>
                  <a:pt x="8117684" y="231007"/>
                </a:moveTo>
                <a:lnTo>
                  <a:pt x="8117684" y="519007"/>
                </a:lnTo>
                <a:lnTo>
                  <a:pt x="8405684" y="519007"/>
                </a:lnTo>
                <a:lnTo>
                  <a:pt x="8405684" y="231007"/>
                </a:lnTo>
                <a:close/>
                <a:moveTo>
                  <a:pt x="7608608" y="231007"/>
                </a:moveTo>
                <a:lnTo>
                  <a:pt x="7608608" y="519007"/>
                </a:lnTo>
                <a:lnTo>
                  <a:pt x="7896608" y="519007"/>
                </a:lnTo>
                <a:lnTo>
                  <a:pt x="7896608" y="231007"/>
                </a:lnTo>
                <a:close/>
                <a:moveTo>
                  <a:pt x="7099539" y="231007"/>
                </a:moveTo>
                <a:lnTo>
                  <a:pt x="7099539" y="519007"/>
                </a:lnTo>
                <a:lnTo>
                  <a:pt x="7387539" y="519007"/>
                </a:lnTo>
                <a:lnTo>
                  <a:pt x="7387539" y="231007"/>
                </a:lnTo>
                <a:close/>
                <a:moveTo>
                  <a:pt x="6590470" y="231007"/>
                </a:moveTo>
                <a:lnTo>
                  <a:pt x="6590470" y="519007"/>
                </a:lnTo>
                <a:lnTo>
                  <a:pt x="6878470" y="519007"/>
                </a:lnTo>
                <a:lnTo>
                  <a:pt x="6878470" y="231007"/>
                </a:lnTo>
                <a:close/>
                <a:moveTo>
                  <a:pt x="6081401" y="231007"/>
                </a:moveTo>
                <a:lnTo>
                  <a:pt x="6081401" y="519007"/>
                </a:lnTo>
                <a:lnTo>
                  <a:pt x="6369401" y="519007"/>
                </a:lnTo>
                <a:lnTo>
                  <a:pt x="6369401" y="231007"/>
                </a:lnTo>
                <a:close/>
                <a:moveTo>
                  <a:pt x="5572332" y="231007"/>
                </a:moveTo>
                <a:lnTo>
                  <a:pt x="5572332" y="519007"/>
                </a:lnTo>
                <a:lnTo>
                  <a:pt x="5860332" y="519007"/>
                </a:lnTo>
                <a:lnTo>
                  <a:pt x="5860332" y="231007"/>
                </a:lnTo>
                <a:close/>
                <a:moveTo>
                  <a:pt x="5063263" y="231007"/>
                </a:moveTo>
                <a:lnTo>
                  <a:pt x="5063263" y="519007"/>
                </a:lnTo>
                <a:lnTo>
                  <a:pt x="5351263" y="519007"/>
                </a:lnTo>
                <a:lnTo>
                  <a:pt x="5351263" y="231007"/>
                </a:lnTo>
                <a:close/>
                <a:moveTo>
                  <a:pt x="4554194" y="231007"/>
                </a:moveTo>
                <a:lnTo>
                  <a:pt x="4554194" y="519007"/>
                </a:lnTo>
                <a:lnTo>
                  <a:pt x="4842194" y="519007"/>
                </a:lnTo>
                <a:lnTo>
                  <a:pt x="4842194" y="231007"/>
                </a:lnTo>
                <a:close/>
                <a:moveTo>
                  <a:pt x="4045125" y="231007"/>
                </a:moveTo>
                <a:lnTo>
                  <a:pt x="4045125" y="519007"/>
                </a:lnTo>
                <a:lnTo>
                  <a:pt x="4333125" y="519007"/>
                </a:lnTo>
                <a:lnTo>
                  <a:pt x="4333125" y="231007"/>
                </a:lnTo>
                <a:close/>
                <a:moveTo>
                  <a:pt x="3536056" y="231007"/>
                </a:moveTo>
                <a:lnTo>
                  <a:pt x="3536056" y="519007"/>
                </a:lnTo>
                <a:lnTo>
                  <a:pt x="3824056" y="519007"/>
                </a:lnTo>
                <a:lnTo>
                  <a:pt x="3824056" y="231007"/>
                </a:lnTo>
                <a:close/>
                <a:moveTo>
                  <a:pt x="3026987" y="231007"/>
                </a:moveTo>
                <a:lnTo>
                  <a:pt x="3026987" y="519007"/>
                </a:lnTo>
                <a:lnTo>
                  <a:pt x="3314988" y="519007"/>
                </a:lnTo>
                <a:lnTo>
                  <a:pt x="3314988" y="231007"/>
                </a:lnTo>
                <a:close/>
                <a:moveTo>
                  <a:pt x="2517919" y="231007"/>
                </a:moveTo>
                <a:lnTo>
                  <a:pt x="2517919" y="519007"/>
                </a:lnTo>
                <a:lnTo>
                  <a:pt x="2805918" y="519007"/>
                </a:lnTo>
                <a:lnTo>
                  <a:pt x="2805918" y="231007"/>
                </a:lnTo>
                <a:close/>
                <a:moveTo>
                  <a:pt x="2008849" y="231007"/>
                </a:moveTo>
                <a:lnTo>
                  <a:pt x="2008849" y="519007"/>
                </a:lnTo>
                <a:lnTo>
                  <a:pt x="2296849" y="519007"/>
                </a:lnTo>
                <a:lnTo>
                  <a:pt x="2296849" y="231007"/>
                </a:lnTo>
                <a:close/>
                <a:moveTo>
                  <a:pt x="1499781" y="231007"/>
                </a:moveTo>
                <a:lnTo>
                  <a:pt x="1499781" y="519007"/>
                </a:lnTo>
                <a:lnTo>
                  <a:pt x="1787781" y="519007"/>
                </a:lnTo>
                <a:lnTo>
                  <a:pt x="1787781" y="231007"/>
                </a:lnTo>
                <a:close/>
                <a:moveTo>
                  <a:pt x="990712" y="231007"/>
                </a:moveTo>
                <a:lnTo>
                  <a:pt x="990712" y="519007"/>
                </a:lnTo>
                <a:lnTo>
                  <a:pt x="1278712" y="519007"/>
                </a:lnTo>
                <a:lnTo>
                  <a:pt x="1278712" y="231007"/>
                </a:lnTo>
                <a:close/>
                <a:moveTo>
                  <a:pt x="481642" y="231007"/>
                </a:moveTo>
                <a:lnTo>
                  <a:pt x="481642" y="519007"/>
                </a:lnTo>
                <a:lnTo>
                  <a:pt x="769642" y="519007"/>
                </a:lnTo>
                <a:lnTo>
                  <a:pt x="769642" y="231007"/>
                </a:lnTo>
                <a:close/>
                <a:moveTo>
                  <a:pt x="494008" y="0"/>
                </a:moveTo>
                <a:lnTo>
                  <a:pt x="8393319" y="0"/>
                </a:lnTo>
                <a:cubicBezTo>
                  <a:pt x="8666152" y="0"/>
                  <a:pt x="8887327" y="221175"/>
                  <a:pt x="8887327" y="494008"/>
                </a:cubicBezTo>
                <a:lnTo>
                  <a:pt x="8887327" y="5083587"/>
                </a:lnTo>
                <a:cubicBezTo>
                  <a:pt x="8887327" y="5356420"/>
                  <a:pt x="8666152" y="5577595"/>
                  <a:pt x="8393319" y="5577595"/>
                </a:cubicBezTo>
                <a:lnTo>
                  <a:pt x="494008" y="5577595"/>
                </a:lnTo>
                <a:cubicBezTo>
                  <a:pt x="221175" y="5577595"/>
                  <a:pt x="0" y="5356420"/>
                  <a:pt x="0" y="5083587"/>
                </a:cubicBezTo>
                <a:lnTo>
                  <a:pt x="0" y="494008"/>
                </a:lnTo>
                <a:cubicBezTo>
                  <a:pt x="0" y="221175"/>
                  <a:pt x="221175" y="0"/>
                  <a:pt x="494008" y="0"/>
                </a:cubicBezTo>
                <a:close/>
              </a:path>
            </a:pathLst>
          </a:custGeom>
          <a:solidFill>
            <a:srgbClr val="F2F2F2"/>
          </a:solidFill>
          <a:ln>
            <a:noFill/>
          </a:ln>
          <a:effectLst>
            <a:outerShdw blurRad="50800" rotWithShape="0" algn="tl" dir="2700000" dist="38100">
              <a:srgbClr val="000000">
                <a:alpha val="298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78" name="Google Shape;278;p4"/>
          <p:cNvSpPr/>
          <p:nvPr/>
        </p:nvSpPr>
        <p:spPr>
          <a:xfrm>
            <a:off x="825212" y="737097"/>
            <a:ext cx="8887327" cy="5577595"/>
          </a:xfrm>
          <a:custGeom>
            <a:rect b="b" l="l" r="r" t="t"/>
            <a:pathLst>
              <a:path extrusionOk="0" h="5577595" w="8887327">
                <a:moveTo>
                  <a:pt x="8117684" y="231007"/>
                </a:moveTo>
                <a:lnTo>
                  <a:pt x="8117684" y="519007"/>
                </a:lnTo>
                <a:lnTo>
                  <a:pt x="8405684" y="519007"/>
                </a:lnTo>
                <a:lnTo>
                  <a:pt x="8405684" y="231007"/>
                </a:lnTo>
                <a:close/>
                <a:moveTo>
                  <a:pt x="7608608" y="231007"/>
                </a:moveTo>
                <a:lnTo>
                  <a:pt x="7608608" y="519007"/>
                </a:lnTo>
                <a:lnTo>
                  <a:pt x="7896608" y="519007"/>
                </a:lnTo>
                <a:lnTo>
                  <a:pt x="7896608" y="231007"/>
                </a:lnTo>
                <a:close/>
                <a:moveTo>
                  <a:pt x="7099539" y="231007"/>
                </a:moveTo>
                <a:lnTo>
                  <a:pt x="7099539" y="519007"/>
                </a:lnTo>
                <a:lnTo>
                  <a:pt x="7387539" y="519007"/>
                </a:lnTo>
                <a:lnTo>
                  <a:pt x="7387539" y="231007"/>
                </a:lnTo>
                <a:close/>
                <a:moveTo>
                  <a:pt x="6590470" y="231007"/>
                </a:moveTo>
                <a:lnTo>
                  <a:pt x="6590470" y="519007"/>
                </a:lnTo>
                <a:lnTo>
                  <a:pt x="6878470" y="519007"/>
                </a:lnTo>
                <a:lnTo>
                  <a:pt x="6878470" y="231007"/>
                </a:lnTo>
                <a:close/>
                <a:moveTo>
                  <a:pt x="6081401" y="231007"/>
                </a:moveTo>
                <a:lnTo>
                  <a:pt x="6081401" y="519007"/>
                </a:lnTo>
                <a:lnTo>
                  <a:pt x="6369401" y="519007"/>
                </a:lnTo>
                <a:lnTo>
                  <a:pt x="6369401" y="231007"/>
                </a:lnTo>
                <a:close/>
                <a:moveTo>
                  <a:pt x="5572332" y="231007"/>
                </a:moveTo>
                <a:lnTo>
                  <a:pt x="5572332" y="519007"/>
                </a:lnTo>
                <a:lnTo>
                  <a:pt x="5860332" y="519007"/>
                </a:lnTo>
                <a:lnTo>
                  <a:pt x="5860332" y="231007"/>
                </a:lnTo>
                <a:close/>
                <a:moveTo>
                  <a:pt x="5063263" y="231007"/>
                </a:moveTo>
                <a:lnTo>
                  <a:pt x="5063263" y="519007"/>
                </a:lnTo>
                <a:lnTo>
                  <a:pt x="5351263" y="519007"/>
                </a:lnTo>
                <a:lnTo>
                  <a:pt x="5351263" y="231007"/>
                </a:lnTo>
                <a:close/>
                <a:moveTo>
                  <a:pt x="4554194" y="231007"/>
                </a:moveTo>
                <a:lnTo>
                  <a:pt x="4554194" y="519007"/>
                </a:lnTo>
                <a:lnTo>
                  <a:pt x="4842194" y="519007"/>
                </a:lnTo>
                <a:lnTo>
                  <a:pt x="4842194" y="231007"/>
                </a:lnTo>
                <a:close/>
                <a:moveTo>
                  <a:pt x="4045125" y="231007"/>
                </a:moveTo>
                <a:lnTo>
                  <a:pt x="4045125" y="519007"/>
                </a:lnTo>
                <a:lnTo>
                  <a:pt x="4333125" y="519007"/>
                </a:lnTo>
                <a:lnTo>
                  <a:pt x="4333125" y="231007"/>
                </a:lnTo>
                <a:close/>
                <a:moveTo>
                  <a:pt x="3536056" y="231007"/>
                </a:moveTo>
                <a:lnTo>
                  <a:pt x="3536056" y="519007"/>
                </a:lnTo>
                <a:lnTo>
                  <a:pt x="3824056" y="519007"/>
                </a:lnTo>
                <a:lnTo>
                  <a:pt x="3824056" y="231007"/>
                </a:lnTo>
                <a:close/>
                <a:moveTo>
                  <a:pt x="3026987" y="231007"/>
                </a:moveTo>
                <a:lnTo>
                  <a:pt x="3026987" y="519007"/>
                </a:lnTo>
                <a:lnTo>
                  <a:pt x="3314988" y="519007"/>
                </a:lnTo>
                <a:lnTo>
                  <a:pt x="3314988" y="231007"/>
                </a:lnTo>
                <a:close/>
                <a:moveTo>
                  <a:pt x="2517919" y="231007"/>
                </a:moveTo>
                <a:lnTo>
                  <a:pt x="2517919" y="519007"/>
                </a:lnTo>
                <a:lnTo>
                  <a:pt x="2805918" y="519007"/>
                </a:lnTo>
                <a:lnTo>
                  <a:pt x="2805918" y="231007"/>
                </a:lnTo>
                <a:close/>
                <a:moveTo>
                  <a:pt x="2008849" y="231007"/>
                </a:moveTo>
                <a:lnTo>
                  <a:pt x="2008849" y="519007"/>
                </a:lnTo>
                <a:lnTo>
                  <a:pt x="2296849" y="519007"/>
                </a:lnTo>
                <a:lnTo>
                  <a:pt x="2296849" y="231007"/>
                </a:lnTo>
                <a:close/>
                <a:moveTo>
                  <a:pt x="1499781" y="231007"/>
                </a:moveTo>
                <a:lnTo>
                  <a:pt x="1499781" y="519007"/>
                </a:lnTo>
                <a:lnTo>
                  <a:pt x="1787781" y="519007"/>
                </a:lnTo>
                <a:lnTo>
                  <a:pt x="1787781" y="231007"/>
                </a:lnTo>
                <a:close/>
                <a:moveTo>
                  <a:pt x="990712" y="231007"/>
                </a:moveTo>
                <a:lnTo>
                  <a:pt x="990712" y="519007"/>
                </a:lnTo>
                <a:lnTo>
                  <a:pt x="1278712" y="519007"/>
                </a:lnTo>
                <a:lnTo>
                  <a:pt x="1278712" y="231007"/>
                </a:lnTo>
                <a:close/>
                <a:moveTo>
                  <a:pt x="481642" y="231007"/>
                </a:moveTo>
                <a:lnTo>
                  <a:pt x="481642" y="519007"/>
                </a:lnTo>
                <a:lnTo>
                  <a:pt x="769642" y="519007"/>
                </a:lnTo>
                <a:lnTo>
                  <a:pt x="769642" y="231007"/>
                </a:lnTo>
                <a:close/>
                <a:moveTo>
                  <a:pt x="494008" y="0"/>
                </a:moveTo>
                <a:lnTo>
                  <a:pt x="8393319" y="0"/>
                </a:lnTo>
                <a:cubicBezTo>
                  <a:pt x="8666152" y="0"/>
                  <a:pt x="8887327" y="221175"/>
                  <a:pt x="8887327" y="494008"/>
                </a:cubicBezTo>
                <a:lnTo>
                  <a:pt x="8887327" y="5083587"/>
                </a:lnTo>
                <a:cubicBezTo>
                  <a:pt x="8887327" y="5356420"/>
                  <a:pt x="8666152" y="5577595"/>
                  <a:pt x="8393319" y="5577595"/>
                </a:cubicBezTo>
                <a:lnTo>
                  <a:pt x="494008" y="5577595"/>
                </a:lnTo>
                <a:cubicBezTo>
                  <a:pt x="221175" y="5577595"/>
                  <a:pt x="0" y="5356420"/>
                  <a:pt x="0" y="5083587"/>
                </a:cubicBezTo>
                <a:lnTo>
                  <a:pt x="0" y="494008"/>
                </a:lnTo>
                <a:cubicBezTo>
                  <a:pt x="0" y="221175"/>
                  <a:pt x="221175" y="0"/>
                  <a:pt x="494008" y="0"/>
                </a:cubicBezTo>
                <a:close/>
              </a:path>
            </a:pathLst>
          </a:custGeom>
          <a:solidFill>
            <a:srgbClr val="F2F2F2"/>
          </a:solidFill>
          <a:ln>
            <a:noFill/>
          </a:ln>
          <a:effectLst>
            <a:outerShdw blurRad="50800" rotWithShape="0" algn="tl" dir="2700000" dist="38100">
              <a:srgbClr val="000000">
                <a:alpha val="298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79" name="Google Shape;279;p4"/>
          <p:cNvSpPr/>
          <p:nvPr/>
        </p:nvSpPr>
        <p:spPr>
          <a:xfrm>
            <a:off x="765664" y="792607"/>
            <a:ext cx="8887327" cy="5577595"/>
          </a:xfrm>
          <a:custGeom>
            <a:rect b="b" l="l" r="r" t="t"/>
            <a:pathLst>
              <a:path extrusionOk="0" h="5577595" w="8887327">
                <a:moveTo>
                  <a:pt x="8117684" y="231007"/>
                </a:moveTo>
                <a:lnTo>
                  <a:pt x="8117684" y="519007"/>
                </a:lnTo>
                <a:lnTo>
                  <a:pt x="8405684" y="519007"/>
                </a:lnTo>
                <a:lnTo>
                  <a:pt x="8405684" y="231007"/>
                </a:lnTo>
                <a:close/>
                <a:moveTo>
                  <a:pt x="7608608" y="231007"/>
                </a:moveTo>
                <a:lnTo>
                  <a:pt x="7608608" y="519007"/>
                </a:lnTo>
                <a:lnTo>
                  <a:pt x="7896608" y="519007"/>
                </a:lnTo>
                <a:lnTo>
                  <a:pt x="7896608" y="231007"/>
                </a:lnTo>
                <a:close/>
                <a:moveTo>
                  <a:pt x="7099539" y="231007"/>
                </a:moveTo>
                <a:lnTo>
                  <a:pt x="7099539" y="519007"/>
                </a:lnTo>
                <a:lnTo>
                  <a:pt x="7387539" y="519007"/>
                </a:lnTo>
                <a:lnTo>
                  <a:pt x="7387539" y="231007"/>
                </a:lnTo>
                <a:close/>
                <a:moveTo>
                  <a:pt x="6590470" y="231007"/>
                </a:moveTo>
                <a:lnTo>
                  <a:pt x="6590470" y="519007"/>
                </a:lnTo>
                <a:lnTo>
                  <a:pt x="6878470" y="519007"/>
                </a:lnTo>
                <a:lnTo>
                  <a:pt x="6878470" y="231007"/>
                </a:lnTo>
                <a:close/>
                <a:moveTo>
                  <a:pt x="6081401" y="231007"/>
                </a:moveTo>
                <a:lnTo>
                  <a:pt x="6081401" y="519007"/>
                </a:lnTo>
                <a:lnTo>
                  <a:pt x="6369401" y="519007"/>
                </a:lnTo>
                <a:lnTo>
                  <a:pt x="6369401" y="231007"/>
                </a:lnTo>
                <a:close/>
                <a:moveTo>
                  <a:pt x="5572332" y="231007"/>
                </a:moveTo>
                <a:lnTo>
                  <a:pt x="5572332" y="519007"/>
                </a:lnTo>
                <a:lnTo>
                  <a:pt x="5860332" y="519007"/>
                </a:lnTo>
                <a:lnTo>
                  <a:pt x="5860332" y="231007"/>
                </a:lnTo>
                <a:close/>
                <a:moveTo>
                  <a:pt x="5063263" y="231007"/>
                </a:moveTo>
                <a:lnTo>
                  <a:pt x="5063263" y="519007"/>
                </a:lnTo>
                <a:lnTo>
                  <a:pt x="5351263" y="519007"/>
                </a:lnTo>
                <a:lnTo>
                  <a:pt x="5351263" y="231007"/>
                </a:lnTo>
                <a:close/>
                <a:moveTo>
                  <a:pt x="4554194" y="231007"/>
                </a:moveTo>
                <a:lnTo>
                  <a:pt x="4554194" y="519007"/>
                </a:lnTo>
                <a:lnTo>
                  <a:pt x="4842194" y="519007"/>
                </a:lnTo>
                <a:lnTo>
                  <a:pt x="4842194" y="231007"/>
                </a:lnTo>
                <a:close/>
                <a:moveTo>
                  <a:pt x="4045125" y="231007"/>
                </a:moveTo>
                <a:lnTo>
                  <a:pt x="4045125" y="519007"/>
                </a:lnTo>
                <a:lnTo>
                  <a:pt x="4333125" y="519007"/>
                </a:lnTo>
                <a:lnTo>
                  <a:pt x="4333125" y="231007"/>
                </a:lnTo>
                <a:close/>
                <a:moveTo>
                  <a:pt x="3536056" y="231007"/>
                </a:moveTo>
                <a:lnTo>
                  <a:pt x="3536056" y="519007"/>
                </a:lnTo>
                <a:lnTo>
                  <a:pt x="3824056" y="519007"/>
                </a:lnTo>
                <a:lnTo>
                  <a:pt x="3824056" y="231007"/>
                </a:lnTo>
                <a:close/>
                <a:moveTo>
                  <a:pt x="3026987" y="231007"/>
                </a:moveTo>
                <a:lnTo>
                  <a:pt x="3026987" y="519007"/>
                </a:lnTo>
                <a:lnTo>
                  <a:pt x="3314988" y="519007"/>
                </a:lnTo>
                <a:lnTo>
                  <a:pt x="3314988" y="231007"/>
                </a:lnTo>
                <a:close/>
                <a:moveTo>
                  <a:pt x="2517919" y="231007"/>
                </a:moveTo>
                <a:lnTo>
                  <a:pt x="2517919" y="519007"/>
                </a:lnTo>
                <a:lnTo>
                  <a:pt x="2805918" y="519007"/>
                </a:lnTo>
                <a:lnTo>
                  <a:pt x="2805918" y="231007"/>
                </a:lnTo>
                <a:close/>
                <a:moveTo>
                  <a:pt x="2008849" y="231007"/>
                </a:moveTo>
                <a:lnTo>
                  <a:pt x="2008849" y="519007"/>
                </a:lnTo>
                <a:lnTo>
                  <a:pt x="2296849" y="519007"/>
                </a:lnTo>
                <a:lnTo>
                  <a:pt x="2296849" y="231007"/>
                </a:lnTo>
                <a:close/>
                <a:moveTo>
                  <a:pt x="1499781" y="231007"/>
                </a:moveTo>
                <a:lnTo>
                  <a:pt x="1499781" y="519007"/>
                </a:lnTo>
                <a:lnTo>
                  <a:pt x="1787781" y="519007"/>
                </a:lnTo>
                <a:lnTo>
                  <a:pt x="1787781" y="231007"/>
                </a:lnTo>
                <a:close/>
                <a:moveTo>
                  <a:pt x="990712" y="231007"/>
                </a:moveTo>
                <a:lnTo>
                  <a:pt x="990712" y="519007"/>
                </a:lnTo>
                <a:lnTo>
                  <a:pt x="1278712" y="519007"/>
                </a:lnTo>
                <a:lnTo>
                  <a:pt x="1278712" y="231007"/>
                </a:lnTo>
                <a:close/>
                <a:moveTo>
                  <a:pt x="481642" y="231007"/>
                </a:moveTo>
                <a:lnTo>
                  <a:pt x="481642" y="519007"/>
                </a:lnTo>
                <a:lnTo>
                  <a:pt x="769642" y="519007"/>
                </a:lnTo>
                <a:lnTo>
                  <a:pt x="769642" y="231007"/>
                </a:lnTo>
                <a:close/>
                <a:moveTo>
                  <a:pt x="494008" y="0"/>
                </a:moveTo>
                <a:lnTo>
                  <a:pt x="8393319" y="0"/>
                </a:lnTo>
                <a:cubicBezTo>
                  <a:pt x="8666152" y="0"/>
                  <a:pt x="8887327" y="221175"/>
                  <a:pt x="8887327" y="494008"/>
                </a:cubicBezTo>
                <a:lnTo>
                  <a:pt x="8887327" y="5083587"/>
                </a:lnTo>
                <a:cubicBezTo>
                  <a:pt x="8887327" y="5356420"/>
                  <a:pt x="8666152" y="5577595"/>
                  <a:pt x="8393319" y="5577595"/>
                </a:cubicBezTo>
                <a:lnTo>
                  <a:pt x="494008" y="5577595"/>
                </a:lnTo>
                <a:cubicBezTo>
                  <a:pt x="221175" y="5577595"/>
                  <a:pt x="0" y="5356420"/>
                  <a:pt x="0" y="5083587"/>
                </a:cubicBezTo>
                <a:lnTo>
                  <a:pt x="0" y="494008"/>
                </a:lnTo>
                <a:cubicBezTo>
                  <a:pt x="0" y="221175"/>
                  <a:pt x="221175" y="0"/>
                  <a:pt x="494008" y="0"/>
                </a:cubicBezTo>
                <a:close/>
              </a:path>
            </a:pathLst>
          </a:custGeom>
          <a:solidFill>
            <a:srgbClr val="F2F2F2"/>
          </a:solidFill>
          <a:ln>
            <a:noFill/>
          </a:ln>
          <a:effectLst>
            <a:outerShdw blurRad="50800" rotWithShape="0" algn="tl" dir="2700000" dist="38100">
              <a:srgbClr val="000000">
                <a:alpha val="298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80" name="Google Shape;280;p4"/>
          <p:cNvSpPr/>
          <p:nvPr/>
        </p:nvSpPr>
        <p:spPr>
          <a:xfrm>
            <a:off x="766674" y="739116"/>
            <a:ext cx="8887327" cy="5577595"/>
          </a:xfrm>
          <a:custGeom>
            <a:rect b="b" l="l" r="r" t="t"/>
            <a:pathLst>
              <a:path extrusionOk="0" h="5577595" w="8887327">
                <a:moveTo>
                  <a:pt x="8117684" y="231007"/>
                </a:moveTo>
                <a:lnTo>
                  <a:pt x="8117684" y="519007"/>
                </a:lnTo>
                <a:lnTo>
                  <a:pt x="8405684" y="519007"/>
                </a:lnTo>
                <a:lnTo>
                  <a:pt x="8405684" y="231007"/>
                </a:lnTo>
                <a:close/>
                <a:moveTo>
                  <a:pt x="7608608" y="231007"/>
                </a:moveTo>
                <a:lnTo>
                  <a:pt x="7608608" y="519007"/>
                </a:lnTo>
                <a:lnTo>
                  <a:pt x="7896608" y="519007"/>
                </a:lnTo>
                <a:lnTo>
                  <a:pt x="7896608" y="231007"/>
                </a:lnTo>
                <a:close/>
                <a:moveTo>
                  <a:pt x="7099539" y="231007"/>
                </a:moveTo>
                <a:lnTo>
                  <a:pt x="7099539" y="519007"/>
                </a:lnTo>
                <a:lnTo>
                  <a:pt x="7387539" y="519007"/>
                </a:lnTo>
                <a:lnTo>
                  <a:pt x="7387539" y="231007"/>
                </a:lnTo>
                <a:close/>
                <a:moveTo>
                  <a:pt x="6590470" y="231007"/>
                </a:moveTo>
                <a:lnTo>
                  <a:pt x="6590470" y="519007"/>
                </a:lnTo>
                <a:lnTo>
                  <a:pt x="6878470" y="519007"/>
                </a:lnTo>
                <a:lnTo>
                  <a:pt x="6878470" y="231007"/>
                </a:lnTo>
                <a:close/>
                <a:moveTo>
                  <a:pt x="6081401" y="231007"/>
                </a:moveTo>
                <a:lnTo>
                  <a:pt x="6081401" y="519007"/>
                </a:lnTo>
                <a:lnTo>
                  <a:pt x="6369401" y="519007"/>
                </a:lnTo>
                <a:lnTo>
                  <a:pt x="6369401" y="231007"/>
                </a:lnTo>
                <a:close/>
                <a:moveTo>
                  <a:pt x="5572332" y="231007"/>
                </a:moveTo>
                <a:lnTo>
                  <a:pt x="5572332" y="519007"/>
                </a:lnTo>
                <a:lnTo>
                  <a:pt x="5860332" y="519007"/>
                </a:lnTo>
                <a:lnTo>
                  <a:pt x="5860332" y="231007"/>
                </a:lnTo>
                <a:close/>
                <a:moveTo>
                  <a:pt x="5063263" y="231007"/>
                </a:moveTo>
                <a:lnTo>
                  <a:pt x="5063263" y="519007"/>
                </a:lnTo>
                <a:lnTo>
                  <a:pt x="5351263" y="519007"/>
                </a:lnTo>
                <a:lnTo>
                  <a:pt x="5351263" y="231007"/>
                </a:lnTo>
                <a:close/>
                <a:moveTo>
                  <a:pt x="4554194" y="231007"/>
                </a:moveTo>
                <a:lnTo>
                  <a:pt x="4554194" y="519007"/>
                </a:lnTo>
                <a:lnTo>
                  <a:pt x="4842194" y="519007"/>
                </a:lnTo>
                <a:lnTo>
                  <a:pt x="4842194" y="231007"/>
                </a:lnTo>
                <a:close/>
                <a:moveTo>
                  <a:pt x="4045125" y="231007"/>
                </a:moveTo>
                <a:lnTo>
                  <a:pt x="4045125" y="519007"/>
                </a:lnTo>
                <a:lnTo>
                  <a:pt x="4333125" y="519007"/>
                </a:lnTo>
                <a:lnTo>
                  <a:pt x="4333125" y="231007"/>
                </a:lnTo>
                <a:close/>
                <a:moveTo>
                  <a:pt x="3536056" y="231007"/>
                </a:moveTo>
                <a:lnTo>
                  <a:pt x="3536056" y="519007"/>
                </a:lnTo>
                <a:lnTo>
                  <a:pt x="3824056" y="519007"/>
                </a:lnTo>
                <a:lnTo>
                  <a:pt x="3824056" y="231007"/>
                </a:lnTo>
                <a:close/>
                <a:moveTo>
                  <a:pt x="3026987" y="231007"/>
                </a:moveTo>
                <a:lnTo>
                  <a:pt x="3026987" y="519007"/>
                </a:lnTo>
                <a:lnTo>
                  <a:pt x="3314988" y="519007"/>
                </a:lnTo>
                <a:lnTo>
                  <a:pt x="3314988" y="231007"/>
                </a:lnTo>
                <a:close/>
                <a:moveTo>
                  <a:pt x="2517919" y="231007"/>
                </a:moveTo>
                <a:lnTo>
                  <a:pt x="2517919" y="519007"/>
                </a:lnTo>
                <a:lnTo>
                  <a:pt x="2805918" y="519007"/>
                </a:lnTo>
                <a:lnTo>
                  <a:pt x="2805918" y="231007"/>
                </a:lnTo>
                <a:close/>
                <a:moveTo>
                  <a:pt x="2008849" y="231007"/>
                </a:moveTo>
                <a:lnTo>
                  <a:pt x="2008849" y="519007"/>
                </a:lnTo>
                <a:lnTo>
                  <a:pt x="2296849" y="519007"/>
                </a:lnTo>
                <a:lnTo>
                  <a:pt x="2296849" y="231007"/>
                </a:lnTo>
                <a:close/>
                <a:moveTo>
                  <a:pt x="1499781" y="231007"/>
                </a:moveTo>
                <a:lnTo>
                  <a:pt x="1499781" y="519007"/>
                </a:lnTo>
                <a:lnTo>
                  <a:pt x="1787781" y="519007"/>
                </a:lnTo>
                <a:lnTo>
                  <a:pt x="1787781" y="231007"/>
                </a:lnTo>
                <a:close/>
                <a:moveTo>
                  <a:pt x="990712" y="231007"/>
                </a:moveTo>
                <a:lnTo>
                  <a:pt x="990712" y="519007"/>
                </a:lnTo>
                <a:lnTo>
                  <a:pt x="1278712" y="519007"/>
                </a:lnTo>
                <a:lnTo>
                  <a:pt x="1278712" y="231007"/>
                </a:lnTo>
                <a:close/>
                <a:moveTo>
                  <a:pt x="481642" y="231007"/>
                </a:moveTo>
                <a:lnTo>
                  <a:pt x="481642" y="519007"/>
                </a:lnTo>
                <a:lnTo>
                  <a:pt x="769642" y="519007"/>
                </a:lnTo>
                <a:lnTo>
                  <a:pt x="769642" y="231007"/>
                </a:lnTo>
                <a:close/>
                <a:moveTo>
                  <a:pt x="494008" y="0"/>
                </a:moveTo>
                <a:lnTo>
                  <a:pt x="8393319" y="0"/>
                </a:lnTo>
                <a:cubicBezTo>
                  <a:pt x="8666152" y="0"/>
                  <a:pt x="8887327" y="221175"/>
                  <a:pt x="8887327" y="494008"/>
                </a:cubicBezTo>
                <a:lnTo>
                  <a:pt x="8887327" y="5083587"/>
                </a:lnTo>
                <a:cubicBezTo>
                  <a:pt x="8887327" y="5356420"/>
                  <a:pt x="8666152" y="5577595"/>
                  <a:pt x="8393319" y="5577595"/>
                </a:cubicBezTo>
                <a:lnTo>
                  <a:pt x="494008" y="5577595"/>
                </a:lnTo>
                <a:cubicBezTo>
                  <a:pt x="221175" y="5577595"/>
                  <a:pt x="0" y="5356420"/>
                  <a:pt x="0" y="5083587"/>
                </a:cubicBezTo>
                <a:lnTo>
                  <a:pt x="0" y="494008"/>
                </a:lnTo>
                <a:cubicBezTo>
                  <a:pt x="0" y="221175"/>
                  <a:pt x="221175" y="0"/>
                  <a:pt x="494008" y="0"/>
                </a:cubicBezTo>
                <a:close/>
              </a:path>
            </a:pathLst>
          </a:custGeom>
          <a:solidFill>
            <a:srgbClr val="F2F2F2"/>
          </a:solidFill>
          <a:ln>
            <a:noFill/>
          </a:ln>
          <a:effectLst>
            <a:outerShdw blurRad="50800" rotWithShape="0" algn="tl" dir="2700000" dist="38100">
              <a:srgbClr val="000000">
                <a:alpha val="298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pic>
        <p:nvPicPr>
          <p:cNvPr descr="A picture containing drawing&#10;&#10;Description automatically generated" id="281" name="Google Shape;281;p4"/>
          <p:cNvPicPr preferRelativeResize="0"/>
          <p:nvPr/>
        </p:nvPicPr>
        <p:blipFill rotWithShape="1">
          <a:blip r:embed="rId2">
            <a:alphaModFix amt="14000"/>
          </a:blip>
          <a:srcRect b="20992" l="0" r="0" t="0"/>
          <a:stretch/>
        </p:blipFill>
        <p:spPr>
          <a:xfrm>
            <a:off x="1130925" y="1509650"/>
            <a:ext cx="8219524" cy="4628899"/>
          </a:xfrm>
          <a:prstGeom prst="rect">
            <a:avLst/>
          </a:prstGeom>
          <a:noFill/>
          <a:ln>
            <a:noFill/>
          </a:ln>
        </p:spPr>
      </p:pic>
      <p:grpSp>
        <p:nvGrpSpPr>
          <p:cNvPr id="282" name="Google Shape;282;p4"/>
          <p:cNvGrpSpPr/>
          <p:nvPr/>
        </p:nvGrpSpPr>
        <p:grpSpPr>
          <a:xfrm>
            <a:off x="1326140" y="278554"/>
            <a:ext cx="7817443" cy="939587"/>
            <a:chOff x="1371600" y="234214"/>
            <a:chExt cx="7736979" cy="822900"/>
          </a:xfrm>
        </p:grpSpPr>
        <p:sp>
          <p:nvSpPr>
            <p:cNvPr id="283" name="Google Shape;283;p4"/>
            <p:cNvSpPr/>
            <p:nvPr/>
          </p:nvSpPr>
          <p:spPr>
            <a:xfrm>
              <a:off x="1371600" y="234214"/>
              <a:ext cx="163500" cy="822900"/>
            </a:xfrm>
            <a:prstGeom prst="roundRect">
              <a:avLst>
                <a:gd fmla="val 50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4" name="Google Shape;284;p4"/>
            <p:cNvSpPr/>
            <p:nvPr/>
          </p:nvSpPr>
          <p:spPr>
            <a:xfrm>
              <a:off x="1876499" y="234214"/>
              <a:ext cx="163500" cy="822900"/>
            </a:xfrm>
            <a:prstGeom prst="roundRect">
              <a:avLst>
                <a:gd fmla="val 50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5" name="Google Shape;285;p4"/>
            <p:cNvSpPr/>
            <p:nvPr/>
          </p:nvSpPr>
          <p:spPr>
            <a:xfrm>
              <a:off x="2381398" y="234214"/>
              <a:ext cx="163500" cy="822900"/>
            </a:xfrm>
            <a:prstGeom prst="roundRect">
              <a:avLst>
                <a:gd fmla="val 50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6" name="Google Shape;286;p4"/>
            <p:cNvSpPr/>
            <p:nvPr/>
          </p:nvSpPr>
          <p:spPr>
            <a:xfrm>
              <a:off x="2886297" y="234214"/>
              <a:ext cx="163500" cy="822900"/>
            </a:xfrm>
            <a:prstGeom prst="roundRect">
              <a:avLst>
                <a:gd fmla="val 50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7" name="Google Shape;287;p4"/>
            <p:cNvSpPr/>
            <p:nvPr/>
          </p:nvSpPr>
          <p:spPr>
            <a:xfrm>
              <a:off x="3391196" y="234214"/>
              <a:ext cx="163500" cy="822900"/>
            </a:xfrm>
            <a:prstGeom prst="roundRect">
              <a:avLst>
                <a:gd fmla="val 50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8" name="Google Shape;288;p4"/>
            <p:cNvSpPr/>
            <p:nvPr/>
          </p:nvSpPr>
          <p:spPr>
            <a:xfrm>
              <a:off x="3896095" y="234214"/>
              <a:ext cx="163500" cy="822900"/>
            </a:xfrm>
            <a:prstGeom prst="roundRect">
              <a:avLst>
                <a:gd fmla="val 50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9" name="Google Shape;289;p4"/>
            <p:cNvSpPr/>
            <p:nvPr/>
          </p:nvSpPr>
          <p:spPr>
            <a:xfrm>
              <a:off x="4400994" y="234214"/>
              <a:ext cx="163500" cy="822900"/>
            </a:xfrm>
            <a:prstGeom prst="roundRect">
              <a:avLst>
                <a:gd fmla="val 50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0" name="Google Shape;290;p4"/>
            <p:cNvSpPr/>
            <p:nvPr/>
          </p:nvSpPr>
          <p:spPr>
            <a:xfrm>
              <a:off x="4905893" y="234214"/>
              <a:ext cx="163500" cy="822900"/>
            </a:xfrm>
            <a:prstGeom prst="roundRect">
              <a:avLst>
                <a:gd fmla="val 50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1" name="Google Shape;291;p4"/>
            <p:cNvSpPr/>
            <p:nvPr/>
          </p:nvSpPr>
          <p:spPr>
            <a:xfrm>
              <a:off x="5410792" y="234214"/>
              <a:ext cx="163500" cy="822900"/>
            </a:xfrm>
            <a:prstGeom prst="roundRect">
              <a:avLst>
                <a:gd fmla="val 50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2" name="Google Shape;292;p4"/>
            <p:cNvSpPr/>
            <p:nvPr/>
          </p:nvSpPr>
          <p:spPr>
            <a:xfrm>
              <a:off x="5915691" y="234214"/>
              <a:ext cx="163500" cy="822900"/>
            </a:xfrm>
            <a:prstGeom prst="roundRect">
              <a:avLst>
                <a:gd fmla="val 50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3" name="Google Shape;293;p4"/>
            <p:cNvSpPr/>
            <p:nvPr/>
          </p:nvSpPr>
          <p:spPr>
            <a:xfrm>
              <a:off x="6420590" y="234214"/>
              <a:ext cx="163500" cy="822900"/>
            </a:xfrm>
            <a:prstGeom prst="roundRect">
              <a:avLst>
                <a:gd fmla="val 50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4" name="Google Shape;294;p4"/>
            <p:cNvSpPr/>
            <p:nvPr/>
          </p:nvSpPr>
          <p:spPr>
            <a:xfrm>
              <a:off x="6925489" y="234214"/>
              <a:ext cx="163500" cy="822900"/>
            </a:xfrm>
            <a:prstGeom prst="roundRect">
              <a:avLst>
                <a:gd fmla="val 50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5" name="Google Shape;295;p4"/>
            <p:cNvSpPr/>
            <p:nvPr/>
          </p:nvSpPr>
          <p:spPr>
            <a:xfrm>
              <a:off x="7430388" y="234214"/>
              <a:ext cx="163500" cy="822900"/>
            </a:xfrm>
            <a:prstGeom prst="roundRect">
              <a:avLst>
                <a:gd fmla="val 50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6" name="Google Shape;296;p4"/>
            <p:cNvSpPr/>
            <p:nvPr/>
          </p:nvSpPr>
          <p:spPr>
            <a:xfrm>
              <a:off x="7935287" y="234214"/>
              <a:ext cx="163500" cy="822900"/>
            </a:xfrm>
            <a:prstGeom prst="roundRect">
              <a:avLst>
                <a:gd fmla="val 50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7" name="Google Shape;297;p4"/>
            <p:cNvSpPr/>
            <p:nvPr/>
          </p:nvSpPr>
          <p:spPr>
            <a:xfrm>
              <a:off x="8440186" y="234214"/>
              <a:ext cx="163500" cy="822900"/>
            </a:xfrm>
            <a:prstGeom prst="roundRect">
              <a:avLst>
                <a:gd fmla="val 50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8" name="Google Shape;298;p4"/>
            <p:cNvSpPr/>
            <p:nvPr/>
          </p:nvSpPr>
          <p:spPr>
            <a:xfrm>
              <a:off x="8945079" y="234214"/>
              <a:ext cx="163500" cy="822900"/>
            </a:xfrm>
            <a:prstGeom prst="roundRect">
              <a:avLst>
                <a:gd fmla="val 50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299" name="Google Shape;299;p4"/>
          <p:cNvGrpSpPr/>
          <p:nvPr/>
        </p:nvGrpSpPr>
        <p:grpSpPr>
          <a:xfrm>
            <a:off x="8939750" y="1962675"/>
            <a:ext cx="2695275" cy="1003200"/>
            <a:chOff x="8939750" y="1962675"/>
            <a:chExt cx="2695275" cy="1003200"/>
          </a:xfrm>
        </p:grpSpPr>
        <p:sp>
          <p:nvSpPr>
            <p:cNvPr id="300" name="Google Shape;300;p4"/>
            <p:cNvSpPr/>
            <p:nvPr/>
          </p:nvSpPr>
          <p:spPr>
            <a:xfrm>
              <a:off x="8939750" y="2146725"/>
              <a:ext cx="731700" cy="635100"/>
            </a:xfrm>
            <a:prstGeom prst="rect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i="0" sz="1800" u="none" cap="none" strike="noStrike">
                <a:solidFill>
                  <a:srgbClr val="FFFFFF"/>
                </a:solidFill>
                <a:latin typeface="Barriecito"/>
                <a:ea typeface="Barriecito"/>
                <a:cs typeface="Barriecito"/>
                <a:sym typeface="Barriecito"/>
              </a:endParaRPr>
            </a:p>
          </p:txBody>
        </p:sp>
        <p:sp>
          <p:nvSpPr>
            <p:cNvPr id="301" name="Google Shape;301;p4"/>
            <p:cNvSpPr/>
            <p:nvPr/>
          </p:nvSpPr>
          <p:spPr>
            <a:xfrm rot="-5400000">
              <a:off x="10068575" y="1507725"/>
              <a:ext cx="1003200" cy="1913100"/>
            </a:xfrm>
            <a:prstGeom prst="trapezoid">
              <a:avLst>
                <a:gd fmla="val 19525" name="adj"/>
              </a:avLst>
            </a:prstGeom>
            <a:solidFill>
              <a:schemeClr val="accent2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i="0" sz="1800" u="none" cap="none" strike="noStrike">
                <a:solidFill>
                  <a:srgbClr val="FFFFFF"/>
                </a:solidFill>
                <a:latin typeface="Barriecito"/>
                <a:ea typeface="Barriecito"/>
                <a:cs typeface="Barriecito"/>
                <a:sym typeface="Barriecito"/>
              </a:endParaRPr>
            </a:p>
          </p:txBody>
        </p:sp>
        <p:sp>
          <p:nvSpPr>
            <p:cNvPr id="302" name="Google Shape;302;p4"/>
            <p:cNvSpPr/>
            <p:nvPr/>
          </p:nvSpPr>
          <p:spPr>
            <a:xfrm>
              <a:off x="8939750" y="2146725"/>
              <a:ext cx="731700" cy="635100"/>
            </a:xfrm>
            <a:prstGeom prst="rect">
              <a:avLst/>
            </a:prstGeom>
            <a:solidFill>
              <a:srgbClr val="000000">
                <a:alpha val="134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i="0" sz="1800" u="none" cap="none" strike="noStrike">
                <a:solidFill>
                  <a:srgbClr val="FFFFFF"/>
                </a:solidFill>
                <a:latin typeface="Barriecito"/>
                <a:ea typeface="Barriecito"/>
                <a:cs typeface="Barriecito"/>
                <a:sym typeface="Barriecito"/>
              </a:endParaRPr>
            </a:p>
          </p:txBody>
        </p:sp>
        <p:sp>
          <p:nvSpPr>
            <p:cNvPr id="303" name="Google Shape;303;p4"/>
            <p:cNvSpPr txBox="1"/>
            <p:nvPr/>
          </p:nvSpPr>
          <p:spPr>
            <a:xfrm>
              <a:off x="9865325" y="2264175"/>
              <a:ext cx="1769700" cy="400200"/>
            </a:xfrm>
            <a:prstGeom prst="rect">
              <a:avLst/>
            </a:prstGeom>
            <a:noFill/>
            <a:ln>
              <a:noFill/>
            </a:ln>
            <a:effectLst>
              <a:outerShdw rotWithShape="0" algn="bl" dir="3960000" dist="38100">
                <a:srgbClr val="000000"/>
              </a:outerShdw>
            </a:effectLst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2300">
                  <a:solidFill>
                    <a:schemeClr val="dk2"/>
                  </a:solidFill>
                  <a:latin typeface="Ranchers"/>
                  <a:ea typeface="Ranchers"/>
                  <a:cs typeface="Ranchers"/>
                  <a:sym typeface="Ranchers"/>
                </a:rPr>
                <a:t>TUESDAY</a:t>
              </a:r>
              <a:endParaRPr sz="2300">
                <a:solidFill>
                  <a:schemeClr val="dk2"/>
                </a:solidFill>
                <a:latin typeface="Ranchers"/>
                <a:ea typeface="Ranchers"/>
                <a:cs typeface="Ranchers"/>
                <a:sym typeface="Ranchers"/>
              </a:endParaRPr>
            </a:p>
          </p:txBody>
        </p:sp>
        <p:sp>
          <p:nvSpPr>
            <p:cNvPr id="304" name="Google Shape;304;p4"/>
            <p:cNvSpPr/>
            <p:nvPr/>
          </p:nvSpPr>
          <p:spPr>
            <a:xfrm>
              <a:off x="8939750" y="2146725"/>
              <a:ext cx="731700" cy="635100"/>
            </a:xfrm>
            <a:prstGeom prst="rect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i="0" sz="1800" u="none" cap="none" strike="noStrike">
                <a:solidFill>
                  <a:srgbClr val="FFFFFF"/>
                </a:solidFill>
                <a:latin typeface="Barriecito"/>
                <a:ea typeface="Barriecito"/>
                <a:cs typeface="Barriecito"/>
                <a:sym typeface="Barriecito"/>
              </a:endParaRPr>
            </a:p>
          </p:txBody>
        </p:sp>
        <p:sp>
          <p:nvSpPr>
            <p:cNvPr id="305" name="Google Shape;305;p4"/>
            <p:cNvSpPr/>
            <p:nvPr/>
          </p:nvSpPr>
          <p:spPr>
            <a:xfrm rot="-5400000">
              <a:off x="10068575" y="1507725"/>
              <a:ext cx="1003200" cy="1913100"/>
            </a:xfrm>
            <a:prstGeom prst="trapezoid">
              <a:avLst>
                <a:gd fmla="val 19525" name="adj"/>
              </a:avLst>
            </a:prstGeom>
            <a:solidFill>
              <a:schemeClr val="accent2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i="0" sz="1800" u="none" cap="none" strike="noStrike">
                <a:solidFill>
                  <a:srgbClr val="FFFFFF"/>
                </a:solidFill>
                <a:latin typeface="Barriecito"/>
                <a:ea typeface="Barriecito"/>
                <a:cs typeface="Barriecito"/>
                <a:sym typeface="Barriecito"/>
              </a:endParaRPr>
            </a:p>
          </p:txBody>
        </p:sp>
        <p:sp>
          <p:nvSpPr>
            <p:cNvPr id="306" name="Google Shape;306;p4"/>
            <p:cNvSpPr/>
            <p:nvPr/>
          </p:nvSpPr>
          <p:spPr>
            <a:xfrm>
              <a:off x="8939750" y="2146725"/>
              <a:ext cx="731700" cy="635100"/>
            </a:xfrm>
            <a:prstGeom prst="rect">
              <a:avLst/>
            </a:prstGeom>
            <a:solidFill>
              <a:srgbClr val="000000">
                <a:alpha val="134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i="0" sz="1800" u="none" cap="none" strike="noStrike">
                <a:solidFill>
                  <a:srgbClr val="FFFFFF"/>
                </a:solidFill>
                <a:latin typeface="Barriecito"/>
                <a:ea typeface="Barriecito"/>
                <a:cs typeface="Barriecito"/>
                <a:sym typeface="Barriecito"/>
              </a:endParaRPr>
            </a:p>
          </p:txBody>
        </p:sp>
        <p:sp>
          <p:nvSpPr>
            <p:cNvPr id="307" name="Google Shape;307;p4"/>
            <p:cNvSpPr txBox="1"/>
            <p:nvPr/>
          </p:nvSpPr>
          <p:spPr>
            <a:xfrm>
              <a:off x="9865325" y="2264175"/>
              <a:ext cx="1769700" cy="400200"/>
            </a:xfrm>
            <a:prstGeom prst="rect">
              <a:avLst/>
            </a:prstGeom>
            <a:noFill/>
            <a:ln>
              <a:noFill/>
            </a:ln>
            <a:effectLst>
              <a:outerShdw rotWithShape="0" algn="bl" dir="3960000" dist="38100">
                <a:srgbClr val="000000"/>
              </a:outerShdw>
            </a:effectLst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2300">
                  <a:solidFill>
                    <a:schemeClr val="dk2"/>
                  </a:solidFill>
                  <a:latin typeface="Ranchers"/>
                  <a:ea typeface="Ranchers"/>
                  <a:cs typeface="Ranchers"/>
                  <a:sym typeface="Ranchers"/>
                </a:rPr>
                <a:t>TUESDAY</a:t>
              </a:r>
              <a:endParaRPr sz="2300">
                <a:solidFill>
                  <a:schemeClr val="dk2"/>
                </a:solidFill>
                <a:latin typeface="Ranchers"/>
                <a:ea typeface="Ranchers"/>
                <a:cs typeface="Ranchers"/>
                <a:sym typeface="Ranchers"/>
              </a:endParaRPr>
            </a:p>
          </p:txBody>
        </p:sp>
      </p:grpSp>
      <p:sp>
        <p:nvSpPr>
          <p:cNvPr id="308" name="Google Shape;308;p4"/>
          <p:cNvSpPr txBox="1"/>
          <p:nvPr>
            <p:ph idx="1" type="body"/>
          </p:nvPr>
        </p:nvSpPr>
        <p:spPr>
          <a:xfrm>
            <a:off x="1130925" y="1815950"/>
            <a:ext cx="4041000" cy="40941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81000" lvl="0" marL="4572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400"/>
              <a:buFont typeface="Gochi Hand"/>
              <a:buChar char="●"/>
              <a:defRPr sz="2400">
                <a:latin typeface="Gochi Hand"/>
                <a:ea typeface="Gochi Hand"/>
                <a:cs typeface="Gochi Hand"/>
                <a:sym typeface="Gochi Hand"/>
              </a:defRPr>
            </a:lvl1pPr>
            <a:lvl2pPr indent="-349250" lvl="1" marL="9144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900"/>
              <a:buFont typeface="Gochi Hand"/>
              <a:buChar char="○"/>
              <a:defRPr sz="1900">
                <a:latin typeface="Gochi Hand"/>
                <a:ea typeface="Gochi Hand"/>
                <a:cs typeface="Gochi Hand"/>
                <a:sym typeface="Gochi Hand"/>
              </a:defRPr>
            </a:lvl2pPr>
            <a:lvl3pPr indent="-349250" lvl="2" marL="13716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900"/>
              <a:buFont typeface="Gochi Hand"/>
              <a:buChar char="■"/>
              <a:defRPr sz="1900">
                <a:latin typeface="Gochi Hand"/>
                <a:ea typeface="Gochi Hand"/>
                <a:cs typeface="Gochi Hand"/>
                <a:sym typeface="Gochi Hand"/>
              </a:defRPr>
            </a:lvl3pPr>
            <a:lvl4pPr indent="-349250" lvl="3" marL="18288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900"/>
              <a:buFont typeface="Gochi Hand"/>
              <a:buChar char="●"/>
              <a:defRPr sz="1900">
                <a:latin typeface="Gochi Hand"/>
                <a:ea typeface="Gochi Hand"/>
                <a:cs typeface="Gochi Hand"/>
                <a:sym typeface="Gochi Hand"/>
              </a:defRPr>
            </a:lvl4pPr>
            <a:lvl5pPr indent="-349250" lvl="4" marL="22860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900"/>
              <a:buFont typeface="Gochi Hand"/>
              <a:buChar char="○"/>
              <a:defRPr sz="1900">
                <a:latin typeface="Gochi Hand"/>
                <a:ea typeface="Gochi Hand"/>
                <a:cs typeface="Gochi Hand"/>
                <a:sym typeface="Gochi Hand"/>
              </a:defRPr>
            </a:lvl5pPr>
            <a:lvl6pPr indent="-349250" lvl="5" marL="27432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900"/>
              <a:buFont typeface="Gochi Hand"/>
              <a:buChar char="■"/>
              <a:defRPr sz="1900">
                <a:latin typeface="Gochi Hand"/>
                <a:ea typeface="Gochi Hand"/>
                <a:cs typeface="Gochi Hand"/>
                <a:sym typeface="Gochi Hand"/>
              </a:defRPr>
            </a:lvl6pPr>
            <a:lvl7pPr indent="-349250" lvl="6" marL="32004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900"/>
              <a:buFont typeface="Gochi Hand"/>
              <a:buChar char="●"/>
              <a:defRPr sz="1900">
                <a:latin typeface="Gochi Hand"/>
                <a:ea typeface="Gochi Hand"/>
                <a:cs typeface="Gochi Hand"/>
                <a:sym typeface="Gochi Hand"/>
              </a:defRPr>
            </a:lvl7pPr>
            <a:lvl8pPr indent="-349250" lvl="7" marL="36576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900"/>
              <a:buFont typeface="Gochi Hand"/>
              <a:buChar char="○"/>
              <a:defRPr sz="1900">
                <a:latin typeface="Gochi Hand"/>
                <a:ea typeface="Gochi Hand"/>
                <a:cs typeface="Gochi Hand"/>
                <a:sym typeface="Gochi Hand"/>
              </a:defRPr>
            </a:lvl8pPr>
            <a:lvl9pPr indent="-349250" lvl="8" marL="41148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900"/>
              <a:buFont typeface="Gochi Hand"/>
              <a:buChar char="■"/>
              <a:defRPr sz="1900">
                <a:latin typeface="Gochi Hand"/>
                <a:ea typeface="Gochi Hand"/>
                <a:cs typeface="Gochi Hand"/>
                <a:sym typeface="Gochi Hand"/>
              </a:defRPr>
            </a:lvl9pPr>
          </a:lstStyle>
          <a:p/>
        </p:txBody>
      </p:sp>
      <p:grpSp>
        <p:nvGrpSpPr>
          <p:cNvPr id="309" name="Google Shape;309;p4"/>
          <p:cNvGrpSpPr/>
          <p:nvPr/>
        </p:nvGrpSpPr>
        <p:grpSpPr>
          <a:xfrm flipH="1" rot="-1067895">
            <a:off x="927274" y="4793679"/>
            <a:ext cx="576933" cy="1053355"/>
            <a:chOff x="5930618" y="1536098"/>
            <a:chExt cx="1609023" cy="2932306"/>
          </a:xfrm>
        </p:grpSpPr>
        <p:grpSp>
          <p:nvGrpSpPr>
            <p:cNvPr id="310" name="Google Shape;310;p4"/>
            <p:cNvGrpSpPr/>
            <p:nvPr/>
          </p:nvGrpSpPr>
          <p:grpSpPr>
            <a:xfrm>
              <a:off x="5930618" y="1536098"/>
              <a:ext cx="1609023" cy="2932306"/>
              <a:chOff x="6208295" y="550435"/>
              <a:chExt cx="1609023" cy="2932306"/>
            </a:xfrm>
          </p:grpSpPr>
          <p:sp>
            <p:nvSpPr>
              <p:cNvPr id="311" name="Google Shape;311;p4"/>
              <p:cNvSpPr/>
              <p:nvPr/>
            </p:nvSpPr>
            <p:spPr>
              <a:xfrm rot="10800000">
                <a:off x="6225940" y="2188143"/>
                <a:ext cx="1560898" cy="1286577"/>
              </a:xfrm>
              <a:custGeom>
                <a:rect b="b" l="l" r="r" t="t"/>
                <a:pathLst>
                  <a:path extrusionOk="0" h="1286577" w="1560898">
                    <a:moveTo>
                      <a:pt x="1560898" y="1286577"/>
                    </a:moveTo>
                    <a:lnTo>
                      <a:pt x="11230" y="1286577"/>
                    </a:lnTo>
                    <a:lnTo>
                      <a:pt x="11230" y="539014"/>
                    </a:lnTo>
                    <a:lnTo>
                      <a:pt x="0" y="539014"/>
                    </a:lnTo>
                    <a:lnTo>
                      <a:pt x="774834" y="0"/>
                    </a:lnTo>
                    <a:lnTo>
                      <a:pt x="1545058" y="535807"/>
                    </a:lnTo>
                    <a:lnTo>
                      <a:pt x="1560898" y="535807"/>
                    </a:lnTo>
                    <a:close/>
                  </a:path>
                </a:pathLst>
              </a:custGeom>
              <a:solidFill>
                <a:srgbClr val="F7D38F"/>
              </a:solidFill>
              <a:ln cap="flat" cmpd="sng" w="28575">
                <a:solidFill>
                  <a:schemeClr val="dk1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12" name="Google Shape;312;p4"/>
              <p:cNvSpPr/>
              <p:nvPr/>
            </p:nvSpPr>
            <p:spPr>
              <a:xfrm rot="10800000">
                <a:off x="6989543" y="2200976"/>
                <a:ext cx="766816" cy="1280999"/>
              </a:xfrm>
              <a:custGeom>
                <a:rect b="b" l="l" r="r" t="t"/>
                <a:pathLst>
                  <a:path extrusionOk="0" h="1280999" w="766816">
                    <a:moveTo>
                      <a:pt x="766816" y="1280999"/>
                    </a:moveTo>
                    <a:lnTo>
                      <a:pt x="11230" y="1280999"/>
                    </a:lnTo>
                    <a:lnTo>
                      <a:pt x="11230" y="533436"/>
                    </a:lnTo>
                    <a:lnTo>
                      <a:pt x="0" y="533436"/>
                    </a:lnTo>
                    <a:lnTo>
                      <a:pt x="766816" y="0"/>
                    </a:lnTo>
                    <a:close/>
                  </a:path>
                </a:pathLst>
              </a:custGeom>
              <a:solidFill>
                <a:srgbClr val="FFFFFF">
                  <a:alpha val="2745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13" name="Google Shape;313;p4"/>
              <p:cNvSpPr/>
              <p:nvPr/>
            </p:nvSpPr>
            <p:spPr>
              <a:xfrm>
                <a:off x="6227545" y="582329"/>
                <a:ext cx="1544855" cy="2375474"/>
              </a:xfrm>
              <a:custGeom>
                <a:rect b="b" l="l" r="r" t="t"/>
                <a:pathLst>
                  <a:path extrusionOk="0" h="2346147" w="1544855">
                    <a:moveTo>
                      <a:pt x="546245" y="0"/>
                    </a:moveTo>
                    <a:lnTo>
                      <a:pt x="998610" y="0"/>
                    </a:lnTo>
                    <a:cubicBezTo>
                      <a:pt x="1300293" y="0"/>
                      <a:pt x="1544855" y="244562"/>
                      <a:pt x="1544855" y="546245"/>
                    </a:cubicBezTo>
                    <a:lnTo>
                      <a:pt x="1544855" y="2346147"/>
                    </a:lnTo>
                    <a:lnTo>
                      <a:pt x="1271992" y="1987617"/>
                    </a:lnTo>
                    <a:lnTo>
                      <a:pt x="1016906" y="2343752"/>
                    </a:lnTo>
                    <a:lnTo>
                      <a:pt x="755493" y="1987617"/>
                    </a:lnTo>
                    <a:lnTo>
                      <a:pt x="494081" y="2300439"/>
                    </a:lnTo>
                    <a:lnTo>
                      <a:pt x="238995" y="1987617"/>
                    </a:lnTo>
                    <a:lnTo>
                      <a:pt x="0" y="2302833"/>
                    </a:lnTo>
                    <a:lnTo>
                      <a:pt x="0" y="546245"/>
                    </a:lnTo>
                    <a:cubicBezTo>
                      <a:pt x="0" y="244562"/>
                      <a:pt x="244562" y="0"/>
                      <a:pt x="546245" y="0"/>
                    </a:cubicBezTo>
                    <a:close/>
                  </a:path>
                </a:pathLst>
              </a:custGeom>
              <a:solidFill>
                <a:srgbClr val="EFB436"/>
              </a:solidFill>
              <a:ln cap="flat" cmpd="sng" w="28575">
                <a:solidFill>
                  <a:schemeClr val="dk1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14" name="Google Shape;314;p4"/>
              <p:cNvSpPr/>
              <p:nvPr/>
            </p:nvSpPr>
            <p:spPr>
              <a:xfrm>
                <a:off x="6501911" y="580726"/>
                <a:ext cx="1013174" cy="2375012"/>
              </a:xfrm>
              <a:custGeom>
                <a:rect b="b" l="l" r="r" t="t"/>
                <a:pathLst>
                  <a:path extrusionOk="0" h="2375012" w="1013174">
                    <a:moveTo>
                      <a:pt x="618189" y="0"/>
                    </a:moveTo>
                    <a:lnTo>
                      <a:pt x="722641" y="0"/>
                    </a:lnTo>
                    <a:cubicBezTo>
                      <a:pt x="798062" y="0"/>
                      <a:pt x="869913" y="15489"/>
                      <a:pt x="935264" y="43499"/>
                    </a:cubicBezTo>
                    <a:lnTo>
                      <a:pt x="1013174" y="86351"/>
                    </a:lnTo>
                    <a:lnTo>
                      <a:pt x="976198" y="2042175"/>
                    </a:lnTo>
                    <a:lnTo>
                      <a:pt x="740937" y="2375012"/>
                    </a:lnTo>
                    <a:lnTo>
                      <a:pt x="661003" y="2264663"/>
                    </a:lnTo>
                    <a:close/>
                    <a:moveTo>
                      <a:pt x="270276" y="0"/>
                    </a:moveTo>
                    <a:lnTo>
                      <a:pt x="345974" y="0"/>
                    </a:lnTo>
                    <a:lnTo>
                      <a:pt x="386192" y="2127303"/>
                    </a:lnTo>
                    <a:lnTo>
                      <a:pt x="218112" y="2331121"/>
                    </a:lnTo>
                    <a:lnTo>
                      <a:pt x="0" y="2060074"/>
                    </a:lnTo>
                    <a:lnTo>
                      <a:pt x="37919" y="54353"/>
                    </a:lnTo>
                    <a:lnTo>
                      <a:pt x="57653" y="43499"/>
                    </a:lnTo>
                    <a:cubicBezTo>
                      <a:pt x="123005" y="15489"/>
                      <a:pt x="194855" y="0"/>
                      <a:pt x="270276" y="0"/>
                    </a:cubicBezTo>
                    <a:close/>
                  </a:path>
                </a:pathLst>
              </a:custGeom>
              <a:solidFill>
                <a:srgbClr val="FFFFFF">
                  <a:alpha val="2745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15" name="Google Shape;315;p4"/>
              <p:cNvSpPr/>
              <p:nvPr/>
            </p:nvSpPr>
            <p:spPr>
              <a:xfrm>
                <a:off x="6230753" y="556661"/>
                <a:ext cx="1544855" cy="555056"/>
              </a:xfrm>
              <a:custGeom>
                <a:rect b="b" l="l" r="r" t="t"/>
                <a:pathLst>
                  <a:path extrusionOk="0" h="555056" w="1544855">
                    <a:moveTo>
                      <a:pt x="546245" y="0"/>
                    </a:moveTo>
                    <a:lnTo>
                      <a:pt x="998610" y="0"/>
                    </a:lnTo>
                    <a:cubicBezTo>
                      <a:pt x="1300293" y="0"/>
                      <a:pt x="1544855" y="244562"/>
                      <a:pt x="1544855" y="546245"/>
                    </a:cubicBezTo>
                    <a:lnTo>
                      <a:pt x="1544855" y="555056"/>
                    </a:lnTo>
                    <a:lnTo>
                      <a:pt x="0" y="555056"/>
                    </a:lnTo>
                    <a:lnTo>
                      <a:pt x="0" y="546245"/>
                    </a:lnTo>
                    <a:cubicBezTo>
                      <a:pt x="0" y="244562"/>
                      <a:pt x="244562" y="0"/>
                      <a:pt x="546245" y="0"/>
                    </a:cubicBezTo>
                    <a:close/>
                  </a:path>
                </a:pathLst>
              </a:custGeom>
              <a:solidFill>
                <a:srgbClr val="E3607D"/>
              </a:solidFill>
              <a:ln cap="flat" cmpd="sng" w="28575">
                <a:solidFill>
                  <a:schemeClr val="dk1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16" name="Google Shape;316;p4"/>
              <p:cNvSpPr/>
              <p:nvPr/>
            </p:nvSpPr>
            <p:spPr>
              <a:xfrm>
                <a:off x="6765353" y="3234088"/>
                <a:ext cx="499017" cy="248653"/>
              </a:xfrm>
              <a:custGeom>
                <a:rect b="b" l="l" r="r" t="t"/>
                <a:pathLst>
                  <a:path extrusionOk="0" h="248653" w="499017">
                    <a:moveTo>
                      <a:pt x="249058" y="0"/>
                    </a:moveTo>
                    <a:cubicBezTo>
                      <a:pt x="311852" y="0"/>
                      <a:pt x="371674" y="12726"/>
                      <a:pt x="426085" y="35740"/>
                    </a:cubicBezTo>
                    <a:lnTo>
                      <a:pt x="499017" y="75327"/>
                    </a:lnTo>
                    <a:lnTo>
                      <a:pt x="249860" y="248653"/>
                    </a:lnTo>
                    <a:lnTo>
                      <a:pt x="0" y="74838"/>
                    </a:lnTo>
                    <a:lnTo>
                      <a:pt x="72032" y="35740"/>
                    </a:lnTo>
                    <a:cubicBezTo>
                      <a:pt x="126443" y="12726"/>
                      <a:pt x="186264" y="0"/>
                      <a:pt x="249058" y="0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17" name="Google Shape;317;p4"/>
              <p:cNvSpPr/>
              <p:nvPr/>
            </p:nvSpPr>
            <p:spPr>
              <a:xfrm>
                <a:off x="6208295" y="1063591"/>
                <a:ext cx="1597800" cy="375300"/>
              </a:xfrm>
              <a:prstGeom prst="roundRect">
                <a:avLst>
                  <a:gd fmla="val 16667" name="adj"/>
                </a:avLst>
              </a:prstGeom>
              <a:solidFill>
                <a:srgbClr val="A8BFD6"/>
              </a:solidFill>
              <a:ln cap="flat" cmpd="sng" w="28575">
                <a:solidFill>
                  <a:schemeClr val="dk1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18" name="Google Shape;318;p4"/>
              <p:cNvSpPr/>
              <p:nvPr/>
            </p:nvSpPr>
            <p:spPr>
              <a:xfrm flipH="1">
                <a:off x="6994360" y="550435"/>
                <a:ext cx="774832" cy="512039"/>
              </a:xfrm>
              <a:custGeom>
                <a:rect b="b" l="l" r="r" t="t"/>
                <a:pathLst>
                  <a:path extrusionOk="0" h="555056" w="774832">
                    <a:moveTo>
                      <a:pt x="546245" y="0"/>
                    </a:moveTo>
                    <a:lnTo>
                      <a:pt x="774832" y="0"/>
                    </a:lnTo>
                    <a:lnTo>
                      <a:pt x="774832" y="555056"/>
                    </a:lnTo>
                    <a:lnTo>
                      <a:pt x="0" y="555056"/>
                    </a:lnTo>
                    <a:lnTo>
                      <a:pt x="0" y="546245"/>
                    </a:lnTo>
                    <a:cubicBezTo>
                      <a:pt x="0" y="244562"/>
                      <a:pt x="244562" y="0"/>
                      <a:pt x="546245" y="0"/>
                    </a:cubicBezTo>
                    <a:close/>
                  </a:path>
                </a:pathLst>
              </a:custGeom>
              <a:solidFill>
                <a:srgbClr val="FFFFFF">
                  <a:alpha val="2745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19" name="Google Shape;319;p4"/>
              <p:cNvSpPr/>
              <p:nvPr/>
            </p:nvSpPr>
            <p:spPr>
              <a:xfrm flipH="1">
                <a:off x="6993134" y="1066800"/>
                <a:ext cx="824184" cy="375385"/>
              </a:xfrm>
              <a:custGeom>
                <a:rect b="b" l="l" r="r" t="t"/>
                <a:pathLst>
                  <a:path extrusionOk="0" h="375385" w="792485">
                    <a:moveTo>
                      <a:pt x="62565" y="0"/>
                    </a:moveTo>
                    <a:lnTo>
                      <a:pt x="792485" y="0"/>
                    </a:lnTo>
                    <a:lnTo>
                      <a:pt x="792485" y="375385"/>
                    </a:lnTo>
                    <a:lnTo>
                      <a:pt x="62565" y="375385"/>
                    </a:lnTo>
                    <a:cubicBezTo>
                      <a:pt x="28011" y="375385"/>
                      <a:pt x="0" y="347374"/>
                      <a:pt x="0" y="312820"/>
                    </a:cubicBezTo>
                    <a:lnTo>
                      <a:pt x="0" y="62565"/>
                    </a:lnTo>
                    <a:cubicBezTo>
                      <a:pt x="0" y="28011"/>
                      <a:pt x="28011" y="0"/>
                      <a:pt x="62565" y="0"/>
                    </a:cubicBezTo>
                    <a:close/>
                  </a:path>
                </a:pathLst>
              </a:custGeom>
              <a:solidFill>
                <a:srgbClr val="FFFFFF">
                  <a:alpha val="2745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320" name="Google Shape;320;p4"/>
            <p:cNvSpPr/>
            <p:nvPr/>
          </p:nvSpPr>
          <p:spPr>
            <a:xfrm>
              <a:off x="7382576" y="3113772"/>
              <a:ext cx="67500" cy="540000"/>
            </a:xfrm>
            <a:prstGeom prst="roundRect">
              <a:avLst>
                <a:gd fmla="val 50000" name="adj"/>
              </a:avLst>
            </a:prstGeom>
            <a:solidFill>
              <a:srgbClr val="FFFFFF">
                <a:alpha val="3765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1" name="Google Shape;321;p4"/>
            <p:cNvSpPr/>
            <p:nvPr/>
          </p:nvSpPr>
          <p:spPr>
            <a:xfrm>
              <a:off x="7376159" y="2890787"/>
              <a:ext cx="67500" cy="144000"/>
            </a:xfrm>
            <a:prstGeom prst="roundRect">
              <a:avLst>
                <a:gd fmla="val 50000" name="adj"/>
              </a:avLst>
            </a:prstGeom>
            <a:solidFill>
              <a:srgbClr val="FFFFFF">
                <a:alpha val="3765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2" name="Google Shape;322;p4"/>
            <p:cNvSpPr/>
            <p:nvPr/>
          </p:nvSpPr>
          <p:spPr>
            <a:xfrm>
              <a:off x="6731266" y="2457649"/>
              <a:ext cx="67500" cy="432000"/>
            </a:xfrm>
            <a:prstGeom prst="roundRect">
              <a:avLst>
                <a:gd fmla="val 50000" name="adj"/>
              </a:avLst>
            </a:prstGeom>
            <a:solidFill>
              <a:srgbClr val="FFFFFF">
                <a:alpha val="3765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3" name="Google Shape;323;p4"/>
            <p:cNvSpPr/>
            <p:nvPr/>
          </p:nvSpPr>
          <p:spPr>
            <a:xfrm>
              <a:off x="6734474" y="2956560"/>
              <a:ext cx="67500" cy="108000"/>
            </a:xfrm>
            <a:prstGeom prst="roundRect">
              <a:avLst>
                <a:gd fmla="val 50000" name="adj"/>
              </a:avLst>
            </a:prstGeom>
            <a:solidFill>
              <a:srgbClr val="FFFFFF">
                <a:alpha val="3765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4" name="Google Shape;324;p4"/>
            <p:cNvSpPr/>
            <p:nvPr/>
          </p:nvSpPr>
          <p:spPr>
            <a:xfrm rot="3200062">
              <a:off x="7093647" y="3970895"/>
              <a:ext cx="67320" cy="324003"/>
            </a:xfrm>
            <a:prstGeom prst="roundRect">
              <a:avLst>
                <a:gd fmla="val 50000" name="adj"/>
              </a:avLst>
            </a:prstGeom>
            <a:solidFill>
              <a:srgbClr val="FFFFFF">
                <a:alpha val="3765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5" name="Google Shape;325;p4"/>
            <p:cNvSpPr/>
            <p:nvPr/>
          </p:nvSpPr>
          <p:spPr>
            <a:xfrm rot="5400000">
              <a:off x="6680505" y="1450126"/>
              <a:ext cx="97200" cy="1595700"/>
            </a:xfrm>
            <a:prstGeom prst="roundRect">
              <a:avLst>
                <a:gd fmla="val 50000" name="adj"/>
              </a:avLst>
            </a:prstGeom>
            <a:solidFill>
              <a:srgbClr val="FFFFFF">
                <a:alpha val="3765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6" name="Google Shape;326;p4"/>
            <p:cNvSpPr/>
            <p:nvPr/>
          </p:nvSpPr>
          <p:spPr>
            <a:xfrm rot="3484535">
              <a:off x="6838763" y="4268957"/>
              <a:ext cx="67511" cy="107961"/>
            </a:xfrm>
            <a:prstGeom prst="roundRect">
              <a:avLst>
                <a:gd fmla="val 50000" name="adj"/>
              </a:avLst>
            </a:prstGeom>
            <a:solidFill>
              <a:srgbClr val="FFFFFF">
                <a:alpha val="3765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7" name="Google Shape;327;p4"/>
            <p:cNvSpPr/>
            <p:nvPr/>
          </p:nvSpPr>
          <p:spPr>
            <a:xfrm rot="-1504720">
              <a:off x="7344127" y="1872139"/>
              <a:ext cx="67239" cy="108035"/>
            </a:xfrm>
            <a:prstGeom prst="roundRect">
              <a:avLst>
                <a:gd fmla="val 50000" name="adj"/>
              </a:avLst>
            </a:prstGeom>
            <a:solidFill>
              <a:srgbClr val="FFFFFF">
                <a:alpha val="3765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8" name="Google Shape;328;p4"/>
            <p:cNvSpPr/>
            <p:nvPr/>
          </p:nvSpPr>
          <p:spPr>
            <a:xfrm rot="-3012820">
              <a:off x="7177533" y="1614475"/>
              <a:ext cx="114388" cy="226856"/>
            </a:xfrm>
            <a:prstGeom prst="roundRect">
              <a:avLst>
                <a:gd fmla="val 50000" name="adj"/>
              </a:avLst>
            </a:prstGeom>
            <a:solidFill>
              <a:srgbClr val="FFFFFF">
                <a:alpha val="3765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329" name="Google Shape;329;p4"/>
          <p:cNvSpPr/>
          <p:nvPr/>
        </p:nvSpPr>
        <p:spPr>
          <a:xfrm flipH="1">
            <a:off x="1345668" y="5808625"/>
            <a:ext cx="844600" cy="407150"/>
          </a:xfrm>
          <a:custGeom>
            <a:rect b="b" l="l" r="r" t="t"/>
            <a:pathLst>
              <a:path extrusionOk="0" h="16286" w="33784">
                <a:moveTo>
                  <a:pt x="33784" y="0"/>
                </a:moveTo>
                <a:cubicBezTo>
                  <a:pt x="32358" y="155"/>
                  <a:pt x="25586" y="-388"/>
                  <a:pt x="25229" y="932"/>
                </a:cubicBezTo>
                <a:cubicBezTo>
                  <a:pt x="24873" y="2252"/>
                  <a:pt x="33280" y="6679"/>
                  <a:pt x="31645" y="7921"/>
                </a:cubicBezTo>
                <a:cubicBezTo>
                  <a:pt x="30010" y="9164"/>
                  <a:pt x="16570" y="7048"/>
                  <a:pt x="15417" y="8387"/>
                </a:cubicBezTo>
                <a:cubicBezTo>
                  <a:pt x="14264" y="9727"/>
                  <a:pt x="27296" y="14869"/>
                  <a:pt x="24726" y="15958"/>
                </a:cubicBezTo>
                <a:cubicBezTo>
                  <a:pt x="22157" y="17047"/>
                  <a:pt x="4121" y="15092"/>
                  <a:pt x="0" y="14919"/>
                </a:cubicBezTo>
              </a:path>
            </a:pathLst>
          </a:custGeom>
          <a:noFill/>
          <a:ln cap="flat" cmpd="sng" w="28575">
            <a:solidFill>
              <a:schemeClr val="dk1"/>
            </a:solidFill>
            <a:prstDash val="solid"/>
            <a:round/>
            <a:headEnd len="med" w="med" type="none"/>
            <a:tailEnd len="med" w="med" type="none"/>
          </a:ln>
        </p:spPr>
      </p:sp>
      <p:sp>
        <p:nvSpPr>
          <p:cNvPr id="330" name="Google Shape;330;p4"/>
          <p:cNvSpPr txBox="1"/>
          <p:nvPr>
            <p:ph idx="2" type="subTitle"/>
          </p:nvPr>
        </p:nvSpPr>
        <p:spPr>
          <a:xfrm>
            <a:off x="5994450" y="2721225"/>
            <a:ext cx="2945400" cy="563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2900"/>
              <a:buNone/>
              <a:defRPr sz="2900"/>
            </a:lvl1pPr>
            <a:lvl2pPr lvl="1" rtl="0">
              <a:spcBef>
                <a:spcPts val="2100"/>
              </a:spcBef>
              <a:spcAft>
                <a:spcPts val="0"/>
              </a:spcAft>
              <a:buSzPts val="2300"/>
              <a:buNone/>
              <a:defRPr sz="2300"/>
            </a:lvl2pPr>
            <a:lvl3pPr lvl="2" rtl="0">
              <a:spcBef>
                <a:spcPts val="2100"/>
              </a:spcBef>
              <a:spcAft>
                <a:spcPts val="0"/>
              </a:spcAft>
              <a:buSzPts val="2300"/>
              <a:buNone/>
              <a:defRPr sz="2300"/>
            </a:lvl3pPr>
            <a:lvl4pPr lvl="3" rtl="0">
              <a:spcBef>
                <a:spcPts val="2100"/>
              </a:spcBef>
              <a:spcAft>
                <a:spcPts val="0"/>
              </a:spcAft>
              <a:buSzPts val="2300"/>
              <a:buNone/>
              <a:defRPr sz="2300"/>
            </a:lvl4pPr>
            <a:lvl5pPr lvl="4" rtl="0">
              <a:spcBef>
                <a:spcPts val="2100"/>
              </a:spcBef>
              <a:spcAft>
                <a:spcPts val="0"/>
              </a:spcAft>
              <a:buSzPts val="2300"/>
              <a:buNone/>
              <a:defRPr sz="2300"/>
            </a:lvl5pPr>
            <a:lvl6pPr lvl="5" rtl="0">
              <a:spcBef>
                <a:spcPts val="2100"/>
              </a:spcBef>
              <a:spcAft>
                <a:spcPts val="0"/>
              </a:spcAft>
              <a:buSzPts val="2300"/>
              <a:buNone/>
              <a:defRPr sz="2300"/>
            </a:lvl6pPr>
            <a:lvl7pPr lvl="6" rtl="0">
              <a:spcBef>
                <a:spcPts val="2100"/>
              </a:spcBef>
              <a:spcAft>
                <a:spcPts val="0"/>
              </a:spcAft>
              <a:buSzPts val="2300"/>
              <a:buNone/>
              <a:defRPr sz="2300"/>
            </a:lvl7pPr>
            <a:lvl8pPr lvl="7" rtl="0">
              <a:spcBef>
                <a:spcPts val="2100"/>
              </a:spcBef>
              <a:spcAft>
                <a:spcPts val="0"/>
              </a:spcAft>
              <a:buSzPts val="2300"/>
              <a:buNone/>
              <a:defRPr sz="2300"/>
            </a:lvl8pPr>
            <a:lvl9pPr lvl="8" rtl="0">
              <a:spcBef>
                <a:spcPts val="2100"/>
              </a:spcBef>
              <a:spcAft>
                <a:spcPts val="2100"/>
              </a:spcAft>
              <a:buSzPts val="2300"/>
              <a:buNone/>
              <a:defRPr sz="2300"/>
            </a:lvl9pPr>
          </a:lstStyle>
          <a:p/>
        </p:txBody>
      </p:sp>
      <p:sp>
        <p:nvSpPr>
          <p:cNvPr id="331" name="Google Shape;331;p4"/>
          <p:cNvSpPr txBox="1"/>
          <p:nvPr>
            <p:ph idx="3" type="subTitle"/>
          </p:nvPr>
        </p:nvSpPr>
        <p:spPr>
          <a:xfrm>
            <a:off x="5994450" y="3368925"/>
            <a:ext cx="2945400" cy="563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2900"/>
              <a:buNone/>
              <a:defRPr sz="2900"/>
            </a:lvl1pPr>
            <a:lvl2pPr lvl="1" rtl="0">
              <a:spcBef>
                <a:spcPts val="2100"/>
              </a:spcBef>
              <a:spcAft>
                <a:spcPts val="0"/>
              </a:spcAft>
              <a:buSzPts val="2300"/>
              <a:buNone/>
              <a:defRPr sz="2300"/>
            </a:lvl2pPr>
            <a:lvl3pPr lvl="2" rtl="0">
              <a:spcBef>
                <a:spcPts val="2100"/>
              </a:spcBef>
              <a:spcAft>
                <a:spcPts val="0"/>
              </a:spcAft>
              <a:buSzPts val="2300"/>
              <a:buNone/>
              <a:defRPr sz="2300"/>
            </a:lvl3pPr>
            <a:lvl4pPr lvl="3" rtl="0">
              <a:spcBef>
                <a:spcPts val="2100"/>
              </a:spcBef>
              <a:spcAft>
                <a:spcPts val="0"/>
              </a:spcAft>
              <a:buSzPts val="2300"/>
              <a:buNone/>
              <a:defRPr sz="2300"/>
            </a:lvl4pPr>
            <a:lvl5pPr lvl="4" rtl="0">
              <a:spcBef>
                <a:spcPts val="2100"/>
              </a:spcBef>
              <a:spcAft>
                <a:spcPts val="0"/>
              </a:spcAft>
              <a:buSzPts val="2300"/>
              <a:buNone/>
              <a:defRPr sz="2300"/>
            </a:lvl5pPr>
            <a:lvl6pPr lvl="5" rtl="0">
              <a:spcBef>
                <a:spcPts val="2100"/>
              </a:spcBef>
              <a:spcAft>
                <a:spcPts val="0"/>
              </a:spcAft>
              <a:buSzPts val="2300"/>
              <a:buNone/>
              <a:defRPr sz="2300"/>
            </a:lvl6pPr>
            <a:lvl7pPr lvl="6" rtl="0">
              <a:spcBef>
                <a:spcPts val="2100"/>
              </a:spcBef>
              <a:spcAft>
                <a:spcPts val="0"/>
              </a:spcAft>
              <a:buSzPts val="2300"/>
              <a:buNone/>
              <a:defRPr sz="2300"/>
            </a:lvl7pPr>
            <a:lvl8pPr lvl="7" rtl="0">
              <a:spcBef>
                <a:spcPts val="2100"/>
              </a:spcBef>
              <a:spcAft>
                <a:spcPts val="0"/>
              </a:spcAft>
              <a:buSzPts val="2300"/>
              <a:buNone/>
              <a:defRPr sz="2300"/>
            </a:lvl8pPr>
            <a:lvl9pPr lvl="8" rtl="0">
              <a:spcBef>
                <a:spcPts val="2100"/>
              </a:spcBef>
              <a:spcAft>
                <a:spcPts val="2100"/>
              </a:spcAft>
              <a:buSzPts val="2300"/>
              <a:buNone/>
              <a:defRPr sz="2300"/>
            </a:lvl9pPr>
          </a:lstStyle>
          <a:p/>
        </p:txBody>
      </p:sp>
      <p:sp>
        <p:nvSpPr>
          <p:cNvPr id="332" name="Google Shape;332;p4"/>
          <p:cNvSpPr txBox="1"/>
          <p:nvPr>
            <p:ph idx="4" type="subTitle"/>
          </p:nvPr>
        </p:nvSpPr>
        <p:spPr>
          <a:xfrm>
            <a:off x="5994450" y="4016625"/>
            <a:ext cx="2945400" cy="563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2900"/>
              <a:buNone/>
              <a:defRPr sz="2900"/>
            </a:lvl1pPr>
            <a:lvl2pPr lvl="1" rtl="0">
              <a:spcBef>
                <a:spcPts val="2100"/>
              </a:spcBef>
              <a:spcAft>
                <a:spcPts val="0"/>
              </a:spcAft>
              <a:buSzPts val="2300"/>
              <a:buNone/>
              <a:defRPr sz="2300"/>
            </a:lvl2pPr>
            <a:lvl3pPr lvl="2" rtl="0">
              <a:spcBef>
                <a:spcPts val="2100"/>
              </a:spcBef>
              <a:spcAft>
                <a:spcPts val="0"/>
              </a:spcAft>
              <a:buSzPts val="2300"/>
              <a:buNone/>
              <a:defRPr sz="2300"/>
            </a:lvl3pPr>
            <a:lvl4pPr lvl="3" rtl="0">
              <a:spcBef>
                <a:spcPts val="2100"/>
              </a:spcBef>
              <a:spcAft>
                <a:spcPts val="0"/>
              </a:spcAft>
              <a:buSzPts val="2300"/>
              <a:buNone/>
              <a:defRPr sz="2300"/>
            </a:lvl4pPr>
            <a:lvl5pPr lvl="4" rtl="0">
              <a:spcBef>
                <a:spcPts val="2100"/>
              </a:spcBef>
              <a:spcAft>
                <a:spcPts val="0"/>
              </a:spcAft>
              <a:buSzPts val="2300"/>
              <a:buNone/>
              <a:defRPr sz="2300"/>
            </a:lvl5pPr>
            <a:lvl6pPr lvl="5" rtl="0">
              <a:spcBef>
                <a:spcPts val="2100"/>
              </a:spcBef>
              <a:spcAft>
                <a:spcPts val="0"/>
              </a:spcAft>
              <a:buSzPts val="2300"/>
              <a:buNone/>
              <a:defRPr sz="2300"/>
            </a:lvl6pPr>
            <a:lvl7pPr lvl="6" rtl="0">
              <a:spcBef>
                <a:spcPts val="2100"/>
              </a:spcBef>
              <a:spcAft>
                <a:spcPts val="0"/>
              </a:spcAft>
              <a:buSzPts val="2300"/>
              <a:buNone/>
              <a:defRPr sz="2300"/>
            </a:lvl7pPr>
            <a:lvl8pPr lvl="7" rtl="0">
              <a:spcBef>
                <a:spcPts val="2100"/>
              </a:spcBef>
              <a:spcAft>
                <a:spcPts val="0"/>
              </a:spcAft>
              <a:buSzPts val="2300"/>
              <a:buNone/>
              <a:defRPr sz="2300"/>
            </a:lvl8pPr>
            <a:lvl9pPr lvl="8" rtl="0">
              <a:spcBef>
                <a:spcPts val="2100"/>
              </a:spcBef>
              <a:spcAft>
                <a:spcPts val="2100"/>
              </a:spcAft>
              <a:buSzPts val="2300"/>
              <a:buNone/>
              <a:defRPr sz="2300"/>
            </a:lvl9pPr>
          </a:lstStyle>
          <a:p/>
        </p:txBody>
      </p:sp>
      <p:sp>
        <p:nvSpPr>
          <p:cNvPr id="333" name="Google Shape;333;p4"/>
          <p:cNvSpPr txBox="1"/>
          <p:nvPr>
            <p:ph idx="5" type="subTitle"/>
          </p:nvPr>
        </p:nvSpPr>
        <p:spPr>
          <a:xfrm>
            <a:off x="5994450" y="4664325"/>
            <a:ext cx="2945400" cy="563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2900"/>
              <a:buNone/>
              <a:defRPr sz="2900"/>
            </a:lvl1pPr>
            <a:lvl2pPr lvl="1" rtl="0">
              <a:spcBef>
                <a:spcPts val="2100"/>
              </a:spcBef>
              <a:spcAft>
                <a:spcPts val="0"/>
              </a:spcAft>
              <a:buSzPts val="2300"/>
              <a:buNone/>
              <a:defRPr sz="2300"/>
            </a:lvl2pPr>
            <a:lvl3pPr lvl="2" rtl="0">
              <a:spcBef>
                <a:spcPts val="2100"/>
              </a:spcBef>
              <a:spcAft>
                <a:spcPts val="0"/>
              </a:spcAft>
              <a:buSzPts val="2300"/>
              <a:buNone/>
              <a:defRPr sz="2300"/>
            </a:lvl3pPr>
            <a:lvl4pPr lvl="3" rtl="0">
              <a:spcBef>
                <a:spcPts val="2100"/>
              </a:spcBef>
              <a:spcAft>
                <a:spcPts val="0"/>
              </a:spcAft>
              <a:buSzPts val="2300"/>
              <a:buNone/>
              <a:defRPr sz="2300"/>
            </a:lvl4pPr>
            <a:lvl5pPr lvl="4" rtl="0">
              <a:spcBef>
                <a:spcPts val="2100"/>
              </a:spcBef>
              <a:spcAft>
                <a:spcPts val="0"/>
              </a:spcAft>
              <a:buSzPts val="2300"/>
              <a:buNone/>
              <a:defRPr sz="2300"/>
            </a:lvl5pPr>
            <a:lvl6pPr lvl="5" rtl="0">
              <a:spcBef>
                <a:spcPts val="2100"/>
              </a:spcBef>
              <a:spcAft>
                <a:spcPts val="0"/>
              </a:spcAft>
              <a:buSzPts val="2300"/>
              <a:buNone/>
              <a:defRPr sz="2300"/>
            </a:lvl6pPr>
            <a:lvl7pPr lvl="6" rtl="0">
              <a:spcBef>
                <a:spcPts val="2100"/>
              </a:spcBef>
              <a:spcAft>
                <a:spcPts val="0"/>
              </a:spcAft>
              <a:buSzPts val="2300"/>
              <a:buNone/>
              <a:defRPr sz="2300"/>
            </a:lvl7pPr>
            <a:lvl8pPr lvl="7" rtl="0">
              <a:spcBef>
                <a:spcPts val="2100"/>
              </a:spcBef>
              <a:spcAft>
                <a:spcPts val="0"/>
              </a:spcAft>
              <a:buSzPts val="2300"/>
              <a:buNone/>
              <a:defRPr sz="2300"/>
            </a:lvl8pPr>
            <a:lvl9pPr lvl="8" rtl="0">
              <a:spcBef>
                <a:spcPts val="2100"/>
              </a:spcBef>
              <a:spcAft>
                <a:spcPts val="2100"/>
              </a:spcAft>
              <a:buSzPts val="2300"/>
              <a:buNone/>
              <a:defRPr sz="2300"/>
            </a:lvl9pPr>
          </a:lstStyle>
          <a:p/>
        </p:txBody>
      </p:sp>
      <p:sp>
        <p:nvSpPr>
          <p:cNvPr id="334" name="Google Shape;334;p4"/>
          <p:cNvSpPr txBox="1"/>
          <p:nvPr>
            <p:ph idx="6" type="subTitle"/>
          </p:nvPr>
        </p:nvSpPr>
        <p:spPr>
          <a:xfrm>
            <a:off x="5994450" y="5312025"/>
            <a:ext cx="2945400" cy="563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2900"/>
              <a:buNone/>
              <a:defRPr sz="2900"/>
            </a:lvl1pPr>
            <a:lvl2pPr lvl="1" rtl="0">
              <a:spcBef>
                <a:spcPts val="2100"/>
              </a:spcBef>
              <a:spcAft>
                <a:spcPts val="0"/>
              </a:spcAft>
              <a:buSzPts val="2300"/>
              <a:buNone/>
              <a:defRPr sz="2300"/>
            </a:lvl2pPr>
            <a:lvl3pPr lvl="2" rtl="0">
              <a:spcBef>
                <a:spcPts val="2100"/>
              </a:spcBef>
              <a:spcAft>
                <a:spcPts val="0"/>
              </a:spcAft>
              <a:buSzPts val="2300"/>
              <a:buNone/>
              <a:defRPr sz="2300"/>
            </a:lvl3pPr>
            <a:lvl4pPr lvl="3" rtl="0">
              <a:spcBef>
                <a:spcPts val="2100"/>
              </a:spcBef>
              <a:spcAft>
                <a:spcPts val="0"/>
              </a:spcAft>
              <a:buSzPts val="2300"/>
              <a:buNone/>
              <a:defRPr sz="2300"/>
            </a:lvl4pPr>
            <a:lvl5pPr lvl="4" rtl="0">
              <a:spcBef>
                <a:spcPts val="2100"/>
              </a:spcBef>
              <a:spcAft>
                <a:spcPts val="0"/>
              </a:spcAft>
              <a:buSzPts val="2300"/>
              <a:buNone/>
              <a:defRPr sz="2300"/>
            </a:lvl5pPr>
            <a:lvl6pPr lvl="5" rtl="0">
              <a:spcBef>
                <a:spcPts val="2100"/>
              </a:spcBef>
              <a:spcAft>
                <a:spcPts val="0"/>
              </a:spcAft>
              <a:buSzPts val="2300"/>
              <a:buNone/>
              <a:defRPr sz="2300"/>
            </a:lvl6pPr>
            <a:lvl7pPr lvl="6" rtl="0">
              <a:spcBef>
                <a:spcPts val="2100"/>
              </a:spcBef>
              <a:spcAft>
                <a:spcPts val="0"/>
              </a:spcAft>
              <a:buSzPts val="2300"/>
              <a:buNone/>
              <a:defRPr sz="2300"/>
            </a:lvl7pPr>
            <a:lvl8pPr lvl="7" rtl="0">
              <a:spcBef>
                <a:spcPts val="2100"/>
              </a:spcBef>
              <a:spcAft>
                <a:spcPts val="0"/>
              </a:spcAft>
              <a:buSzPts val="2300"/>
              <a:buNone/>
              <a:defRPr sz="2300"/>
            </a:lvl8pPr>
            <a:lvl9pPr lvl="8" rtl="0">
              <a:spcBef>
                <a:spcPts val="2100"/>
              </a:spcBef>
              <a:spcAft>
                <a:spcPts val="2100"/>
              </a:spcAft>
              <a:buSzPts val="2300"/>
              <a:buNone/>
              <a:defRPr sz="2300"/>
            </a:lvl9pPr>
          </a:lstStyle>
          <a:p/>
        </p:txBody>
      </p:sp>
      <p:sp>
        <p:nvSpPr>
          <p:cNvPr id="335" name="Google Shape;335;p4">
            <a:hlinkClick action="ppaction://hlinksldjump" r:id="rId3"/>
          </p:cNvPr>
          <p:cNvSpPr/>
          <p:nvPr/>
        </p:nvSpPr>
        <p:spPr>
          <a:xfrm>
            <a:off x="9771525" y="1284950"/>
            <a:ext cx="1942200" cy="702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6" name="Google Shape;336;p4">
            <a:hlinkClick action="ppaction://hlinksldjump" r:id="rId4"/>
          </p:cNvPr>
          <p:cNvSpPr/>
          <p:nvPr/>
        </p:nvSpPr>
        <p:spPr>
          <a:xfrm>
            <a:off x="9771525" y="2123150"/>
            <a:ext cx="1942200" cy="702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7" name="Google Shape;337;p4">
            <a:hlinkClick action="ppaction://hlinksldjump" r:id="rId5"/>
          </p:cNvPr>
          <p:cNvSpPr/>
          <p:nvPr/>
        </p:nvSpPr>
        <p:spPr>
          <a:xfrm>
            <a:off x="9771525" y="2961350"/>
            <a:ext cx="1942200" cy="702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8" name="Google Shape;338;p4">
            <a:hlinkClick action="ppaction://hlinksldjump" r:id="rId6"/>
          </p:cNvPr>
          <p:cNvSpPr/>
          <p:nvPr/>
        </p:nvSpPr>
        <p:spPr>
          <a:xfrm>
            <a:off x="9771525" y="3799550"/>
            <a:ext cx="1942200" cy="702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9" name="Google Shape;339;p4">
            <a:hlinkClick action="ppaction://hlinksldjump" r:id="rId7"/>
          </p:cNvPr>
          <p:cNvSpPr/>
          <p:nvPr/>
        </p:nvSpPr>
        <p:spPr>
          <a:xfrm>
            <a:off x="9771525" y="4713950"/>
            <a:ext cx="1942200" cy="702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0" name="Google Shape;340;p4">
            <a:hlinkClick action="ppaction://hlinksldjump" r:id="rId8"/>
          </p:cNvPr>
          <p:cNvSpPr/>
          <p:nvPr/>
        </p:nvSpPr>
        <p:spPr>
          <a:xfrm>
            <a:off x="9771525" y="5552150"/>
            <a:ext cx="1942200" cy="702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004 Wednesday">
  <p:cSld name="CUSTOM_14_1_1">
    <p:bg>
      <p:bgPr>
        <a:solidFill>
          <a:schemeClr val="accent3"/>
        </a:solidFill>
      </p:bgPr>
    </p:bg>
    <p:spTree>
      <p:nvGrpSpPr>
        <p:cNvPr id="341" name="Shape 34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342" name="Google Shape;342;p5"/>
          <p:cNvGrpSpPr/>
          <p:nvPr/>
        </p:nvGrpSpPr>
        <p:grpSpPr>
          <a:xfrm>
            <a:off x="9064675" y="1143525"/>
            <a:ext cx="2637427" cy="1003200"/>
            <a:chOff x="9064675" y="1143525"/>
            <a:chExt cx="2637427" cy="1003200"/>
          </a:xfrm>
        </p:grpSpPr>
        <p:sp>
          <p:nvSpPr>
            <p:cNvPr id="343" name="Google Shape;343;p5"/>
            <p:cNvSpPr/>
            <p:nvPr/>
          </p:nvSpPr>
          <p:spPr>
            <a:xfrm>
              <a:off x="9064675" y="1327575"/>
              <a:ext cx="731700" cy="63510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i="0" sz="1800" u="none" cap="none" strike="noStrike">
                <a:solidFill>
                  <a:srgbClr val="FFFFFF"/>
                </a:solidFill>
                <a:latin typeface="Barriecito"/>
                <a:ea typeface="Barriecito"/>
                <a:cs typeface="Barriecito"/>
                <a:sym typeface="Barriecito"/>
              </a:endParaRPr>
            </a:p>
          </p:txBody>
        </p:sp>
        <p:sp>
          <p:nvSpPr>
            <p:cNvPr id="344" name="Google Shape;344;p5"/>
            <p:cNvSpPr/>
            <p:nvPr/>
          </p:nvSpPr>
          <p:spPr>
            <a:xfrm rot="-5400000">
              <a:off x="10223450" y="688575"/>
              <a:ext cx="1003200" cy="1913100"/>
            </a:xfrm>
            <a:prstGeom prst="trapezoid">
              <a:avLst>
                <a:gd fmla="val 19525" name="adj"/>
              </a:avLst>
            </a:prstGeom>
            <a:solidFill>
              <a:schemeClr val="accent1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i="0" sz="1800" u="none" cap="none" strike="noStrike">
                <a:solidFill>
                  <a:srgbClr val="FFFFFF"/>
                </a:solidFill>
                <a:latin typeface="Barriecito"/>
                <a:ea typeface="Barriecito"/>
                <a:cs typeface="Barriecito"/>
                <a:sym typeface="Barriecito"/>
              </a:endParaRPr>
            </a:p>
          </p:txBody>
        </p:sp>
        <p:sp>
          <p:nvSpPr>
            <p:cNvPr id="345" name="Google Shape;345;p5"/>
            <p:cNvSpPr/>
            <p:nvPr/>
          </p:nvSpPr>
          <p:spPr>
            <a:xfrm>
              <a:off x="9064675" y="1327575"/>
              <a:ext cx="731700" cy="635100"/>
            </a:xfrm>
            <a:prstGeom prst="rect">
              <a:avLst/>
            </a:prstGeom>
            <a:solidFill>
              <a:srgbClr val="000000">
                <a:alpha val="134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i="0" sz="1800" u="none" cap="none" strike="noStrike">
                <a:solidFill>
                  <a:srgbClr val="FFFFFF"/>
                </a:solidFill>
                <a:latin typeface="Barriecito"/>
                <a:ea typeface="Barriecito"/>
                <a:cs typeface="Barriecito"/>
                <a:sym typeface="Barriecito"/>
              </a:endParaRPr>
            </a:p>
          </p:txBody>
        </p:sp>
        <p:sp>
          <p:nvSpPr>
            <p:cNvPr id="346" name="Google Shape;346;p5"/>
            <p:cNvSpPr txBox="1"/>
            <p:nvPr/>
          </p:nvSpPr>
          <p:spPr>
            <a:xfrm>
              <a:off x="9932402" y="1445025"/>
              <a:ext cx="1769700" cy="400200"/>
            </a:xfrm>
            <a:prstGeom prst="rect">
              <a:avLst/>
            </a:prstGeom>
            <a:noFill/>
            <a:ln>
              <a:noFill/>
            </a:ln>
            <a:effectLst>
              <a:outerShdw rotWithShape="0" algn="bl" dir="3960000" dist="38100">
                <a:srgbClr val="000000"/>
              </a:outerShdw>
            </a:effectLst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i="0" lang="en" sz="2300" u="none" cap="none" strike="noStrike">
                  <a:solidFill>
                    <a:schemeClr val="dk2"/>
                  </a:solidFill>
                  <a:latin typeface="Ranchers"/>
                  <a:ea typeface="Ranchers"/>
                  <a:cs typeface="Ranchers"/>
                  <a:sym typeface="Ranchers"/>
                </a:rPr>
                <a:t>MONDAY</a:t>
              </a:r>
              <a:endParaRPr sz="2300">
                <a:solidFill>
                  <a:schemeClr val="dk2"/>
                </a:solidFill>
                <a:latin typeface="Ranchers"/>
                <a:ea typeface="Ranchers"/>
                <a:cs typeface="Ranchers"/>
                <a:sym typeface="Ranchers"/>
              </a:endParaRPr>
            </a:p>
          </p:txBody>
        </p:sp>
      </p:grpSp>
      <p:grpSp>
        <p:nvGrpSpPr>
          <p:cNvPr id="347" name="Google Shape;347;p5"/>
          <p:cNvGrpSpPr/>
          <p:nvPr/>
        </p:nvGrpSpPr>
        <p:grpSpPr>
          <a:xfrm>
            <a:off x="8939750" y="1962675"/>
            <a:ext cx="2695275" cy="1003200"/>
            <a:chOff x="8939750" y="1962675"/>
            <a:chExt cx="2695275" cy="1003200"/>
          </a:xfrm>
        </p:grpSpPr>
        <p:sp>
          <p:nvSpPr>
            <p:cNvPr id="348" name="Google Shape;348;p5"/>
            <p:cNvSpPr/>
            <p:nvPr/>
          </p:nvSpPr>
          <p:spPr>
            <a:xfrm>
              <a:off x="8939750" y="2146725"/>
              <a:ext cx="731700" cy="635100"/>
            </a:xfrm>
            <a:prstGeom prst="rect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i="0" sz="1800" u="none" cap="none" strike="noStrike">
                <a:solidFill>
                  <a:srgbClr val="FFFFFF"/>
                </a:solidFill>
                <a:latin typeface="Barriecito"/>
                <a:ea typeface="Barriecito"/>
                <a:cs typeface="Barriecito"/>
                <a:sym typeface="Barriecito"/>
              </a:endParaRPr>
            </a:p>
          </p:txBody>
        </p:sp>
        <p:sp>
          <p:nvSpPr>
            <p:cNvPr id="349" name="Google Shape;349;p5"/>
            <p:cNvSpPr/>
            <p:nvPr/>
          </p:nvSpPr>
          <p:spPr>
            <a:xfrm rot="-5400000">
              <a:off x="10068575" y="1507725"/>
              <a:ext cx="1003200" cy="1913100"/>
            </a:xfrm>
            <a:prstGeom prst="trapezoid">
              <a:avLst>
                <a:gd fmla="val 19525" name="adj"/>
              </a:avLst>
            </a:prstGeom>
            <a:solidFill>
              <a:schemeClr val="accent2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i="0" sz="1800" u="none" cap="none" strike="noStrike">
                <a:solidFill>
                  <a:srgbClr val="FFFFFF"/>
                </a:solidFill>
                <a:latin typeface="Barriecito"/>
                <a:ea typeface="Barriecito"/>
                <a:cs typeface="Barriecito"/>
                <a:sym typeface="Barriecito"/>
              </a:endParaRPr>
            </a:p>
          </p:txBody>
        </p:sp>
        <p:sp>
          <p:nvSpPr>
            <p:cNvPr id="350" name="Google Shape;350;p5"/>
            <p:cNvSpPr/>
            <p:nvPr/>
          </p:nvSpPr>
          <p:spPr>
            <a:xfrm>
              <a:off x="8939750" y="2146725"/>
              <a:ext cx="731700" cy="635100"/>
            </a:xfrm>
            <a:prstGeom prst="rect">
              <a:avLst/>
            </a:prstGeom>
            <a:solidFill>
              <a:srgbClr val="000000">
                <a:alpha val="134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i="0" sz="1800" u="none" cap="none" strike="noStrike">
                <a:solidFill>
                  <a:srgbClr val="FFFFFF"/>
                </a:solidFill>
                <a:latin typeface="Barriecito"/>
                <a:ea typeface="Barriecito"/>
                <a:cs typeface="Barriecito"/>
                <a:sym typeface="Barriecito"/>
              </a:endParaRPr>
            </a:p>
          </p:txBody>
        </p:sp>
        <p:sp>
          <p:nvSpPr>
            <p:cNvPr id="351" name="Google Shape;351;p5"/>
            <p:cNvSpPr txBox="1"/>
            <p:nvPr/>
          </p:nvSpPr>
          <p:spPr>
            <a:xfrm>
              <a:off x="9865325" y="2264175"/>
              <a:ext cx="1769700" cy="400200"/>
            </a:xfrm>
            <a:prstGeom prst="rect">
              <a:avLst/>
            </a:prstGeom>
            <a:noFill/>
            <a:ln>
              <a:noFill/>
            </a:ln>
            <a:effectLst>
              <a:outerShdw rotWithShape="0" algn="bl" dir="3960000" dist="38100">
                <a:srgbClr val="000000"/>
              </a:outerShdw>
            </a:effectLst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2300">
                  <a:solidFill>
                    <a:schemeClr val="dk2"/>
                  </a:solidFill>
                  <a:latin typeface="Ranchers"/>
                  <a:ea typeface="Ranchers"/>
                  <a:cs typeface="Ranchers"/>
                  <a:sym typeface="Ranchers"/>
                </a:rPr>
                <a:t>TUESDAY</a:t>
              </a:r>
              <a:endParaRPr sz="2300">
                <a:solidFill>
                  <a:schemeClr val="dk2"/>
                </a:solidFill>
                <a:latin typeface="Ranchers"/>
                <a:ea typeface="Ranchers"/>
                <a:cs typeface="Ranchers"/>
                <a:sym typeface="Ranchers"/>
              </a:endParaRPr>
            </a:p>
          </p:txBody>
        </p:sp>
        <p:sp>
          <p:nvSpPr>
            <p:cNvPr id="352" name="Google Shape;352;p5"/>
            <p:cNvSpPr/>
            <p:nvPr/>
          </p:nvSpPr>
          <p:spPr>
            <a:xfrm>
              <a:off x="8939750" y="2146725"/>
              <a:ext cx="731700" cy="635100"/>
            </a:xfrm>
            <a:prstGeom prst="rect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i="0" sz="1800" u="none" cap="none" strike="noStrike">
                <a:solidFill>
                  <a:srgbClr val="FFFFFF"/>
                </a:solidFill>
                <a:latin typeface="Barriecito"/>
                <a:ea typeface="Barriecito"/>
                <a:cs typeface="Barriecito"/>
                <a:sym typeface="Barriecito"/>
              </a:endParaRPr>
            </a:p>
          </p:txBody>
        </p:sp>
        <p:sp>
          <p:nvSpPr>
            <p:cNvPr id="353" name="Google Shape;353;p5"/>
            <p:cNvSpPr/>
            <p:nvPr/>
          </p:nvSpPr>
          <p:spPr>
            <a:xfrm rot="-5400000">
              <a:off x="10068575" y="1507725"/>
              <a:ext cx="1003200" cy="1913100"/>
            </a:xfrm>
            <a:prstGeom prst="trapezoid">
              <a:avLst>
                <a:gd fmla="val 19525" name="adj"/>
              </a:avLst>
            </a:prstGeom>
            <a:solidFill>
              <a:schemeClr val="accent2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i="0" sz="1800" u="none" cap="none" strike="noStrike">
                <a:solidFill>
                  <a:srgbClr val="FFFFFF"/>
                </a:solidFill>
                <a:latin typeface="Barriecito"/>
                <a:ea typeface="Barriecito"/>
                <a:cs typeface="Barriecito"/>
                <a:sym typeface="Barriecito"/>
              </a:endParaRPr>
            </a:p>
          </p:txBody>
        </p:sp>
        <p:sp>
          <p:nvSpPr>
            <p:cNvPr id="354" name="Google Shape;354;p5"/>
            <p:cNvSpPr/>
            <p:nvPr/>
          </p:nvSpPr>
          <p:spPr>
            <a:xfrm>
              <a:off x="8939750" y="2146725"/>
              <a:ext cx="731700" cy="635100"/>
            </a:xfrm>
            <a:prstGeom prst="rect">
              <a:avLst/>
            </a:prstGeom>
            <a:solidFill>
              <a:srgbClr val="000000">
                <a:alpha val="134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i="0" sz="1800" u="none" cap="none" strike="noStrike">
                <a:solidFill>
                  <a:srgbClr val="FFFFFF"/>
                </a:solidFill>
                <a:latin typeface="Barriecito"/>
                <a:ea typeface="Barriecito"/>
                <a:cs typeface="Barriecito"/>
                <a:sym typeface="Barriecito"/>
              </a:endParaRPr>
            </a:p>
          </p:txBody>
        </p:sp>
        <p:sp>
          <p:nvSpPr>
            <p:cNvPr id="355" name="Google Shape;355;p5"/>
            <p:cNvSpPr txBox="1"/>
            <p:nvPr/>
          </p:nvSpPr>
          <p:spPr>
            <a:xfrm>
              <a:off x="9865325" y="2264175"/>
              <a:ext cx="1769700" cy="400200"/>
            </a:xfrm>
            <a:prstGeom prst="rect">
              <a:avLst/>
            </a:prstGeom>
            <a:noFill/>
            <a:ln>
              <a:noFill/>
            </a:ln>
            <a:effectLst>
              <a:outerShdw rotWithShape="0" algn="bl" dir="3960000" dist="38100">
                <a:srgbClr val="000000"/>
              </a:outerShdw>
            </a:effectLst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2300">
                  <a:solidFill>
                    <a:schemeClr val="dk2"/>
                  </a:solidFill>
                  <a:latin typeface="Ranchers"/>
                  <a:ea typeface="Ranchers"/>
                  <a:cs typeface="Ranchers"/>
                  <a:sym typeface="Ranchers"/>
                </a:rPr>
                <a:t>TUESDAY</a:t>
              </a:r>
              <a:endParaRPr sz="2300">
                <a:solidFill>
                  <a:schemeClr val="dk2"/>
                </a:solidFill>
                <a:latin typeface="Ranchers"/>
                <a:ea typeface="Ranchers"/>
                <a:cs typeface="Ranchers"/>
                <a:sym typeface="Ranchers"/>
              </a:endParaRPr>
            </a:p>
          </p:txBody>
        </p:sp>
      </p:grpSp>
      <p:sp>
        <p:nvSpPr>
          <p:cNvPr id="356" name="Google Shape;356;p5"/>
          <p:cNvSpPr/>
          <p:nvPr/>
        </p:nvSpPr>
        <p:spPr>
          <a:xfrm>
            <a:off x="546082" y="555386"/>
            <a:ext cx="9524198" cy="5977289"/>
          </a:xfrm>
          <a:custGeom>
            <a:rect b="b" l="l" r="r" t="t"/>
            <a:pathLst>
              <a:path extrusionOk="0" h="5977289" w="9524198">
                <a:moveTo>
                  <a:pt x="8356534" y="375821"/>
                </a:moveTo>
                <a:lnTo>
                  <a:pt x="8356534" y="663821"/>
                </a:lnTo>
                <a:lnTo>
                  <a:pt x="8644534" y="663821"/>
                </a:lnTo>
                <a:lnTo>
                  <a:pt x="8644534" y="375821"/>
                </a:lnTo>
                <a:close/>
                <a:moveTo>
                  <a:pt x="7847458" y="375821"/>
                </a:moveTo>
                <a:lnTo>
                  <a:pt x="7847458" y="663821"/>
                </a:lnTo>
                <a:lnTo>
                  <a:pt x="8135458" y="663821"/>
                </a:lnTo>
                <a:lnTo>
                  <a:pt x="8135458" y="375821"/>
                </a:lnTo>
                <a:close/>
                <a:moveTo>
                  <a:pt x="7338389" y="375821"/>
                </a:moveTo>
                <a:lnTo>
                  <a:pt x="7338389" y="663821"/>
                </a:lnTo>
                <a:lnTo>
                  <a:pt x="7626389" y="663821"/>
                </a:lnTo>
                <a:lnTo>
                  <a:pt x="7626389" y="375821"/>
                </a:lnTo>
                <a:close/>
                <a:moveTo>
                  <a:pt x="6829320" y="375821"/>
                </a:moveTo>
                <a:lnTo>
                  <a:pt x="6829320" y="663821"/>
                </a:lnTo>
                <a:lnTo>
                  <a:pt x="7117320" y="663821"/>
                </a:lnTo>
                <a:lnTo>
                  <a:pt x="7117320" y="375821"/>
                </a:lnTo>
                <a:close/>
                <a:moveTo>
                  <a:pt x="6320251" y="375821"/>
                </a:moveTo>
                <a:lnTo>
                  <a:pt x="6320251" y="663821"/>
                </a:lnTo>
                <a:lnTo>
                  <a:pt x="6608251" y="663821"/>
                </a:lnTo>
                <a:lnTo>
                  <a:pt x="6608251" y="375821"/>
                </a:lnTo>
                <a:close/>
                <a:moveTo>
                  <a:pt x="5811182" y="375821"/>
                </a:moveTo>
                <a:lnTo>
                  <a:pt x="5811182" y="663821"/>
                </a:lnTo>
                <a:lnTo>
                  <a:pt x="6099182" y="663821"/>
                </a:lnTo>
                <a:lnTo>
                  <a:pt x="6099182" y="375821"/>
                </a:lnTo>
                <a:close/>
                <a:moveTo>
                  <a:pt x="5302113" y="375821"/>
                </a:moveTo>
                <a:lnTo>
                  <a:pt x="5302113" y="663821"/>
                </a:lnTo>
                <a:lnTo>
                  <a:pt x="5590113" y="663821"/>
                </a:lnTo>
                <a:lnTo>
                  <a:pt x="5590113" y="375821"/>
                </a:lnTo>
                <a:close/>
                <a:moveTo>
                  <a:pt x="4793044" y="375821"/>
                </a:moveTo>
                <a:lnTo>
                  <a:pt x="4793044" y="663821"/>
                </a:lnTo>
                <a:lnTo>
                  <a:pt x="5081044" y="663821"/>
                </a:lnTo>
                <a:lnTo>
                  <a:pt x="5081044" y="375821"/>
                </a:lnTo>
                <a:close/>
                <a:moveTo>
                  <a:pt x="4283975" y="375821"/>
                </a:moveTo>
                <a:lnTo>
                  <a:pt x="4283975" y="663821"/>
                </a:lnTo>
                <a:lnTo>
                  <a:pt x="4571975" y="663821"/>
                </a:lnTo>
                <a:lnTo>
                  <a:pt x="4571975" y="375821"/>
                </a:lnTo>
                <a:close/>
                <a:moveTo>
                  <a:pt x="3774906" y="375821"/>
                </a:moveTo>
                <a:lnTo>
                  <a:pt x="3774906" y="663821"/>
                </a:lnTo>
                <a:lnTo>
                  <a:pt x="4062906" y="663821"/>
                </a:lnTo>
                <a:lnTo>
                  <a:pt x="4062906" y="375821"/>
                </a:lnTo>
                <a:close/>
                <a:moveTo>
                  <a:pt x="3265838" y="375821"/>
                </a:moveTo>
                <a:lnTo>
                  <a:pt x="3265838" y="663821"/>
                </a:lnTo>
                <a:lnTo>
                  <a:pt x="3553838" y="663821"/>
                </a:lnTo>
                <a:lnTo>
                  <a:pt x="3553838" y="375821"/>
                </a:lnTo>
                <a:close/>
                <a:moveTo>
                  <a:pt x="2756769" y="375821"/>
                </a:moveTo>
                <a:lnTo>
                  <a:pt x="2756769" y="663821"/>
                </a:lnTo>
                <a:lnTo>
                  <a:pt x="3044769" y="663821"/>
                </a:lnTo>
                <a:lnTo>
                  <a:pt x="3044769" y="375821"/>
                </a:lnTo>
                <a:close/>
                <a:moveTo>
                  <a:pt x="2247700" y="375821"/>
                </a:moveTo>
                <a:lnTo>
                  <a:pt x="2247700" y="663821"/>
                </a:lnTo>
                <a:lnTo>
                  <a:pt x="2535700" y="663821"/>
                </a:lnTo>
                <a:lnTo>
                  <a:pt x="2535700" y="375821"/>
                </a:lnTo>
                <a:close/>
                <a:moveTo>
                  <a:pt x="1738631" y="375821"/>
                </a:moveTo>
                <a:lnTo>
                  <a:pt x="1738631" y="663821"/>
                </a:lnTo>
                <a:lnTo>
                  <a:pt x="2026631" y="663821"/>
                </a:lnTo>
                <a:lnTo>
                  <a:pt x="2026631" y="375821"/>
                </a:lnTo>
                <a:close/>
                <a:moveTo>
                  <a:pt x="1229563" y="375821"/>
                </a:moveTo>
                <a:lnTo>
                  <a:pt x="1229563" y="663821"/>
                </a:lnTo>
                <a:lnTo>
                  <a:pt x="1517563" y="663821"/>
                </a:lnTo>
                <a:lnTo>
                  <a:pt x="1517563" y="375821"/>
                </a:lnTo>
                <a:close/>
                <a:moveTo>
                  <a:pt x="720493" y="375821"/>
                </a:moveTo>
                <a:lnTo>
                  <a:pt x="720493" y="663821"/>
                </a:lnTo>
                <a:lnTo>
                  <a:pt x="1008494" y="663821"/>
                </a:lnTo>
                <a:lnTo>
                  <a:pt x="1008494" y="375821"/>
                </a:lnTo>
                <a:close/>
                <a:moveTo>
                  <a:pt x="529408" y="0"/>
                </a:moveTo>
                <a:lnTo>
                  <a:pt x="8994790" y="0"/>
                </a:lnTo>
                <a:cubicBezTo>
                  <a:pt x="9287174" y="0"/>
                  <a:pt x="9524198" y="237024"/>
                  <a:pt x="9524198" y="529408"/>
                </a:cubicBezTo>
                <a:lnTo>
                  <a:pt x="9524198" y="5447881"/>
                </a:lnTo>
                <a:cubicBezTo>
                  <a:pt x="9524198" y="5740265"/>
                  <a:pt x="9287174" y="5977289"/>
                  <a:pt x="8994790" y="5977289"/>
                </a:cubicBezTo>
                <a:lnTo>
                  <a:pt x="529408" y="5977289"/>
                </a:lnTo>
                <a:cubicBezTo>
                  <a:pt x="237024" y="5977289"/>
                  <a:pt x="0" y="5740265"/>
                  <a:pt x="0" y="5447881"/>
                </a:cubicBezTo>
                <a:lnTo>
                  <a:pt x="0" y="529408"/>
                </a:lnTo>
                <a:cubicBezTo>
                  <a:pt x="0" y="237024"/>
                  <a:pt x="237024" y="0"/>
                  <a:pt x="529408" y="0"/>
                </a:cubicBezTo>
                <a:close/>
              </a:path>
            </a:pathLst>
          </a:custGeom>
          <a:solidFill>
            <a:schemeClr val="lt2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57" name="Google Shape;357;p5"/>
          <p:cNvSpPr/>
          <p:nvPr/>
        </p:nvSpPr>
        <p:spPr>
          <a:xfrm>
            <a:off x="792475" y="555375"/>
            <a:ext cx="9113400" cy="5977200"/>
          </a:xfrm>
          <a:prstGeom prst="roundRect">
            <a:avLst>
              <a:gd fmla="val 8857" name="adj"/>
            </a:avLst>
          </a:prstGeom>
          <a:solidFill>
            <a:srgbClr val="000000">
              <a:alpha val="980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358" name="Google Shape;358;p5"/>
          <p:cNvGrpSpPr/>
          <p:nvPr/>
        </p:nvGrpSpPr>
        <p:grpSpPr>
          <a:xfrm>
            <a:off x="8939750" y="5320875"/>
            <a:ext cx="2619075" cy="1003200"/>
            <a:chOff x="8939750" y="5320875"/>
            <a:chExt cx="2619075" cy="1003200"/>
          </a:xfrm>
        </p:grpSpPr>
        <p:sp>
          <p:nvSpPr>
            <p:cNvPr id="359" name="Google Shape;359;p5"/>
            <p:cNvSpPr/>
            <p:nvPr/>
          </p:nvSpPr>
          <p:spPr>
            <a:xfrm>
              <a:off x="8939750" y="5504925"/>
              <a:ext cx="731700" cy="635100"/>
            </a:xfrm>
            <a:prstGeom prst="rect">
              <a:avLst/>
            </a:pr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i="0" sz="1800" u="none" cap="none" strike="noStrike">
                <a:solidFill>
                  <a:srgbClr val="FFFFFF"/>
                </a:solidFill>
                <a:latin typeface="Barriecito"/>
                <a:ea typeface="Barriecito"/>
                <a:cs typeface="Barriecito"/>
                <a:sym typeface="Barriecito"/>
              </a:endParaRPr>
            </a:p>
          </p:txBody>
        </p:sp>
        <p:sp>
          <p:nvSpPr>
            <p:cNvPr id="360" name="Google Shape;360;p5"/>
            <p:cNvSpPr/>
            <p:nvPr/>
          </p:nvSpPr>
          <p:spPr>
            <a:xfrm rot="-5400000">
              <a:off x="10068575" y="4865925"/>
              <a:ext cx="1003200" cy="1913100"/>
            </a:xfrm>
            <a:prstGeom prst="trapezoid">
              <a:avLst>
                <a:gd fmla="val 19525" name="adj"/>
              </a:avLst>
            </a:prstGeom>
            <a:solidFill>
              <a:schemeClr val="accent6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i="0" sz="1800" u="none" cap="none" strike="noStrike">
                <a:solidFill>
                  <a:srgbClr val="FFFFFF"/>
                </a:solidFill>
                <a:latin typeface="Barriecito"/>
                <a:ea typeface="Barriecito"/>
                <a:cs typeface="Barriecito"/>
                <a:sym typeface="Barriecito"/>
              </a:endParaRPr>
            </a:p>
          </p:txBody>
        </p:sp>
        <p:sp>
          <p:nvSpPr>
            <p:cNvPr id="361" name="Google Shape;361;p5"/>
            <p:cNvSpPr/>
            <p:nvPr/>
          </p:nvSpPr>
          <p:spPr>
            <a:xfrm>
              <a:off x="8939750" y="5504925"/>
              <a:ext cx="731700" cy="635100"/>
            </a:xfrm>
            <a:prstGeom prst="rect">
              <a:avLst/>
            </a:prstGeom>
            <a:solidFill>
              <a:srgbClr val="000000">
                <a:alpha val="134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i="0" sz="1800" u="none" cap="none" strike="noStrike">
                <a:solidFill>
                  <a:srgbClr val="FFFFFF"/>
                </a:solidFill>
                <a:latin typeface="Barriecito"/>
                <a:ea typeface="Barriecito"/>
                <a:cs typeface="Barriecito"/>
                <a:sym typeface="Barriecito"/>
              </a:endParaRPr>
            </a:p>
          </p:txBody>
        </p:sp>
        <p:sp>
          <p:nvSpPr>
            <p:cNvPr id="362" name="Google Shape;362;p5"/>
            <p:cNvSpPr txBox="1"/>
            <p:nvPr/>
          </p:nvSpPr>
          <p:spPr>
            <a:xfrm>
              <a:off x="9789125" y="5622375"/>
              <a:ext cx="1769700" cy="400200"/>
            </a:xfrm>
            <a:prstGeom prst="rect">
              <a:avLst/>
            </a:prstGeom>
            <a:noFill/>
            <a:ln>
              <a:noFill/>
            </a:ln>
            <a:effectLst>
              <a:outerShdw rotWithShape="0" algn="bl" dir="3960000" dist="38100">
                <a:srgbClr val="000000"/>
              </a:outerShdw>
            </a:effectLst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2300">
                  <a:solidFill>
                    <a:schemeClr val="dk2"/>
                  </a:solidFill>
                  <a:latin typeface="Ranchers"/>
                  <a:ea typeface="Ranchers"/>
                  <a:cs typeface="Ranchers"/>
                  <a:sym typeface="Ranchers"/>
                </a:rPr>
                <a:t>INFO</a:t>
              </a:r>
              <a:endParaRPr sz="2300">
                <a:solidFill>
                  <a:schemeClr val="dk2"/>
                </a:solidFill>
                <a:latin typeface="Ranchers"/>
                <a:ea typeface="Ranchers"/>
                <a:cs typeface="Ranchers"/>
                <a:sym typeface="Ranchers"/>
              </a:endParaRPr>
            </a:p>
          </p:txBody>
        </p:sp>
        <p:sp>
          <p:nvSpPr>
            <p:cNvPr id="363" name="Google Shape;363;p5"/>
            <p:cNvSpPr/>
            <p:nvPr/>
          </p:nvSpPr>
          <p:spPr>
            <a:xfrm>
              <a:off x="8939750" y="5504925"/>
              <a:ext cx="731700" cy="635100"/>
            </a:xfrm>
            <a:prstGeom prst="rect">
              <a:avLst/>
            </a:pr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i="0" sz="1800" u="none" cap="none" strike="noStrike">
                <a:solidFill>
                  <a:srgbClr val="FFFFFF"/>
                </a:solidFill>
                <a:latin typeface="Barriecito"/>
                <a:ea typeface="Barriecito"/>
                <a:cs typeface="Barriecito"/>
                <a:sym typeface="Barriecito"/>
              </a:endParaRPr>
            </a:p>
          </p:txBody>
        </p:sp>
        <p:sp>
          <p:nvSpPr>
            <p:cNvPr id="364" name="Google Shape;364;p5"/>
            <p:cNvSpPr/>
            <p:nvPr/>
          </p:nvSpPr>
          <p:spPr>
            <a:xfrm rot="-5400000">
              <a:off x="10068575" y="4865925"/>
              <a:ext cx="1003200" cy="1913100"/>
            </a:xfrm>
            <a:prstGeom prst="trapezoid">
              <a:avLst>
                <a:gd fmla="val 19525" name="adj"/>
              </a:avLst>
            </a:prstGeom>
            <a:solidFill>
              <a:schemeClr val="accent6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i="0" sz="1800" u="none" cap="none" strike="noStrike">
                <a:solidFill>
                  <a:srgbClr val="FFFFFF"/>
                </a:solidFill>
                <a:latin typeface="Barriecito"/>
                <a:ea typeface="Barriecito"/>
                <a:cs typeface="Barriecito"/>
                <a:sym typeface="Barriecito"/>
              </a:endParaRPr>
            </a:p>
          </p:txBody>
        </p:sp>
        <p:sp>
          <p:nvSpPr>
            <p:cNvPr id="365" name="Google Shape;365;p5"/>
            <p:cNvSpPr/>
            <p:nvPr/>
          </p:nvSpPr>
          <p:spPr>
            <a:xfrm>
              <a:off x="8939750" y="5504925"/>
              <a:ext cx="731700" cy="635100"/>
            </a:xfrm>
            <a:prstGeom prst="rect">
              <a:avLst/>
            </a:prstGeom>
            <a:solidFill>
              <a:srgbClr val="000000">
                <a:alpha val="134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i="0" sz="1800" u="none" cap="none" strike="noStrike">
                <a:solidFill>
                  <a:srgbClr val="FFFFFF"/>
                </a:solidFill>
                <a:latin typeface="Barriecito"/>
                <a:ea typeface="Barriecito"/>
                <a:cs typeface="Barriecito"/>
                <a:sym typeface="Barriecito"/>
              </a:endParaRPr>
            </a:p>
          </p:txBody>
        </p:sp>
        <p:sp>
          <p:nvSpPr>
            <p:cNvPr id="366" name="Google Shape;366;p5"/>
            <p:cNvSpPr txBox="1"/>
            <p:nvPr/>
          </p:nvSpPr>
          <p:spPr>
            <a:xfrm>
              <a:off x="9789125" y="5622375"/>
              <a:ext cx="1769700" cy="400200"/>
            </a:xfrm>
            <a:prstGeom prst="rect">
              <a:avLst/>
            </a:prstGeom>
            <a:noFill/>
            <a:ln>
              <a:noFill/>
            </a:ln>
            <a:effectLst>
              <a:outerShdw rotWithShape="0" algn="bl" dir="3960000" dist="38100">
                <a:srgbClr val="000000"/>
              </a:outerShdw>
            </a:effectLst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2300">
                  <a:solidFill>
                    <a:schemeClr val="dk2"/>
                  </a:solidFill>
                  <a:latin typeface="Ranchers"/>
                  <a:ea typeface="Ranchers"/>
                  <a:cs typeface="Ranchers"/>
                  <a:sym typeface="Ranchers"/>
                </a:rPr>
                <a:t>INFO</a:t>
              </a:r>
              <a:endParaRPr sz="2300">
                <a:solidFill>
                  <a:schemeClr val="dk2"/>
                </a:solidFill>
                <a:latin typeface="Ranchers"/>
                <a:ea typeface="Ranchers"/>
                <a:cs typeface="Ranchers"/>
                <a:sym typeface="Ranchers"/>
              </a:endParaRPr>
            </a:p>
          </p:txBody>
        </p:sp>
      </p:grpSp>
      <p:grpSp>
        <p:nvGrpSpPr>
          <p:cNvPr id="367" name="Google Shape;367;p5"/>
          <p:cNvGrpSpPr/>
          <p:nvPr/>
        </p:nvGrpSpPr>
        <p:grpSpPr>
          <a:xfrm>
            <a:off x="9064675" y="4501725"/>
            <a:ext cx="2637427" cy="1003200"/>
            <a:chOff x="9064675" y="4501725"/>
            <a:chExt cx="2637427" cy="1003200"/>
          </a:xfrm>
        </p:grpSpPr>
        <p:sp>
          <p:nvSpPr>
            <p:cNvPr id="368" name="Google Shape;368;p5"/>
            <p:cNvSpPr/>
            <p:nvPr/>
          </p:nvSpPr>
          <p:spPr>
            <a:xfrm>
              <a:off x="9064675" y="4685775"/>
              <a:ext cx="731700" cy="635100"/>
            </a:xfrm>
            <a:prstGeom prst="rect">
              <a:avLst/>
            </a:pr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i="0" sz="1800" u="none" cap="none" strike="noStrike">
                <a:solidFill>
                  <a:srgbClr val="FFFFFF"/>
                </a:solidFill>
                <a:latin typeface="Barriecito"/>
                <a:ea typeface="Barriecito"/>
                <a:cs typeface="Barriecito"/>
                <a:sym typeface="Barriecito"/>
              </a:endParaRPr>
            </a:p>
          </p:txBody>
        </p:sp>
        <p:sp>
          <p:nvSpPr>
            <p:cNvPr id="369" name="Google Shape;369;p5"/>
            <p:cNvSpPr/>
            <p:nvPr/>
          </p:nvSpPr>
          <p:spPr>
            <a:xfrm rot="-5400000">
              <a:off x="10223450" y="4046775"/>
              <a:ext cx="1003200" cy="1913100"/>
            </a:xfrm>
            <a:prstGeom prst="trapezoid">
              <a:avLst>
                <a:gd fmla="val 19525" name="adj"/>
              </a:avLst>
            </a:prstGeom>
            <a:solidFill>
              <a:schemeClr val="accent5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i="0" sz="1800" u="none" cap="none" strike="noStrike">
                <a:solidFill>
                  <a:srgbClr val="FFFFFF"/>
                </a:solidFill>
                <a:latin typeface="Barriecito"/>
                <a:ea typeface="Barriecito"/>
                <a:cs typeface="Barriecito"/>
                <a:sym typeface="Barriecito"/>
              </a:endParaRPr>
            </a:p>
          </p:txBody>
        </p:sp>
        <p:sp>
          <p:nvSpPr>
            <p:cNvPr id="370" name="Google Shape;370;p5"/>
            <p:cNvSpPr/>
            <p:nvPr/>
          </p:nvSpPr>
          <p:spPr>
            <a:xfrm>
              <a:off x="9064675" y="4685775"/>
              <a:ext cx="731700" cy="635100"/>
            </a:xfrm>
            <a:prstGeom prst="rect">
              <a:avLst/>
            </a:prstGeom>
            <a:solidFill>
              <a:srgbClr val="000000">
                <a:alpha val="134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i="0" sz="1800" u="none" cap="none" strike="noStrike">
                <a:solidFill>
                  <a:srgbClr val="FFFFFF"/>
                </a:solidFill>
                <a:latin typeface="Barriecito"/>
                <a:ea typeface="Barriecito"/>
                <a:cs typeface="Barriecito"/>
                <a:sym typeface="Barriecito"/>
              </a:endParaRPr>
            </a:p>
          </p:txBody>
        </p:sp>
        <p:sp>
          <p:nvSpPr>
            <p:cNvPr id="371" name="Google Shape;371;p5"/>
            <p:cNvSpPr txBox="1"/>
            <p:nvPr/>
          </p:nvSpPr>
          <p:spPr>
            <a:xfrm>
              <a:off x="9932402" y="4803225"/>
              <a:ext cx="1769700" cy="400200"/>
            </a:xfrm>
            <a:prstGeom prst="rect">
              <a:avLst/>
            </a:prstGeom>
            <a:noFill/>
            <a:ln>
              <a:noFill/>
            </a:ln>
            <a:effectLst>
              <a:outerShdw rotWithShape="0" algn="bl" dir="3960000" dist="38100">
                <a:srgbClr val="000000"/>
              </a:outerShdw>
            </a:effectLst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2300">
                  <a:solidFill>
                    <a:schemeClr val="dk2"/>
                  </a:solidFill>
                  <a:latin typeface="Ranchers"/>
                  <a:ea typeface="Ranchers"/>
                  <a:cs typeface="Ranchers"/>
                  <a:sym typeface="Ranchers"/>
                </a:rPr>
                <a:t>FRIDAY</a:t>
              </a:r>
              <a:endParaRPr sz="2300">
                <a:solidFill>
                  <a:schemeClr val="dk2"/>
                </a:solidFill>
                <a:latin typeface="Ranchers"/>
                <a:ea typeface="Ranchers"/>
                <a:cs typeface="Ranchers"/>
                <a:sym typeface="Ranchers"/>
              </a:endParaRPr>
            </a:p>
          </p:txBody>
        </p:sp>
        <p:sp>
          <p:nvSpPr>
            <p:cNvPr id="372" name="Google Shape;372;p5"/>
            <p:cNvSpPr/>
            <p:nvPr/>
          </p:nvSpPr>
          <p:spPr>
            <a:xfrm>
              <a:off x="9064675" y="4685775"/>
              <a:ext cx="731700" cy="635100"/>
            </a:xfrm>
            <a:prstGeom prst="rect">
              <a:avLst/>
            </a:pr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i="0" sz="1800" u="none" cap="none" strike="noStrike">
                <a:solidFill>
                  <a:srgbClr val="FFFFFF"/>
                </a:solidFill>
                <a:latin typeface="Barriecito"/>
                <a:ea typeface="Barriecito"/>
                <a:cs typeface="Barriecito"/>
                <a:sym typeface="Barriecito"/>
              </a:endParaRPr>
            </a:p>
          </p:txBody>
        </p:sp>
        <p:sp>
          <p:nvSpPr>
            <p:cNvPr id="373" name="Google Shape;373;p5"/>
            <p:cNvSpPr/>
            <p:nvPr/>
          </p:nvSpPr>
          <p:spPr>
            <a:xfrm rot="-5400000">
              <a:off x="10223450" y="4046775"/>
              <a:ext cx="1003200" cy="1913100"/>
            </a:xfrm>
            <a:prstGeom prst="trapezoid">
              <a:avLst>
                <a:gd fmla="val 19525" name="adj"/>
              </a:avLst>
            </a:prstGeom>
            <a:solidFill>
              <a:schemeClr val="accent5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i="0" sz="1800" u="none" cap="none" strike="noStrike">
                <a:solidFill>
                  <a:srgbClr val="FFFFFF"/>
                </a:solidFill>
                <a:latin typeface="Barriecito"/>
                <a:ea typeface="Barriecito"/>
                <a:cs typeface="Barriecito"/>
                <a:sym typeface="Barriecito"/>
              </a:endParaRPr>
            </a:p>
          </p:txBody>
        </p:sp>
        <p:sp>
          <p:nvSpPr>
            <p:cNvPr id="374" name="Google Shape;374;p5"/>
            <p:cNvSpPr/>
            <p:nvPr/>
          </p:nvSpPr>
          <p:spPr>
            <a:xfrm>
              <a:off x="9064675" y="4685775"/>
              <a:ext cx="731700" cy="635100"/>
            </a:xfrm>
            <a:prstGeom prst="rect">
              <a:avLst/>
            </a:prstGeom>
            <a:solidFill>
              <a:srgbClr val="000000">
                <a:alpha val="134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i="0" sz="1800" u="none" cap="none" strike="noStrike">
                <a:solidFill>
                  <a:srgbClr val="FFFFFF"/>
                </a:solidFill>
                <a:latin typeface="Barriecito"/>
                <a:ea typeface="Barriecito"/>
                <a:cs typeface="Barriecito"/>
                <a:sym typeface="Barriecito"/>
              </a:endParaRPr>
            </a:p>
          </p:txBody>
        </p:sp>
        <p:sp>
          <p:nvSpPr>
            <p:cNvPr id="375" name="Google Shape;375;p5"/>
            <p:cNvSpPr txBox="1"/>
            <p:nvPr/>
          </p:nvSpPr>
          <p:spPr>
            <a:xfrm>
              <a:off x="9932402" y="4803225"/>
              <a:ext cx="1769700" cy="400200"/>
            </a:xfrm>
            <a:prstGeom prst="rect">
              <a:avLst/>
            </a:prstGeom>
            <a:noFill/>
            <a:ln>
              <a:noFill/>
            </a:ln>
            <a:effectLst>
              <a:outerShdw rotWithShape="0" algn="bl" dir="3960000" dist="38100">
                <a:srgbClr val="000000"/>
              </a:outerShdw>
            </a:effectLst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2300">
                  <a:solidFill>
                    <a:schemeClr val="dk2"/>
                  </a:solidFill>
                  <a:latin typeface="Ranchers"/>
                  <a:ea typeface="Ranchers"/>
                  <a:cs typeface="Ranchers"/>
                  <a:sym typeface="Ranchers"/>
                </a:rPr>
                <a:t>FRIDAY</a:t>
              </a:r>
              <a:endParaRPr sz="2300">
                <a:solidFill>
                  <a:schemeClr val="dk2"/>
                </a:solidFill>
                <a:latin typeface="Ranchers"/>
                <a:ea typeface="Ranchers"/>
                <a:cs typeface="Ranchers"/>
                <a:sym typeface="Ranchers"/>
              </a:endParaRPr>
            </a:p>
          </p:txBody>
        </p:sp>
      </p:grpSp>
      <p:grpSp>
        <p:nvGrpSpPr>
          <p:cNvPr id="376" name="Google Shape;376;p5"/>
          <p:cNvGrpSpPr/>
          <p:nvPr/>
        </p:nvGrpSpPr>
        <p:grpSpPr>
          <a:xfrm>
            <a:off x="8939750" y="3641775"/>
            <a:ext cx="2771475" cy="1003200"/>
            <a:chOff x="8939750" y="3641775"/>
            <a:chExt cx="2771475" cy="1003200"/>
          </a:xfrm>
        </p:grpSpPr>
        <p:sp>
          <p:nvSpPr>
            <p:cNvPr id="377" name="Google Shape;377;p5"/>
            <p:cNvSpPr/>
            <p:nvPr/>
          </p:nvSpPr>
          <p:spPr>
            <a:xfrm>
              <a:off x="8939750" y="3825825"/>
              <a:ext cx="731700" cy="635100"/>
            </a:xfrm>
            <a:prstGeom prst="rect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i="0" sz="1800" u="none" cap="none" strike="noStrike">
                <a:solidFill>
                  <a:srgbClr val="FFFFFF"/>
                </a:solidFill>
                <a:latin typeface="Barriecito"/>
                <a:ea typeface="Barriecito"/>
                <a:cs typeface="Barriecito"/>
                <a:sym typeface="Barriecito"/>
              </a:endParaRPr>
            </a:p>
          </p:txBody>
        </p:sp>
        <p:sp>
          <p:nvSpPr>
            <p:cNvPr id="378" name="Google Shape;378;p5"/>
            <p:cNvSpPr/>
            <p:nvPr/>
          </p:nvSpPr>
          <p:spPr>
            <a:xfrm rot="-5400000">
              <a:off x="10068575" y="3186825"/>
              <a:ext cx="1003200" cy="1913100"/>
            </a:xfrm>
            <a:prstGeom prst="trapezoid">
              <a:avLst>
                <a:gd fmla="val 19525" name="adj"/>
              </a:avLst>
            </a:prstGeom>
            <a:solidFill>
              <a:schemeClr val="accent4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i="0" sz="1800" u="none" cap="none" strike="noStrike">
                <a:solidFill>
                  <a:srgbClr val="FFFFFF"/>
                </a:solidFill>
                <a:latin typeface="Barriecito"/>
                <a:ea typeface="Barriecito"/>
                <a:cs typeface="Barriecito"/>
                <a:sym typeface="Barriecito"/>
              </a:endParaRPr>
            </a:p>
          </p:txBody>
        </p:sp>
        <p:sp>
          <p:nvSpPr>
            <p:cNvPr id="379" name="Google Shape;379;p5"/>
            <p:cNvSpPr/>
            <p:nvPr/>
          </p:nvSpPr>
          <p:spPr>
            <a:xfrm>
              <a:off x="8939750" y="3825825"/>
              <a:ext cx="731700" cy="635100"/>
            </a:xfrm>
            <a:prstGeom prst="rect">
              <a:avLst/>
            </a:prstGeom>
            <a:solidFill>
              <a:srgbClr val="000000">
                <a:alpha val="134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i="0" sz="1800" u="none" cap="none" strike="noStrike">
                <a:solidFill>
                  <a:srgbClr val="FFFFFF"/>
                </a:solidFill>
                <a:latin typeface="Barriecito"/>
                <a:ea typeface="Barriecito"/>
                <a:cs typeface="Barriecito"/>
                <a:sym typeface="Barriecito"/>
              </a:endParaRPr>
            </a:p>
          </p:txBody>
        </p:sp>
        <p:sp>
          <p:nvSpPr>
            <p:cNvPr id="380" name="Google Shape;380;p5"/>
            <p:cNvSpPr txBox="1"/>
            <p:nvPr/>
          </p:nvSpPr>
          <p:spPr>
            <a:xfrm>
              <a:off x="9941525" y="3943275"/>
              <a:ext cx="1769700" cy="400200"/>
            </a:xfrm>
            <a:prstGeom prst="rect">
              <a:avLst/>
            </a:prstGeom>
            <a:noFill/>
            <a:ln>
              <a:noFill/>
            </a:ln>
            <a:effectLst>
              <a:outerShdw rotWithShape="0" algn="bl" dir="3960000" dist="38100">
                <a:srgbClr val="000000"/>
              </a:outerShdw>
            </a:effectLst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2300">
                  <a:solidFill>
                    <a:schemeClr val="dk2"/>
                  </a:solidFill>
                  <a:latin typeface="Ranchers"/>
                  <a:ea typeface="Ranchers"/>
                  <a:cs typeface="Ranchers"/>
                  <a:sym typeface="Ranchers"/>
                </a:rPr>
                <a:t>THURSDAY</a:t>
              </a:r>
              <a:endParaRPr sz="2300">
                <a:solidFill>
                  <a:schemeClr val="dk2"/>
                </a:solidFill>
                <a:latin typeface="Ranchers"/>
                <a:ea typeface="Ranchers"/>
                <a:cs typeface="Ranchers"/>
                <a:sym typeface="Ranchers"/>
              </a:endParaRPr>
            </a:p>
          </p:txBody>
        </p:sp>
        <p:sp>
          <p:nvSpPr>
            <p:cNvPr id="381" name="Google Shape;381;p5"/>
            <p:cNvSpPr/>
            <p:nvPr/>
          </p:nvSpPr>
          <p:spPr>
            <a:xfrm>
              <a:off x="8939750" y="3825825"/>
              <a:ext cx="731700" cy="635100"/>
            </a:xfrm>
            <a:prstGeom prst="rect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i="0" sz="1800" u="none" cap="none" strike="noStrike">
                <a:solidFill>
                  <a:srgbClr val="FFFFFF"/>
                </a:solidFill>
                <a:latin typeface="Barriecito"/>
                <a:ea typeface="Barriecito"/>
                <a:cs typeface="Barriecito"/>
                <a:sym typeface="Barriecito"/>
              </a:endParaRPr>
            </a:p>
          </p:txBody>
        </p:sp>
        <p:sp>
          <p:nvSpPr>
            <p:cNvPr id="382" name="Google Shape;382;p5"/>
            <p:cNvSpPr/>
            <p:nvPr/>
          </p:nvSpPr>
          <p:spPr>
            <a:xfrm rot="-5400000">
              <a:off x="10068575" y="3186825"/>
              <a:ext cx="1003200" cy="1913100"/>
            </a:xfrm>
            <a:prstGeom prst="trapezoid">
              <a:avLst>
                <a:gd fmla="val 19525" name="adj"/>
              </a:avLst>
            </a:prstGeom>
            <a:solidFill>
              <a:schemeClr val="accent4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i="0" sz="1800" u="none" cap="none" strike="noStrike">
                <a:solidFill>
                  <a:srgbClr val="FFFFFF"/>
                </a:solidFill>
                <a:latin typeface="Barriecito"/>
                <a:ea typeface="Barriecito"/>
                <a:cs typeface="Barriecito"/>
                <a:sym typeface="Barriecito"/>
              </a:endParaRPr>
            </a:p>
          </p:txBody>
        </p:sp>
        <p:sp>
          <p:nvSpPr>
            <p:cNvPr id="383" name="Google Shape;383;p5"/>
            <p:cNvSpPr/>
            <p:nvPr/>
          </p:nvSpPr>
          <p:spPr>
            <a:xfrm>
              <a:off x="8939750" y="3825825"/>
              <a:ext cx="731700" cy="635100"/>
            </a:xfrm>
            <a:prstGeom prst="rect">
              <a:avLst/>
            </a:prstGeom>
            <a:solidFill>
              <a:srgbClr val="000000">
                <a:alpha val="134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i="0" sz="1800" u="none" cap="none" strike="noStrike">
                <a:solidFill>
                  <a:srgbClr val="FFFFFF"/>
                </a:solidFill>
                <a:latin typeface="Barriecito"/>
                <a:ea typeface="Barriecito"/>
                <a:cs typeface="Barriecito"/>
                <a:sym typeface="Barriecito"/>
              </a:endParaRPr>
            </a:p>
          </p:txBody>
        </p:sp>
        <p:sp>
          <p:nvSpPr>
            <p:cNvPr id="384" name="Google Shape;384;p5"/>
            <p:cNvSpPr txBox="1"/>
            <p:nvPr/>
          </p:nvSpPr>
          <p:spPr>
            <a:xfrm>
              <a:off x="9941525" y="3943275"/>
              <a:ext cx="1769700" cy="400200"/>
            </a:xfrm>
            <a:prstGeom prst="rect">
              <a:avLst/>
            </a:prstGeom>
            <a:noFill/>
            <a:ln>
              <a:noFill/>
            </a:ln>
            <a:effectLst>
              <a:outerShdw rotWithShape="0" algn="bl" dir="3960000" dist="38100">
                <a:srgbClr val="000000"/>
              </a:outerShdw>
            </a:effectLst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2300">
                  <a:solidFill>
                    <a:schemeClr val="dk2"/>
                  </a:solidFill>
                  <a:latin typeface="Ranchers"/>
                  <a:ea typeface="Ranchers"/>
                  <a:cs typeface="Ranchers"/>
                  <a:sym typeface="Ranchers"/>
                </a:rPr>
                <a:t>THURSDAY</a:t>
              </a:r>
              <a:endParaRPr sz="2300">
                <a:solidFill>
                  <a:schemeClr val="dk2"/>
                </a:solidFill>
                <a:latin typeface="Ranchers"/>
                <a:ea typeface="Ranchers"/>
                <a:cs typeface="Ranchers"/>
                <a:sym typeface="Ranchers"/>
              </a:endParaRPr>
            </a:p>
          </p:txBody>
        </p:sp>
      </p:grpSp>
      <p:sp>
        <p:nvSpPr>
          <p:cNvPr id="385" name="Google Shape;385;p5"/>
          <p:cNvSpPr/>
          <p:nvPr/>
        </p:nvSpPr>
        <p:spPr>
          <a:xfrm>
            <a:off x="854481" y="778477"/>
            <a:ext cx="8887327" cy="5577595"/>
          </a:xfrm>
          <a:custGeom>
            <a:rect b="b" l="l" r="r" t="t"/>
            <a:pathLst>
              <a:path extrusionOk="0" h="5577595" w="8887327">
                <a:moveTo>
                  <a:pt x="8117684" y="231007"/>
                </a:moveTo>
                <a:lnTo>
                  <a:pt x="8117684" y="519007"/>
                </a:lnTo>
                <a:lnTo>
                  <a:pt x="8405684" y="519007"/>
                </a:lnTo>
                <a:lnTo>
                  <a:pt x="8405684" y="231007"/>
                </a:lnTo>
                <a:close/>
                <a:moveTo>
                  <a:pt x="7608608" y="231007"/>
                </a:moveTo>
                <a:lnTo>
                  <a:pt x="7608608" y="519007"/>
                </a:lnTo>
                <a:lnTo>
                  <a:pt x="7896608" y="519007"/>
                </a:lnTo>
                <a:lnTo>
                  <a:pt x="7896608" y="231007"/>
                </a:lnTo>
                <a:close/>
                <a:moveTo>
                  <a:pt x="7099539" y="231007"/>
                </a:moveTo>
                <a:lnTo>
                  <a:pt x="7099539" y="519007"/>
                </a:lnTo>
                <a:lnTo>
                  <a:pt x="7387539" y="519007"/>
                </a:lnTo>
                <a:lnTo>
                  <a:pt x="7387539" y="231007"/>
                </a:lnTo>
                <a:close/>
                <a:moveTo>
                  <a:pt x="6590470" y="231007"/>
                </a:moveTo>
                <a:lnTo>
                  <a:pt x="6590470" y="519007"/>
                </a:lnTo>
                <a:lnTo>
                  <a:pt x="6878470" y="519007"/>
                </a:lnTo>
                <a:lnTo>
                  <a:pt x="6878470" y="231007"/>
                </a:lnTo>
                <a:close/>
                <a:moveTo>
                  <a:pt x="6081401" y="231007"/>
                </a:moveTo>
                <a:lnTo>
                  <a:pt x="6081401" y="519007"/>
                </a:lnTo>
                <a:lnTo>
                  <a:pt x="6369401" y="519007"/>
                </a:lnTo>
                <a:lnTo>
                  <a:pt x="6369401" y="231007"/>
                </a:lnTo>
                <a:close/>
                <a:moveTo>
                  <a:pt x="5572332" y="231007"/>
                </a:moveTo>
                <a:lnTo>
                  <a:pt x="5572332" y="519007"/>
                </a:lnTo>
                <a:lnTo>
                  <a:pt x="5860332" y="519007"/>
                </a:lnTo>
                <a:lnTo>
                  <a:pt x="5860332" y="231007"/>
                </a:lnTo>
                <a:close/>
                <a:moveTo>
                  <a:pt x="5063263" y="231007"/>
                </a:moveTo>
                <a:lnTo>
                  <a:pt x="5063263" y="519007"/>
                </a:lnTo>
                <a:lnTo>
                  <a:pt x="5351263" y="519007"/>
                </a:lnTo>
                <a:lnTo>
                  <a:pt x="5351263" y="231007"/>
                </a:lnTo>
                <a:close/>
                <a:moveTo>
                  <a:pt x="4554194" y="231007"/>
                </a:moveTo>
                <a:lnTo>
                  <a:pt x="4554194" y="519007"/>
                </a:lnTo>
                <a:lnTo>
                  <a:pt x="4842194" y="519007"/>
                </a:lnTo>
                <a:lnTo>
                  <a:pt x="4842194" y="231007"/>
                </a:lnTo>
                <a:close/>
                <a:moveTo>
                  <a:pt x="4045125" y="231007"/>
                </a:moveTo>
                <a:lnTo>
                  <a:pt x="4045125" y="519007"/>
                </a:lnTo>
                <a:lnTo>
                  <a:pt x="4333125" y="519007"/>
                </a:lnTo>
                <a:lnTo>
                  <a:pt x="4333125" y="231007"/>
                </a:lnTo>
                <a:close/>
                <a:moveTo>
                  <a:pt x="3536056" y="231007"/>
                </a:moveTo>
                <a:lnTo>
                  <a:pt x="3536056" y="519007"/>
                </a:lnTo>
                <a:lnTo>
                  <a:pt x="3824056" y="519007"/>
                </a:lnTo>
                <a:lnTo>
                  <a:pt x="3824056" y="231007"/>
                </a:lnTo>
                <a:close/>
                <a:moveTo>
                  <a:pt x="3026987" y="231007"/>
                </a:moveTo>
                <a:lnTo>
                  <a:pt x="3026987" y="519007"/>
                </a:lnTo>
                <a:lnTo>
                  <a:pt x="3314988" y="519007"/>
                </a:lnTo>
                <a:lnTo>
                  <a:pt x="3314988" y="231007"/>
                </a:lnTo>
                <a:close/>
                <a:moveTo>
                  <a:pt x="2517919" y="231007"/>
                </a:moveTo>
                <a:lnTo>
                  <a:pt x="2517919" y="519007"/>
                </a:lnTo>
                <a:lnTo>
                  <a:pt x="2805918" y="519007"/>
                </a:lnTo>
                <a:lnTo>
                  <a:pt x="2805918" y="231007"/>
                </a:lnTo>
                <a:close/>
                <a:moveTo>
                  <a:pt x="2008849" y="231007"/>
                </a:moveTo>
                <a:lnTo>
                  <a:pt x="2008849" y="519007"/>
                </a:lnTo>
                <a:lnTo>
                  <a:pt x="2296849" y="519007"/>
                </a:lnTo>
                <a:lnTo>
                  <a:pt x="2296849" y="231007"/>
                </a:lnTo>
                <a:close/>
                <a:moveTo>
                  <a:pt x="1499781" y="231007"/>
                </a:moveTo>
                <a:lnTo>
                  <a:pt x="1499781" y="519007"/>
                </a:lnTo>
                <a:lnTo>
                  <a:pt x="1787781" y="519007"/>
                </a:lnTo>
                <a:lnTo>
                  <a:pt x="1787781" y="231007"/>
                </a:lnTo>
                <a:close/>
                <a:moveTo>
                  <a:pt x="990712" y="231007"/>
                </a:moveTo>
                <a:lnTo>
                  <a:pt x="990712" y="519007"/>
                </a:lnTo>
                <a:lnTo>
                  <a:pt x="1278712" y="519007"/>
                </a:lnTo>
                <a:lnTo>
                  <a:pt x="1278712" y="231007"/>
                </a:lnTo>
                <a:close/>
                <a:moveTo>
                  <a:pt x="481642" y="231007"/>
                </a:moveTo>
                <a:lnTo>
                  <a:pt x="481642" y="519007"/>
                </a:lnTo>
                <a:lnTo>
                  <a:pt x="769642" y="519007"/>
                </a:lnTo>
                <a:lnTo>
                  <a:pt x="769642" y="231007"/>
                </a:lnTo>
                <a:close/>
                <a:moveTo>
                  <a:pt x="494008" y="0"/>
                </a:moveTo>
                <a:lnTo>
                  <a:pt x="8393319" y="0"/>
                </a:lnTo>
                <a:cubicBezTo>
                  <a:pt x="8666152" y="0"/>
                  <a:pt x="8887327" y="221175"/>
                  <a:pt x="8887327" y="494008"/>
                </a:cubicBezTo>
                <a:lnTo>
                  <a:pt x="8887327" y="5083587"/>
                </a:lnTo>
                <a:cubicBezTo>
                  <a:pt x="8887327" y="5356420"/>
                  <a:pt x="8666152" y="5577595"/>
                  <a:pt x="8393319" y="5577595"/>
                </a:cubicBezTo>
                <a:lnTo>
                  <a:pt x="494008" y="5577595"/>
                </a:lnTo>
                <a:cubicBezTo>
                  <a:pt x="221175" y="5577595"/>
                  <a:pt x="0" y="5356420"/>
                  <a:pt x="0" y="5083587"/>
                </a:cubicBezTo>
                <a:lnTo>
                  <a:pt x="0" y="494008"/>
                </a:lnTo>
                <a:cubicBezTo>
                  <a:pt x="0" y="221175"/>
                  <a:pt x="221175" y="0"/>
                  <a:pt x="494008" y="0"/>
                </a:cubicBezTo>
                <a:close/>
              </a:path>
            </a:pathLst>
          </a:custGeom>
          <a:solidFill>
            <a:srgbClr val="F2F2F2"/>
          </a:solidFill>
          <a:ln>
            <a:noFill/>
          </a:ln>
          <a:effectLst>
            <a:outerShdw blurRad="50800" rotWithShape="0" algn="tl" dir="2700000" dist="38100">
              <a:srgbClr val="000000">
                <a:alpha val="298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86" name="Google Shape;386;p5"/>
          <p:cNvSpPr/>
          <p:nvPr/>
        </p:nvSpPr>
        <p:spPr>
          <a:xfrm>
            <a:off x="825212" y="737097"/>
            <a:ext cx="8887327" cy="5577595"/>
          </a:xfrm>
          <a:custGeom>
            <a:rect b="b" l="l" r="r" t="t"/>
            <a:pathLst>
              <a:path extrusionOk="0" h="5577595" w="8887327">
                <a:moveTo>
                  <a:pt x="8117684" y="231007"/>
                </a:moveTo>
                <a:lnTo>
                  <a:pt x="8117684" y="519007"/>
                </a:lnTo>
                <a:lnTo>
                  <a:pt x="8405684" y="519007"/>
                </a:lnTo>
                <a:lnTo>
                  <a:pt x="8405684" y="231007"/>
                </a:lnTo>
                <a:close/>
                <a:moveTo>
                  <a:pt x="7608608" y="231007"/>
                </a:moveTo>
                <a:lnTo>
                  <a:pt x="7608608" y="519007"/>
                </a:lnTo>
                <a:lnTo>
                  <a:pt x="7896608" y="519007"/>
                </a:lnTo>
                <a:lnTo>
                  <a:pt x="7896608" y="231007"/>
                </a:lnTo>
                <a:close/>
                <a:moveTo>
                  <a:pt x="7099539" y="231007"/>
                </a:moveTo>
                <a:lnTo>
                  <a:pt x="7099539" y="519007"/>
                </a:lnTo>
                <a:lnTo>
                  <a:pt x="7387539" y="519007"/>
                </a:lnTo>
                <a:lnTo>
                  <a:pt x="7387539" y="231007"/>
                </a:lnTo>
                <a:close/>
                <a:moveTo>
                  <a:pt x="6590470" y="231007"/>
                </a:moveTo>
                <a:lnTo>
                  <a:pt x="6590470" y="519007"/>
                </a:lnTo>
                <a:lnTo>
                  <a:pt x="6878470" y="519007"/>
                </a:lnTo>
                <a:lnTo>
                  <a:pt x="6878470" y="231007"/>
                </a:lnTo>
                <a:close/>
                <a:moveTo>
                  <a:pt x="6081401" y="231007"/>
                </a:moveTo>
                <a:lnTo>
                  <a:pt x="6081401" y="519007"/>
                </a:lnTo>
                <a:lnTo>
                  <a:pt x="6369401" y="519007"/>
                </a:lnTo>
                <a:lnTo>
                  <a:pt x="6369401" y="231007"/>
                </a:lnTo>
                <a:close/>
                <a:moveTo>
                  <a:pt x="5572332" y="231007"/>
                </a:moveTo>
                <a:lnTo>
                  <a:pt x="5572332" y="519007"/>
                </a:lnTo>
                <a:lnTo>
                  <a:pt x="5860332" y="519007"/>
                </a:lnTo>
                <a:lnTo>
                  <a:pt x="5860332" y="231007"/>
                </a:lnTo>
                <a:close/>
                <a:moveTo>
                  <a:pt x="5063263" y="231007"/>
                </a:moveTo>
                <a:lnTo>
                  <a:pt x="5063263" y="519007"/>
                </a:lnTo>
                <a:lnTo>
                  <a:pt x="5351263" y="519007"/>
                </a:lnTo>
                <a:lnTo>
                  <a:pt x="5351263" y="231007"/>
                </a:lnTo>
                <a:close/>
                <a:moveTo>
                  <a:pt x="4554194" y="231007"/>
                </a:moveTo>
                <a:lnTo>
                  <a:pt x="4554194" y="519007"/>
                </a:lnTo>
                <a:lnTo>
                  <a:pt x="4842194" y="519007"/>
                </a:lnTo>
                <a:lnTo>
                  <a:pt x="4842194" y="231007"/>
                </a:lnTo>
                <a:close/>
                <a:moveTo>
                  <a:pt x="4045125" y="231007"/>
                </a:moveTo>
                <a:lnTo>
                  <a:pt x="4045125" y="519007"/>
                </a:lnTo>
                <a:lnTo>
                  <a:pt x="4333125" y="519007"/>
                </a:lnTo>
                <a:lnTo>
                  <a:pt x="4333125" y="231007"/>
                </a:lnTo>
                <a:close/>
                <a:moveTo>
                  <a:pt x="3536056" y="231007"/>
                </a:moveTo>
                <a:lnTo>
                  <a:pt x="3536056" y="519007"/>
                </a:lnTo>
                <a:lnTo>
                  <a:pt x="3824056" y="519007"/>
                </a:lnTo>
                <a:lnTo>
                  <a:pt x="3824056" y="231007"/>
                </a:lnTo>
                <a:close/>
                <a:moveTo>
                  <a:pt x="3026987" y="231007"/>
                </a:moveTo>
                <a:lnTo>
                  <a:pt x="3026987" y="519007"/>
                </a:lnTo>
                <a:lnTo>
                  <a:pt x="3314988" y="519007"/>
                </a:lnTo>
                <a:lnTo>
                  <a:pt x="3314988" y="231007"/>
                </a:lnTo>
                <a:close/>
                <a:moveTo>
                  <a:pt x="2517919" y="231007"/>
                </a:moveTo>
                <a:lnTo>
                  <a:pt x="2517919" y="519007"/>
                </a:lnTo>
                <a:lnTo>
                  <a:pt x="2805918" y="519007"/>
                </a:lnTo>
                <a:lnTo>
                  <a:pt x="2805918" y="231007"/>
                </a:lnTo>
                <a:close/>
                <a:moveTo>
                  <a:pt x="2008849" y="231007"/>
                </a:moveTo>
                <a:lnTo>
                  <a:pt x="2008849" y="519007"/>
                </a:lnTo>
                <a:lnTo>
                  <a:pt x="2296849" y="519007"/>
                </a:lnTo>
                <a:lnTo>
                  <a:pt x="2296849" y="231007"/>
                </a:lnTo>
                <a:close/>
                <a:moveTo>
                  <a:pt x="1499781" y="231007"/>
                </a:moveTo>
                <a:lnTo>
                  <a:pt x="1499781" y="519007"/>
                </a:lnTo>
                <a:lnTo>
                  <a:pt x="1787781" y="519007"/>
                </a:lnTo>
                <a:lnTo>
                  <a:pt x="1787781" y="231007"/>
                </a:lnTo>
                <a:close/>
                <a:moveTo>
                  <a:pt x="990712" y="231007"/>
                </a:moveTo>
                <a:lnTo>
                  <a:pt x="990712" y="519007"/>
                </a:lnTo>
                <a:lnTo>
                  <a:pt x="1278712" y="519007"/>
                </a:lnTo>
                <a:lnTo>
                  <a:pt x="1278712" y="231007"/>
                </a:lnTo>
                <a:close/>
                <a:moveTo>
                  <a:pt x="481642" y="231007"/>
                </a:moveTo>
                <a:lnTo>
                  <a:pt x="481642" y="519007"/>
                </a:lnTo>
                <a:lnTo>
                  <a:pt x="769642" y="519007"/>
                </a:lnTo>
                <a:lnTo>
                  <a:pt x="769642" y="231007"/>
                </a:lnTo>
                <a:close/>
                <a:moveTo>
                  <a:pt x="494008" y="0"/>
                </a:moveTo>
                <a:lnTo>
                  <a:pt x="8393319" y="0"/>
                </a:lnTo>
                <a:cubicBezTo>
                  <a:pt x="8666152" y="0"/>
                  <a:pt x="8887327" y="221175"/>
                  <a:pt x="8887327" y="494008"/>
                </a:cubicBezTo>
                <a:lnTo>
                  <a:pt x="8887327" y="5083587"/>
                </a:lnTo>
                <a:cubicBezTo>
                  <a:pt x="8887327" y="5356420"/>
                  <a:pt x="8666152" y="5577595"/>
                  <a:pt x="8393319" y="5577595"/>
                </a:cubicBezTo>
                <a:lnTo>
                  <a:pt x="494008" y="5577595"/>
                </a:lnTo>
                <a:cubicBezTo>
                  <a:pt x="221175" y="5577595"/>
                  <a:pt x="0" y="5356420"/>
                  <a:pt x="0" y="5083587"/>
                </a:cubicBezTo>
                <a:lnTo>
                  <a:pt x="0" y="494008"/>
                </a:lnTo>
                <a:cubicBezTo>
                  <a:pt x="0" y="221175"/>
                  <a:pt x="221175" y="0"/>
                  <a:pt x="494008" y="0"/>
                </a:cubicBezTo>
                <a:close/>
              </a:path>
            </a:pathLst>
          </a:custGeom>
          <a:solidFill>
            <a:srgbClr val="F2F2F2"/>
          </a:solidFill>
          <a:ln>
            <a:noFill/>
          </a:ln>
          <a:effectLst>
            <a:outerShdw blurRad="50800" rotWithShape="0" algn="tl" dir="2700000" dist="38100">
              <a:srgbClr val="000000">
                <a:alpha val="298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87" name="Google Shape;387;p5"/>
          <p:cNvSpPr/>
          <p:nvPr/>
        </p:nvSpPr>
        <p:spPr>
          <a:xfrm>
            <a:off x="765664" y="792607"/>
            <a:ext cx="8887327" cy="5577595"/>
          </a:xfrm>
          <a:custGeom>
            <a:rect b="b" l="l" r="r" t="t"/>
            <a:pathLst>
              <a:path extrusionOk="0" h="5577595" w="8887327">
                <a:moveTo>
                  <a:pt x="8117684" y="231007"/>
                </a:moveTo>
                <a:lnTo>
                  <a:pt x="8117684" y="519007"/>
                </a:lnTo>
                <a:lnTo>
                  <a:pt x="8405684" y="519007"/>
                </a:lnTo>
                <a:lnTo>
                  <a:pt x="8405684" y="231007"/>
                </a:lnTo>
                <a:close/>
                <a:moveTo>
                  <a:pt x="7608608" y="231007"/>
                </a:moveTo>
                <a:lnTo>
                  <a:pt x="7608608" y="519007"/>
                </a:lnTo>
                <a:lnTo>
                  <a:pt x="7896608" y="519007"/>
                </a:lnTo>
                <a:lnTo>
                  <a:pt x="7896608" y="231007"/>
                </a:lnTo>
                <a:close/>
                <a:moveTo>
                  <a:pt x="7099539" y="231007"/>
                </a:moveTo>
                <a:lnTo>
                  <a:pt x="7099539" y="519007"/>
                </a:lnTo>
                <a:lnTo>
                  <a:pt x="7387539" y="519007"/>
                </a:lnTo>
                <a:lnTo>
                  <a:pt x="7387539" y="231007"/>
                </a:lnTo>
                <a:close/>
                <a:moveTo>
                  <a:pt x="6590470" y="231007"/>
                </a:moveTo>
                <a:lnTo>
                  <a:pt x="6590470" y="519007"/>
                </a:lnTo>
                <a:lnTo>
                  <a:pt x="6878470" y="519007"/>
                </a:lnTo>
                <a:lnTo>
                  <a:pt x="6878470" y="231007"/>
                </a:lnTo>
                <a:close/>
                <a:moveTo>
                  <a:pt x="6081401" y="231007"/>
                </a:moveTo>
                <a:lnTo>
                  <a:pt x="6081401" y="519007"/>
                </a:lnTo>
                <a:lnTo>
                  <a:pt x="6369401" y="519007"/>
                </a:lnTo>
                <a:lnTo>
                  <a:pt x="6369401" y="231007"/>
                </a:lnTo>
                <a:close/>
                <a:moveTo>
                  <a:pt x="5572332" y="231007"/>
                </a:moveTo>
                <a:lnTo>
                  <a:pt x="5572332" y="519007"/>
                </a:lnTo>
                <a:lnTo>
                  <a:pt x="5860332" y="519007"/>
                </a:lnTo>
                <a:lnTo>
                  <a:pt x="5860332" y="231007"/>
                </a:lnTo>
                <a:close/>
                <a:moveTo>
                  <a:pt x="5063263" y="231007"/>
                </a:moveTo>
                <a:lnTo>
                  <a:pt x="5063263" y="519007"/>
                </a:lnTo>
                <a:lnTo>
                  <a:pt x="5351263" y="519007"/>
                </a:lnTo>
                <a:lnTo>
                  <a:pt x="5351263" y="231007"/>
                </a:lnTo>
                <a:close/>
                <a:moveTo>
                  <a:pt x="4554194" y="231007"/>
                </a:moveTo>
                <a:lnTo>
                  <a:pt x="4554194" y="519007"/>
                </a:lnTo>
                <a:lnTo>
                  <a:pt x="4842194" y="519007"/>
                </a:lnTo>
                <a:lnTo>
                  <a:pt x="4842194" y="231007"/>
                </a:lnTo>
                <a:close/>
                <a:moveTo>
                  <a:pt x="4045125" y="231007"/>
                </a:moveTo>
                <a:lnTo>
                  <a:pt x="4045125" y="519007"/>
                </a:lnTo>
                <a:lnTo>
                  <a:pt x="4333125" y="519007"/>
                </a:lnTo>
                <a:lnTo>
                  <a:pt x="4333125" y="231007"/>
                </a:lnTo>
                <a:close/>
                <a:moveTo>
                  <a:pt x="3536056" y="231007"/>
                </a:moveTo>
                <a:lnTo>
                  <a:pt x="3536056" y="519007"/>
                </a:lnTo>
                <a:lnTo>
                  <a:pt x="3824056" y="519007"/>
                </a:lnTo>
                <a:lnTo>
                  <a:pt x="3824056" y="231007"/>
                </a:lnTo>
                <a:close/>
                <a:moveTo>
                  <a:pt x="3026987" y="231007"/>
                </a:moveTo>
                <a:lnTo>
                  <a:pt x="3026987" y="519007"/>
                </a:lnTo>
                <a:lnTo>
                  <a:pt x="3314988" y="519007"/>
                </a:lnTo>
                <a:lnTo>
                  <a:pt x="3314988" y="231007"/>
                </a:lnTo>
                <a:close/>
                <a:moveTo>
                  <a:pt x="2517919" y="231007"/>
                </a:moveTo>
                <a:lnTo>
                  <a:pt x="2517919" y="519007"/>
                </a:lnTo>
                <a:lnTo>
                  <a:pt x="2805918" y="519007"/>
                </a:lnTo>
                <a:lnTo>
                  <a:pt x="2805918" y="231007"/>
                </a:lnTo>
                <a:close/>
                <a:moveTo>
                  <a:pt x="2008849" y="231007"/>
                </a:moveTo>
                <a:lnTo>
                  <a:pt x="2008849" y="519007"/>
                </a:lnTo>
                <a:lnTo>
                  <a:pt x="2296849" y="519007"/>
                </a:lnTo>
                <a:lnTo>
                  <a:pt x="2296849" y="231007"/>
                </a:lnTo>
                <a:close/>
                <a:moveTo>
                  <a:pt x="1499781" y="231007"/>
                </a:moveTo>
                <a:lnTo>
                  <a:pt x="1499781" y="519007"/>
                </a:lnTo>
                <a:lnTo>
                  <a:pt x="1787781" y="519007"/>
                </a:lnTo>
                <a:lnTo>
                  <a:pt x="1787781" y="231007"/>
                </a:lnTo>
                <a:close/>
                <a:moveTo>
                  <a:pt x="990712" y="231007"/>
                </a:moveTo>
                <a:lnTo>
                  <a:pt x="990712" y="519007"/>
                </a:lnTo>
                <a:lnTo>
                  <a:pt x="1278712" y="519007"/>
                </a:lnTo>
                <a:lnTo>
                  <a:pt x="1278712" y="231007"/>
                </a:lnTo>
                <a:close/>
                <a:moveTo>
                  <a:pt x="481642" y="231007"/>
                </a:moveTo>
                <a:lnTo>
                  <a:pt x="481642" y="519007"/>
                </a:lnTo>
                <a:lnTo>
                  <a:pt x="769642" y="519007"/>
                </a:lnTo>
                <a:lnTo>
                  <a:pt x="769642" y="231007"/>
                </a:lnTo>
                <a:close/>
                <a:moveTo>
                  <a:pt x="494008" y="0"/>
                </a:moveTo>
                <a:lnTo>
                  <a:pt x="8393319" y="0"/>
                </a:lnTo>
                <a:cubicBezTo>
                  <a:pt x="8666152" y="0"/>
                  <a:pt x="8887327" y="221175"/>
                  <a:pt x="8887327" y="494008"/>
                </a:cubicBezTo>
                <a:lnTo>
                  <a:pt x="8887327" y="5083587"/>
                </a:lnTo>
                <a:cubicBezTo>
                  <a:pt x="8887327" y="5356420"/>
                  <a:pt x="8666152" y="5577595"/>
                  <a:pt x="8393319" y="5577595"/>
                </a:cubicBezTo>
                <a:lnTo>
                  <a:pt x="494008" y="5577595"/>
                </a:lnTo>
                <a:cubicBezTo>
                  <a:pt x="221175" y="5577595"/>
                  <a:pt x="0" y="5356420"/>
                  <a:pt x="0" y="5083587"/>
                </a:cubicBezTo>
                <a:lnTo>
                  <a:pt x="0" y="494008"/>
                </a:lnTo>
                <a:cubicBezTo>
                  <a:pt x="0" y="221175"/>
                  <a:pt x="221175" y="0"/>
                  <a:pt x="494008" y="0"/>
                </a:cubicBezTo>
                <a:close/>
              </a:path>
            </a:pathLst>
          </a:custGeom>
          <a:solidFill>
            <a:srgbClr val="F2F2F2"/>
          </a:solidFill>
          <a:ln>
            <a:noFill/>
          </a:ln>
          <a:effectLst>
            <a:outerShdw blurRad="50800" rotWithShape="0" algn="tl" dir="2700000" dist="38100">
              <a:srgbClr val="000000">
                <a:alpha val="298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88" name="Google Shape;388;p5"/>
          <p:cNvSpPr/>
          <p:nvPr/>
        </p:nvSpPr>
        <p:spPr>
          <a:xfrm>
            <a:off x="766674" y="739116"/>
            <a:ext cx="8887327" cy="5577595"/>
          </a:xfrm>
          <a:custGeom>
            <a:rect b="b" l="l" r="r" t="t"/>
            <a:pathLst>
              <a:path extrusionOk="0" h="5577595" w="8887327">
                <a:moveTo>
                  <a:pt x="8117684" y="231007"/>
                </a:moveTo>
                <a:lnTo>
                  <a:pt x="8117684" y="519007"/>
                </a:lnTo>
                <a:lnTo>
                  <a:pt x="8405684" y="519007"/>
                </a:lnTo>
                <a:lnTo>
                  <a:pt x="8405684" y="231007"/>
                </a:lnTo>
                <a:close/>
                <a:moveTo>
                  <a:pt x="7608608" y="231007"/>
                </a:moveTo>
                <a:lnTo>
                  <a:pt x="7608608" y="519007"/>
                </a:lnTo>
                <a:lnTo>
                  <a:pt x="7896608" y="519007"/>
                </a:lnTo>
                <a:lnTo>
                  <a:pt x="7896608" y="231007"/>
                </a:lnTo>
                <a:close/>
                <a:moveTo>
                  <a:pt x="7099539" y="231007"/>
                </a:moveTo>
                <a:lnTo>
                  <a:pt x="7099539" y="519007"/>
                </a:lnTo>
                <a:lnTo>
                  <a:pt x="7387539" y="519007"/>
                </a:lnTo>
                <a:lnTo>
                  <a:pt x="7387539" y="231007"/>
                </a:lnTo>
                <a:close/>
                <a:moveTo>
                  <a:pt x="6590470" y="231007"/>
                </a:moveTo>
                <a:lnTo>
                  <a:pt x="6590470" y="519007"/>
                </a:lnTo>
                <a:lnTo>
                  <a:pt x="6878470" y="519007"/>
                </a:lnTo>
                <a:lnTo>
                  <a:pt x="6878470" y="231007"/>
                </a:lnTo>
                <a:close/>
                <a:moveTo>
                  <a:pt x="6081401" y="231007"/>
                </a:moveTo>
                <a:lnTo>
                  <a:pt x="6081401" y="519007"/>
                </a:lnTo>
                <a:lnTo>
                  <a:pt x="6369401" y="519007"/>
                </a:lnTo>
                <a:lnTo>
                  <a:pt x="6369401" y="231007"/>
                </a:lnTo>
                <a:close/>
                <a:moveTo>
                  <a:pt x="5572332" y="231007"/>
                </a:moveTo>
                <a:lnTo>
                  <a:pt x="5572332" y="519007"/>
                </a:lnTo>
                <a:lnTo>
                  <a:pt x="5860332" y="519007"/>
                </a:lnTo>
                <a:lnTo>
                  <a:pt x="5860332" y="231007"/>
                </a:lnTo>
                <a:close/>
                <a:moveTo>
                  <a:pt x="5063263" y="231007"/>
                </a:moveTo>
                <a:lnTo>
                  <a:pt x="5063263" y="519007"/>
                </a:lnTo>
                <a:lnTo>
                  <a:pt x="5351263" y="519007"/>
                </a:lnTo>
                <a:lnTo>
                  <a:pt x="5351263" y="231007"/>
                </a:lnTo>
                <a:close/>
                <a:moveTo>
                  <a:pt x="4554194" y="231007"/>
                </a:moveTo>
                <a:lnTo>
                  <a:pt x="4554194" y="519007"/>
                </a:lnTo>
                <a:lnTo>
                  <a:pt x="4842194" y="519007"/>
                </a:lnTo>
                <a:lnTo>
                  <a:pt x="4842194" y="231007"/>
                </a:lnTo>
                <a:close/>
                <a:moveTo>
                  <a:pt x="4045125" y="231007"/>
                </a:moveTo>
                <a:lnTo>
                  <a:pt x="4045125" y="519007"/>
                </a:lnTo>
                <a:lnTo>
                  <a:pt x="4333125" y="519007"/>
                </a:lnTo>
                <a:lnTo>
                  <a:pt x="4333125" y="231007"/>
                </a:lnTo>
                <a:close/>
                <a:moveTo>
                  <a:pt x="3536056" y="231007"/>
                </a:moveTo>
                <a:lnTo>
                  <a:pt x="3536056" y="519007"/>
                </a:lnTo>
                <a:lnTo>
                  <a:pt x="3824056" y="519007"/>
                </a:lnTo>
                <a:lnTo>
                  <a:pt x="3824056" y="231007"/>
                </a:lnTo>
                <a:close/>
                <a:moveTo>
                  <a:pt x="3026987" y="231007"/>
                </a:moveTo>
                <a:lnTo>
                  <a:pt x="3026987" y="519007"/>
                </a:lnTo>
                <a:lnTo>
                  <a:pt x="3314988" y="519007"/>
                </a:lnTo>
                <a:lnTo>
                  <a:pt x="3314988" y="231007"/>
                </a:lnTo>
                <a:close/>
                <a:moveTo>
                  <a:pt x="2517919" y="231007"/>
                </a:moveTo>
                <a:lnTo>
                  <a:pt x="2517919" y="519007"/>
                </a:lnTo>
                <a:lnTo>
                  <a:pt x="2805918" y="519007"/>
                </a:lnTo>
                <a:lnTo>
                  <a:pt x="2805918" y="231007"/>
                </a:lnTo>
                <a:close/>
                <a:moveTo>
                  <a:pt x="2008849" y="231007"/>
                </a:moveTo>
                <a:lnTo>
                  <a:pt x="2008849" y="519007"/>
                </a:lnTo>
                <a:lnTo>
                  <a:pt x="2296849" y="519007"/>
                </a:lnTo>
                <a:lnTo>
                  <a:pt x="2296849" y="231007"/>
                </a:lnTo>
                <a:close/>
                <a:moveTo>
                  <a:pt x="1499781" y="231007"/>
                </a:moveTo>
                <a:lnTo>
                  <a:pt x="1499781" y="519007"/>
                </a:lnTo>
                <a:lnTo>
                  <a:pt x="1787781" y="519007"/>
                </a:lnTo>
                <a:lnTo>
                  <a:pt x="1787781" y="231007"/>
                </a:lnTo>
                <a:close/>
                <a:moveTo>
                  <a:pt x="990712" y="231007"/>
                </a:moveTo>
                <a:lnTo>
                  <a:pt x="990712" y="519007"/>
                </a:lnTo>
                <a:lnTo>
                  <a:pt x="1278712" y="519007"/>
                </a:lnTo>
                <a:lnTo>
                  <a:pt x="1278712" y="231007"/>
                </a:lnTo>
                <a:close/>
                <a:moveTo>
                  <a:pt x="481642" y="231007"/>
                </a:moveTo>
                <a:lnTo>
                  <a:pt x="481642" y="519007"/>
                </a:lnTo>
                <a:lnTo>
                  <a:pt x="769642" y="519007"/>
                </a:lnTo>
                <a:lnTo>
                  <a:pt x="769642" y="231007"/>
                </a:lnTo>
                <a:close/>
                <a:moveTo>
                  <a:pt x="494008" y="0"/>
                </a:moveTo>
                <a:lnTo>
                  <a:pt x="8393319" y="0"/>
                </a:lnTo>
                <a:cubicBezTo>
                  <a:pt x="8666152" y="0"/>
                  <a:pt x="8887327" y="221175"/>
                  <a:pt x="8887327" y="494008"/>
                </a:cubicBezTo>
                <a:lnTo>
                  <a:pt x="8887327" y="5083587"/>
                </a:lnTo>
                <a:cubicBezTo>
                  <a:pt x="8887327" y="5356420"/>
                  <a:pt x="8666152" y="5577595"/>
                  <a:pt x="8393319" y="5577595"/>
                </a:cubicBezTo>
                <a:lnTo>
                  <a:pt x="494008" y="5577595"/>
                </a:lnTo>
                <a:cubicBezTo>
                  <a:pt x="221175" y="5577595"/>
                  <a:pt x="0" y="5356420"/>
                  <a:pt x="0" y="5083587"/>
                </a:cubicBezTo>
                <a:lnTo>
                  <a:pt x="0" y="494008"/>
                </a:lnTo>
                <a:cubicBezTo>
                  <a:pt x="0" y="221175"/>
                  <a:pt x="221175" y="0"/>
                  <a:pt x="494008" y="0"/>
                </a:cubicBezTo>
                <a:close/>
              </a:path>
            </a:pathLst>
          </a:custGeom>
          <a:solidFill>
            <a:srgbClr val="F2F2F2"/>
          </a:solidFill>
          <a:ln>
            <a:noFill/>
          </a:ln>
          <a:effectLst>
            <a:outerShdw blurRad="50800" rotWithShape="0" algn="tl" dir="2700000" dist="38100">
              <a:srgbClr val="000000">
                <a:alpha val="298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pic>
        <p:nvPicPr>
          <p:cNvPr descr="A picture containing drawing&#10;&#10;Description automatically generated" id="389" name="Google Shape;389;p5"/>
          <p:cNvPicPr preferRelativeResize="0"/>
          <p:nvPr/>
        </p:nvPicPr>
        <p:blipFill rotWithShape="1">
          <a:blip r:embed="rId2">
            <a:alphaModFix amt="14000"/>
          </a:blip>
          <a:srcRect b="20992" l="0" r="0" t="0"/>
          <a:stretch/>
        </p:blipFill>
        <p:spPr>
          <a:xfrm>
            <a:off x="1130925" y="1509650"/>
            <a:ext cx="8219524" cy="4628899"/>
          </a:xfrm>
          <a:prstGeom prst="rect">
            <a:avLst/>
          </a:prstGeom>
          <a:noFill/>
          <a:ln>
            <a:noFill/>
          </a:ln>
        </p:spPr>
      </p:pic>
      <p:grpSp>
        <p:nvGrpSpPr>
          <p:cNvPr id="390" name="Google Shape;390;p5"/>
          <p:cNvGrpSpPr/>
          <p:nvPr/>
        </p:nvGrpSpPr>
        <p:grpSpPr>
          <a:xfrm>
            <a:off x="1326140" y="278554"/>
            <a:ext cx="7817443" cy="939587"/>
            <a:chOff x="1371600" y="234214"/>
            <a:chExt cx="7736979" cy="822900"/>
          </a:xfrm>
        </p:grpSpPr>
        <p:sp>
          <p:nvSpPr>
            <p:cNvPr id="391" name="Google Shape;391;p5"/>
            <p:cNvSpPr/>
            <p:nvPr/>
          </p:nvSpPr>
          <p:spPr>
            <a:xfrm>
              <a:off x="1371600" y="234214"/>
              <a:ext cx="163500" cy="822900"/>
            </a:xfrm>
            <a:prstGeom prst="roundRect">
              <a:avLst>
                <a:gd fmla="val 50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2" name="Google Shape;392;p5"/>
            <p:cNvSpPr/>
            <p:nvPr/>
          </p:nvSpPr>
          <p:spPr>
            <a:xfrm>
              <a:off x="1876499" y="234214"/>
              <a:ext cx="163500" cy="822900"/>
            </a:xfrm>
            <a:prstGeom prst="roundRect">
              <a:avLst>
                <a:gd fmla="val 50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3" name="Google Shape;393;p5"/>
            <p:cNvSpPr/>
            <p:nvPr/>
          </p:nvSpPr>
          <p:spPr>
            <a:xfrm>
              <a:off x="2381398" y="234214"/>
              <a:ext cx="163500" cy="822900"/>
            </a:xfrm>
            <a:prstGeom prst="roundRect">
              <a:avLst>
                <a:gd fmla="val 50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4" name="Google Shape;394;p5"/>
            <p:cNvSpPr/>
            <p:nvPr/>
          </p:nvSpPr>
          <p:spPr>
            <a:xfrm>
              <a:off x="2886297" y="234214"/>
              <a:ext cx="163500" cy="822900"/>
            </a:xfrm>
            <a:prstGeom prst="roundRect">
              <a:avLst>
                <a:gd fmla="val 50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5" name="Google Shape;395;p5"/>
            <p:cNvSpPr/>
            <p:nvPr/>
          </p:nvSpPr>
          <p:spPr>
            <a:xfrm>
              <a:off x="3391196" y="234214"/>
              <a:ext cx="163500" cy="822900"/>
            </a:xfrm>
            <a:prstGeom prst="roundRect">
              <a:avLst>
                <a:gd fmla="val 50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6" name="Google Shape;396;p5"/>
            <p:cNvSpPr/>
            <p:nvPr/>
          </p:nvSpPr>
          <p:spPr>
            <a:xfrm>
              <a:off x="3896095" y="234214"/>
              <a:ext cx="163500" cy="822900"/>
            </a:xfrm>
            <a:prstGeom prst="roundRect">
              <a:avLst>
                <a:gd fmla="val 50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7" name="Google Shape;397;p5"/>
            <p:cNvSpPr/>
            <p:nvPr/>
          </p:nvSpPr>
          <p:spPr>
            <a:xfrm>
              <a:off x="4400994" y="234214"/>
              <a:ext cx="163500" cy="822900"/>
            </a:xfrm>
            <a:prstGeom prst="roundRect">
              <a:avLst>
                <a:gd fmla="val 50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8" name="Google Shape;398;p5"/>
            <p:cNvSpPr/>
            <p:nvPr/>
          </p:nvSpPr>
          <p:spPr>
            <a:xfrm>
              <a:off x="4905893" y="234214"/>
              <a:ext cx="163500" cy="822900"/>
            </a:xfrm>
            <a:prstGeom prst="roundRect">
              <a:avLst>
                <a:gd fmla="val 50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9" name="Google Shape;399;p5"/>
            <p:cNvSpPr/>
            <p:nvPr/>
          </p:nvSpPr>
          <p:spPr>
            <a:xfrm>
              <a:off x="5410792" y="234214"/>
              <a:ext cx="163500" cy="822900"/>
            </a:xfrm>
            <a:prstGeom prst="roundRect">
              <a:avLst>
                <a:gd fmla="val 50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0" name="Google Shape;400;p5"/>
            <p:cNvSpPr/>
            <p:nvPr/>
          </p:nvSpPr>
          <p:spPr>
            <a:xfrm>
              <a:off x="5915691" y="234214"/>
              <a:ext cx="163500" cy="822900"/>
            </a:xfrm>
            <a:prstGeom prst="roundRect">
              <a:avLst>
                <a:gd fmla="val 50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1" name="Google Shape;401;p5"/>
            <p:cNvSpPr/>
            <p:nvPr/>
          </p:nvSpPr>
          <p:spPr>
            <a:xfrm>
              <a:off x="6420590" y="234214"/>
              <a:ext cx="163500" cy="822900"/>
            </a:xfrm>
            <a:prstGeom prst="roundRect">
              <a:avLst>
                <a:gd fmla="val 50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2" name="Google Shape;402;p5"/>
            <p:cNvSpPr/>
            <p:nvPr/>
          </p:nvSpPr>
          <p:spPr>
            <a:xfrm>
              <a:off x="6925489" y="234214"/>
              <a:ext cx="163500" cy="822900"/>
            </a:xfrm>
            <a:prstGeom prst="roundRect">
              <a:avLst>
                <a:gd fmla="val 50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3" name="Google Shape;403;p5"/>
            <p:cNvSpPr/>
            <p:nvPr/>
          </p:nvSpPr>
          <p:spPr>
            <a:xfrm>
              <a:off x="7430388" y="234214"/>
              <a:ext cx="163500" cy="822900"/>
            </a:xfrm>
            <a:prstGeom prst="roundRect">
              <a:avLst>
                <a:gd fmla="val 50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4" name="Google Shape;404;p5"/>
            <p:cNvSpPr/>
            <p:nvPr/>
          </p:nvSpPr>
          <p:spPr>
            <a:xfrm>
              <a:off x="7935287" y="234214"/>
              <a:ext cx="163500" cy="822900"/>
            </a:xfrm>
            <a:prstGeom prst="roundRect">
              <a:avLst>
                <a:gd fmla="val 50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5" name="Google Shape;405;p5"/>
            <p:cNvSpPr/>
            <p:nvPr/>
          </p:nvSpPr>
          <p:spPr>
            <a:xfrm>
              <a:off x="8440186" y="234214"/>
              <a:ext cx="163500" cy="822900"/>
            </a:xfrm>
            <a:prstGeom prst="roundRect">
              <a:avLst>
                <a:gd fmla="val 50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6" name="Google Shape;406;p5"/>
            <p:cNvSpPr/>
            <p:nvPr/>
          </p:nvSpPr>
          <p:spPr>
            <a:xfrm>
              <a:off x="8945079" y="234214"/>
              <a:ext cx="163500" cy="822900"/>
            </a:xfrm>
            <a:prstGeom prst="roundRect">
              <a:avLst>
                <a:gd fmla="val 50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07" name="Google Shape;407;p5"/>
          <p:cNvGrpSpPr/>
          <p:nvPr/>
        </p:nvGrpSpPr>
        <p:grpSpPr>
          <a:xfrm>
            <a:off x="9064675" y="2822625"/>
            <a:ext cx="2713620" cy="1003200"/>
            <a:chOff x="9064675" y="2822625"/>
            <a:chExt cx="2713620" cy="1003200"/>
          </a:xfrm>
        </p:grpSpPr>
        <p:sp>
          <p:nvSpPr>
            <p:cNvPr id="408" name="Google Shape;408;p5"/>
            <p:cNvSpPr/>
            <p:nvPr/>
          </p:nvSpPr>
          <p:spPr>
            <a:xfrm>
              <a:off x="9064675" y="3006675"/>
              <a:ext cx="731700" cy="635100"/>
            </a:xfrm>
            <a:prstGeom prst="rect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i="0" sz="1800" u="none" cap="none" strike="noStrike">
                <a:solidFill>
                  <a:srgbClr val="FFFFFF"/>
                </a:solidFill>
                <a:latin typeface="Barriecito"/>
                <a:ea typeface="Barriecito"/>
                <a:cs typeface="Barriecito"/>
                <a:sym typeface="Barriecito"/>
              </a:endParaRPr>
            </a:p>
          </p:txBody>
        </p:sp>
        <p:sp>
          <p:nvSpPr>
            <p:cNvPr id="409" name="Google Shape;409;p5"/>
            <p:cNvSpPr/>
            <p:nvPr/>
          </p:nvSpPr>
          <p:spPr>
            <a:xfrm rot="-5400000">
              <a:off x="10223450" y="2367675"/>
              <a:ext cx="1003200" cy="1913100"/>
            </a:xfrm>
            <a:prstGeom prst="trapezoid">
              <a:avLst>
                <a:gd fmla="val 19525" name="adj"/>
              </a:avLst>
            </a:prstGeom>
            <a:solidFill>
              <a:schemeClr val="accent3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i="0" sz="1800" u="none" cap="none" strike="noStrike">
                <a:solidFill>
                  <a:srgbClr val="FFFFFF"/>
                </a:solidFill>
                <a:latin typeface="Barriecito"/>
                <a:ea typeface="Barriecito"/>
                <a:cs typeface="Barriecito"/>
                <a:sym typeface="Barriecito"/>
              </a:endParaRPr>
            </a:p>
          </p:txBody>
        </p:sp>
        <p:sp>
          <p:nvSpPr>
            <p:cNvPr id="410" name="Google Shape;410;p5"/>
            <p:cNvSpPr/>
            <p:nvPr/>
          </p:nvSpPr>
          <p:spPr>
            <a:xfrm>
              <a:off x="9064675" y="3006675"/>
              <a:ext cx="731700" cy="635100"/>
            </a:xfrm>
            <a:prstGeom prst="rect">
              <a:avLst/>
            </a:prstGeom>
            <a:solidFill>
              <a:srgbClr val="000000">
                <a:alpha val="134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i="0" sz="1800" u="none" cap="none" strike="noStrike">
                <a:solidFill>
                  <a:srgbClr val="FFFFFF"/>
                </a:solidFill>
                <a:latin typeface="Barriecito"/>
                <a:ea typeface="Barriecito"/>
                <a:cs typeface="Barriecito"/>
                <a:sym typeface="Barriecito"/>
              </a:endParaRPr>
            </a:p>
          </p:txBody>
        </p:sp>
        <p:sp>
          <p:nvSpPr>
            <p:cNvPr id="411" name="Google Shape;411;p5"/>
            <p:cNvSpPr txBox="1"/>
            <p:nvPr/>
          </p:nvSpPr>
          <p:spPr>
            <a:xfrm>
              <a:off x="10008595" y="3124137"/>
              <a:ext cx="1769700" cy="400200"/>
            </a:xfrm>
            <a:prstGeom prst="rect">
              <a:avLst/>
            </a:prstGeom>
            <a:noFill/>
            <a:ln>
              <a:noFill/>
            </a:ln>
            <a:effectLst>
              <a:outerShdw rotWithShape="0" algn="bl" dir="3960000" dist="38100">
                <a:srgbClr val="000000"/>
              </a:outerShdw>
            </a:effectLst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2300">
                  <a:solidFill>
                    <a:schemeClr val="dk2"/>
                  </a:solidFill>
                  <a:latin typeface="Ranchers"/>
                  <a:ea typeface="Ranchers"/>
                  <a:cs typeface="Ranchers"/>
                  <a:sym typeface="Ranchers"/>
                </a:rPr>
                <a:t>WEDNESDAY</a:t>
              </a:r>
              <a:endParaRPr sz="2300">
                <a:solidFill>
                  <a:schemeClr val="dk2"/>
                </a:solidFill>
                <a:latin typeface="Ranchers"/>
                <a:ea typeface="Ranchers"/>
                <a:cs typeface="Ranchers"/>
                <a:sym typeface="Ranchers"/>
              </a:endParaRPr>
            </a:p>
          </p:txBody>
        </p:sp>
        <p:sp>
          <p:nvSpPr>
            <p:cNvPr id="412" name="Google Shape;412;p5"/>
            <p:cNvSpPr/>
            <p:nvPr/>
          </p:nvSpPr>
          <p:spPr>
            <a:xfrm>
              <a:off x="9064675" y="3006675"/>
              <a:ext cx="731700" cy="635100"/>
            </a:xfrm>
            <a:prstGeom prst="rect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i="0" sz="1800" u="none" cap="none" strike="noStrike">
                <a:solidFill>
                  <a:srgbClr val="FFFFFF"/>
                </a:solidFill>
                <a:latin typeface="Barriecito"/>
                <a:ea typeface="Barriecito"/>
                <a:cs typeface="Barriecito"/>
                <a:sym typeface="Barriecito"/>
              </a:endParaRPr>
            </a:p>
          </p:txBody>
        </p:sp>
        <p:sp>
          <p:nvSpPr>
            <p:cNvPr id="413" name="Google Shape;413;p5"/>
            <p:cNvSpPr/>
            <p:nvPr/>
          </p:nvSpPr>
          <p:spPr>
            <a:xfrm rot="-5400000">
              <a:off x="10223450" y="2367675"/>
              <a:ext cx="1003200" cy="1913100"/>
            </a:xfrm>
            <a:prstGeom prst="trapezoid">
              <a:avLst>
                <a:gd fmla="val 19525" name="adj"/>
              </a:avLst>
            </a:prstGeom>
            <a:solidFill>
              <a:schemeClr val="accent3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i="0" sz="1800" u="none" cap="none" strike="noStrike">
                <a:solidFill>
                  <a:srgbClr val="FFFFFF"/>
                </a:solidFill>
                <a:latin typeface="Barriecito"/>
                <a:ea typeface="Barriecito"/>
                <a:cs typeface="Barriecito"/>
                <a:sym typeface="Barriecito"/>
              </a:endParaRPr>
            </a:p>
          </p:txBody>
        </p:sp>
        <p:sp>
          <p:nvSpPr>
            <p:cNvPr id="414" name="Google Shape;414;p5"/>
            <p:cNvSpPr/>
            <p:nvPr/>
          </p:nvSpPr>
          <p:spPr>
            <a:xfrm>
              <a:off x="9064675" y="3006675"/>
              <a:ext cx="731700" cy="635100"/>
            </a:xfrm>
            <a:prstGeom prst="rect">
              <a:avLst/>
            </a:prstGeom>
            <a:solidFill>
              <a:srgbClr val="000000">
                <a:alpha val="134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i="0" sz="1800" u="none" cap="none" strike="noStrike">
                <a:solidFill>
                  <a:srgbClr val="FFFFFF"/>
                </a:solidFill>
                <a:latin typeface="Barriecito"/>
                <a:ea typeface="Barriecito"/>
                <a:cs typeface="Barriecito"/>
                <a:sym typeface="Barriecito"/>
              </a:endParaRPr>
            </a:p>
          </p:txBody>
        </p:sp>
        <p:sp>
          <p:nvSpPr>
            <p:cNvPr id="415" name="Google Shape;415;p5"/>
            <p:cNvSpPr txBox="1"/>
            <p:nvPr/>
          </p:nvSpPr>
          <p:spPr>
            <a:xfrm>
              <a:off x="10008595" y="3124137"/>
              <a:ext cx="1769700" cy="400200"/>
            </a:xfrm>
            <a:prstGeom prst="rect">
              <a:avLst/>
            </a:prstGeom>
            <a:noFill/>
            <a:ln>
              <a:noFill/>
            </a:ln>
            <a:effectLst>
              <a:outerShdw rotWithShape="0" algn="bl" dir="3960000" dist="38100">
                <a:srgbClr val="000000"/>
              </a:outerShdw>
            </a:effectLst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2300">
                  <a:solidFill>
                    <a:schemeClr val="dk2"/>
                  </a:solidFill>
                  <a:latin typeface="Ranchers"/>
                  <a:ea typeface="Ranchers"/>
                  <a:cs typeface="Ranchers"/>
                  <a:sym typeface="Ranchers"/>
                </a:rPr>
                <a:t>WEDNESDAY</a:t>
              </a:r>
              <a:endParaRPr sz="2300">
                <a:solidFill>
                  <a:schemeClr val="dk2"/>
                </a:solidFill>
                <a:latin typeface="Ranchers"/>
                <a:ea typeface="Ranchers"/>
                <a:cs typeface="Ranchers"/>
                <a:sym typeface="Ranchers"/>
              </a:endParaRPr>
            </a:p>
          </p:txBody>
        </p:sp>
      </p:grpSp>
      <p:sp>
        <p:nvSpPr>
          <p:cNvPr id="416" name="Google Shape;416;p5"/>
          <p:cNvSpPr txBox="1"/>
          <p:nvPr>
            <p:ph idx="1" type="body"/>
          </p:nvPr>
        </p:nvSpPr>
        <p:spPr>
          <a:xfrm>
            <a:off x="1130925" y="1815950"/>
            <a:ext cx="4041000" cy="40941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81000" lvl="0" marL="4572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400"/>
              <a:buFont typeface="Gochi Hand"/>
              <a:buChar char="●"/>
              <a:defRPr sz="2400">
                <a:latin typeface="Gochi Hand"/>
                <a:ea typeface="Gochi Hand"/>
                <a:cs typeface="Gochi Hand"/>
                <a:sym typeface="Gochi Hand"/>
              </a:defRPr>
            </a:lvl1pPr>
            <a:lvl2pPr indent="-349250" lvl="1" marL="9144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900"/>
              <a:buFont typeface="Gochi Hand"/>
              <a:buChar char="○"/>
              <a:defRPr sz="1900">
                <a:latin typeface="Gochi Hand"/>
                <a:ea typeface="Gochi Hand"/>
                <a:cs typeface="Gochi Hand"/>
                <a:sym typeface="Gochi Hand"/>
              </a:defRPr>
            </a:lvl2pPr>
            <a:lvl3pPr indent="-349250" lvl="2" marL="13716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900"/>
              <a:buFont typeface="Gochi Hand"/>
              <a:buChar char="■"/>
              <a:defRPr sz="1900">
                <a:latin typeface="Gochi Hand"/>
                <a:ea typeface="Gochi Hand"/>
                <a:cs typeface="Gochi Hand"/>
                <a:sym typeface="Gochi Hand"/>
              </a:defRPr>
            </a:lvl3pPr>
            <a:lvl4pPr indent="-349250" lvl="3" marL="18288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900"/>
              <a:buFont typeface="Gochi Hand"/>
              <a:buChar char="●"/>
              <a:defRPr sz="1900">
                <a:latin typeface="Gochi Hand"/>
                <a:ea typeface="Gochi Hand"/>
                <a:cs typeface="Gochi Hand"/>
                <a:sym typeface="Gochi Hand"/>
              </a:defRPr>
            </a:lvl4pPr>
            <a:lvl5pPr indent="-349250" lvl="4" marL="22860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900"/>
              <a:buFont typeface="Gochi Hand"/>
              <a:buChar char="○"/>
              <a:defRPr sz="1900">
                <a:latin typeface="Gochi Hand"/>
                <a:ea typeface="Gochi Hand"/>
                <a:cs typeface="Gochi Hand"/>
                <a:sym typeface="Gochi Hand"/>
              </a:defRPr>
            </a:lvl5pPr>
            <a:lvl6pPr indent="-349250" lvl="5" marL="27432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900"/>
              <a:buFont typeface="Gochi Hand"/>
              <a:buChar char="■"/>
              <a:defRPr sz="1900">
                <a:latin typeface="Gochi Hand"/>
                <a:ea typeface="Gochi Hand"/>
                <a:cs typeface="Gochi Hand"/>
                <a:sym typeface="Gochi Hand"/>
              </a:defRPr>
            </a:lvl6pPr>
            <a:lvl7pPr indent="-349250" lvl="6" marL="32004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900"/>
              <a:buFont typeface="Gochi Hand"/>
              <a:buChar char="●"/>
              <a:defRPr sz="1900">
                <a:latin typeface="Gochi Hand"/>
                <a:ea typeface="Gochi Hand"/>
                <a:cs typeface="Gochi Hand"/>
                <a:sym typeface="Gochi Hand"/>
              </a:defRPr>
            </a:lvl7pPr>
            <a:lvl8pPr indent="-349250" lvl="7" marL="36576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900"/>
              <a:buFont typeface="Gochi Hand"/>
              <a:buChar char="○"/>
              <a:defRPr sz="1900">
                <a:latin typeface="Gochi Hand"/>
                <a:ea typeface="Gochi Hand"/>
                <a:cs typeface="Gochi Hand"/>
                <a:sym typeface="Gochi Hand"/>
              </a:defRPr>
            </a:lvl8pPr>
            <a:lvl9pPr indent="-349250" lvl="8" marL="41148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900"/>
              <a:buFont typeface="Gochi Hand"/>
              <a:buChar char="■"/>
              <a:defRPr sz="1900">
                <a:latin typeface="Gochi Hand"/>
                <a:ea typeface="Gochi Hand"/>
                <a:cs typeface="Gochi Hand"/>
                <a:sym typeface="Gochi Hand"/>
              </a:defRPr>
            </a:lvl9pPr>
          </a:lstStyle>
          <a:p/>
        </p:txBody>
      </p:sp>
      <p:grpSp>
        <p:nvGrpSpPr>
          <p:cNvPr id="417" name="Google Shape;417;p5"/>
          <p:cNvGrpSpPr/>
          <p:nvPr/>
        </p:nvGrpSpPr>
        <p:grpSpPr>
          <a:xfrm flipH="1" rot="-1067895">
            <a:off x="927274" y="4793679"/>
            <a:ext cx="576933" cy="1053355"/>
            <a:chOff x="5930618" y="1536098"/>
            <a:chExt cx="1609023" cy="2932306"/>
          </a:xfrm>
        </p:grpSpPr>
        <p:grpSp>
          <p:nvGrpSpPr>
            <p:cNvPr id="418" name="Google Shape;418;p5"/>
            <p:cNvGrpSpPr/>
            <p:nvPr/>
          </p:nvGrpSpPr>
          <p:grpSpPr>
            <a:xfrm>
              <a:off x="5930618" y="1536098"/>
              <a:ext cx="1609023" cy="2932306"/>
              <a:chOff x="6208295" y="550435"/>
              <a:chExt cx="1609023" cy="2932306"/>
            </a:xfrm>
          </p:grpSpPr>
          <p:sp>
            <p:nvSpPr>
              <p:cNvPr id="419" name="Google Shape;419;p5"/>
              <p:cNvSpPr/>
              <p:nvPr/>
            </p:nvSpPr>
            <p:spPr>
              <a:xfrm rot="10800000">
                <a:off x="6225940" y="2188143"/>
                <a:ext cx="1560898" cy="1286577"/>
              </a:xfrm>
              <a:custGeom>
                <a:rect b="b" l="l" r="r" t="t"/>
                <a:pathLst>
                  <a:path extrusionOk="0" h="1286577" w="1560898">
                    <a:moveTo>
                      <a:pt x="1560898" y="1286577"/>
                    </a:moveTo>
                    <a:lnTo>
                      <a:pt x="11230" y="1286577"/>
                    </a:lnTo>
                    <a:lnTo>
                      <a:pt x="11230" y="539014"/>
                    </a:lnTo>
                    <a:lnTo>
                      <a:pt x="0" y="539014"/>
                    </a:lnTo>
                    <a:lnTo>
                      <a:pt x="774834" y="0"/>
                    </a:lnTo>
                    <a:lnTo>
                      <a:pt x="1545058" y="535807"/>
                    </a:lnTo>
                    <a:lnTo>
                      <a:pt x="1560898" y="535807"/>
                    </a:lnTo>
                    <a:close/>
                  </a:path>
                </a:pathLst>
              </a:custGeom>
              <a:solidFill>
                <a:srgbClr val="F7D38F"/>
              </a:solidFill>
              <a:ln cap="flat" cmpd="sng" w="28575">
                <a:solidFill>
                  <a:schemeClr val="dk1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20" name="Google Shape;420;p5"/>
              <p:cNvSpPr/>
              <p:nvPr/>
            </p:nvSpPr>
            <p:spPr>
              <a:xfrm rot="10800000">
                <a:off x="6989543" y="2200976"/>
                <a:ext cx="766816" cy="1280999"/>
              </a:xfrm>
              <a:custGeom>
                <a:rect b="b" l="l" r="r" t="t"/>
                <a:pathLst>
                  <a:path extrusionOk="0" h="1280999" w="766816">
                    <a:moveTo>
                      <a:pt x="766816" y="1280999"/>
                    </a:moveTo>
                    <a:lnTo>
                      <a:pt x="11230" y="1280999"/>
                    </a:lnTo>
                    <a:lnTo>
                      <a:pt x="11230" y="533436"/>
                    </a:lnTo>
                    <a:lnTo>
                      <a:pt x="0" y="533436"/>
                    </a:lnTo>
                    <a:lnTo>
                      <a:pt x="766816" y="0"/>
                    </a:lnTo>
                    <a:close/>
                  </a:path>
                </a:pathLst>
              </a:custGeom>
              <a:solidFill>
                <a:srgbClr val="FFFFFF">
                  <a:alpha val="2745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21" name="Google Shape;421;p5"/>
              <p:cNvSpPr/>
              <p:nvPr/>
            </p:nvSpPr>
            <p:spPr>
              <a:xfrm>
                <a:off x="6227545" y="582329"/>
                <a:ext cx="1544855" cy="2375474"/>
              </a:xfrm>
              <a:custGeom>
                <a:rect b="b" l="l" r="r" t="t"/>
                <a:pathLst>
                  <a:path extrusionOk="0" h="2346147" w="1544855">
                    <a:moveTo>
                      <a:pt x="546245" y="0"/>
                    </a:moveTo>
                    <a:lnTo>
                      <a:pt x="998610" y="0"/>
                    </a:lnTo>
                    <a:cubicBezTo>
                      <a:pt x="1300293" y="0"/>
                      <a:pt x="1544855" y="244562"/>
                      <a:pt x="1544855" y="546245"/>
                    </a:cubicBezTo>
                    <a:lnTo>
                      <a:pt x="1544855" y="2346147"/>
                    </a:lnTo>
                    <a:lnTo>
                      <a:pt x="1271992" y="1987617"/>
                    </a:lnTo>
                    <a:lnTo>
                      <a:pt x="1016906" y="2343752"/>
                    </a:lnTo>
                    <a:lnTo>
                      <a:pt x="755493" y="1987617"/>
                    </a:lnTo>
                    <a:lnTo>
                      <a:pt x="494081" y="2300439"/>
                    </a:lnTo>
                    <a:lnTo>
                      <a:pt x="238995" y="1987617"/>
                    </a:lnTo>
                    <a:lnTo>
                      <a:pt x="0" y="2302833"/>
                    </a:lnTo>
                    <a:lnTo>
                      <a:pt x="0" y="546245"/>
                    </a:lnTo>
                    <a:cubicBezTo>
                      <a:pt x="0" y="244562"/>
                      <a:pt x="244562" y="0"/>
                      <a:pt x="546245" y="0"/>
                    </a:cubicBezTo>
                    <a:close/>
                  </a:path>
                </a:pathLst>
              </a:custGeom>
              <a:solidFill>
                <a:srgbClr val="EFB436"/>
              </a:solidFill>
              <a:ln cap="flat" cmpd="sng" w="28575">
                <a:solidFill>
                  <a:schemeClr val="dk1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22" name="Google Shape;422;p5"/>
              <p:cNvSpPr/>
              <p:nvPr/>
            </p:nvSpPr>
            <p:spPr>
              <a:xfrm>
                <a:off x="6501911" y="580726"/>
                <a:ext cx="1013174" cy="2375012"/>
              </a:xfrm>
              <a:custGeom>
                <a:rect b="b" l="l" r="r" t="t"/>
                <a:pathLst>
                  <a:path extrusionOk="0" h="2375012" w="1013174">
                    <a:moveTo>
                      <a:pt x="618189" y="0"/>
                    </a:moveTo>
                    <a:lnTo>
                      <a:pt x="722641" y="0"/>
                    </a:lnTo>
                    <a:cubicBezTo>
                      <a:pt x="798062" y="0"/>
                      <a:pt x="869913" y="15489"/>
                      <a:pt x="935264" y="43499"/>
                    </a:cubicBezTo>
                    <a:lnTo>
                      <a:pt x="1013174" y="86351"/>
                    </a:lnTo>
                    <a:lnTo>
                      <a:pt x="976198" y="2042175"/>
                    </a:lnTo>
                    <a:lnTo>
                      <a:pt x="740937" y="2375012"/>
                    </a:lnTo>
                    <a:lnTo>
                      <a:pt x="661003" y="2264663"/>
                    </a:lnTo>
                    <a:close/>
                    <a:moveTo>
                      <a:pt x="270276" y="0"/>
                    </a:moveTo>
                    <a:lnTo>
                      <a:pt x="345974" y="0"/>
                    </a:lnTo>
                    <a:lnTo>
                      <a:pt x="386192" y="2127303"/>
                    </a:lnTo>
                    <a:lnTo>
                      <a:pt x="218112" y="2331121"/>
                    </a:lnTo>
                    <a:lnTo>
                      <a:pt x="0" y="2060074"/>
                    </a:lnTo>
                    <a:lnTo>
                      <a:pt x="37919" y="54353"/>
                    </a:lnTo>
                    <a:lnTo>
                      <a:pt x="57653" y="43499"/>
                    </a:lnTo>
                    <a:cubicBezTo>
                      <a:pt x="123005" y="15489"/>
                      <a:pt x="194855" y="0"/>
                      <a:pt x="270276" y="0"/>
                    </a:cubicBezTo>
                    <a:close/>
                  </a:path>
                </a:pathLst>
              </a:custGeom>
              <a:solidFill>
                <a:srgbClr val="FFFFFF">
                  <a:alpha val="2745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23" name="Google Shape;423;p5"/>
              <p:cNvSpPr/>
              <p:nvPr/>
            </p:nvSpPr>
            <p:spPr>
              <a:xfrm>
                <a:off x="6230753" y="556661"/>
                <a:ext cx="1544855" cy="555056"/>
              </a:xfrm>
              <a:custGeom>
                <a:rect b="b" l="l" r="r" t="t"/>
                <a:pathLst>
                  <a:path extrusionOk="0" h="555056" w="1544855">
                    <a:moveTo>
                      <a:pt x="546245" y="0"/>
                    </a:moveTo>
                    <a:lnTo>
                      <a:pt x="998610" y="0"/>
                    </a:lnTo>
                    <a:cubicBezTo>
                      <a:pt x="1300293" y="0"/>
                      <a:pt x="1544855" y="244562"/>
                      <a:pt x="1544855" y="546245"/>
                    </a:cubicBezTo>
                    <a:lnTo>
                      <a:pt x="1544855" y="555056"/>
                    </a:lnTo>
                    <a:lnTo>
                      <a:pt x="0" y="555056"/>
                    </a:lnTo>
                    <a:lnTo>
                      <a:pt x="0" y="546245"/>
                    </a:lnTo>
                    <a:cubicBezTo>
                      <a:pt x="0" y="244562"/>
                      <a:pt x="244562" y="0"/>
                      <a:pt x="546245" y="0"/>
                    </a:cubicBezTo>
                    <a:close/>
                  </a:path>
                </a:pathLst>
              </a:custGeom>
              <a:solidFill>
                <a:srgbClr val="E3607D"/>
              </a:solidFill>
              <a:ln cap="flat" cmpd="sng" w="28575">
                <a:solidFill>
                  <a:schemeClr val="dk1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24" name="Google Shape;424;p5"/>
              <p:cNvSpPr/>
              <p:nvPr/>
            </p:nvSpPr>
            <p:spPr>
              <a:xfrm>
                <a:off x="6765353" y="3234088"/>
                <a:ext cx="499017" cy="248653"/>
              </a:xfrm>
              <a:custGeom>
                <a:rect b="b" l="l" r="r" t="t"/>
                <a:pathLst>
                  <a:path extrusionOk="0" h="248653" w="499017">
                    <a:moveTo>
                      <a:pt x="249058" y="0"/>
                    </a:moveTo>
                    <a:cubicBezTo>
                      <a:pt x="311852" y="0"/>
                      <a:pt x="371674" y="12726"/>
                      <a:pt x="426085" y="35740"/>
                    </a:cubicBezTo>
                    <a:lnTo>
                      <a:pt x="499017" y="75327"/>
                    </a:lnTo>
                    <a:lnTo>
                      <a:pt x="249860" y="248653"/>
                    </a:lnTo>
                    <a:lnTo>
                      <a:pt x="0" y="74838"/>
                    </a:lnTo>
                    <a:lnTo>
                      <a:pt x="72032" y="35740"/>
                    </a:lnTo>
                    <a:cubicBezTo>
                      <a:pt x="126443" y="12726"/>
                      <a:pt x="186264" y="0"/>
                      <a:pt x="249058" y="0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25" name="Google Shape;425;p5"/>
              <p:cNvSpPr/>
              <p:nvPr/>
            </p:nvSpPr>
            <p:spPr>
              <a:xfrm>
                <a:off x="6208295" y="1063591"/>
                <a:ext cx="1597800" cy="375300"/>
              </a:xfrm>
              <a:prstGeom prst="roundRect">
                <a:avLst>
                  <a:gd fmla="val 16667" name="adj"/>
                </a:avLst>
              </a:prstGeom>
              <a:solidFill>
                <a:srgbClr val="A8BFD6"/>
              </a:solidFill>
              <a:ln cap="flat" cmpd="sng" w="28575">
                <a:solidFill>
                  <a:schemeClr val="dk1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26" name="Google Shape;426;p5"/>
              <p:cNvSpPr/>
              <p:nvPr/>
            </p:nvSpPr>
            <p:spPr>
              <a:xfrm flipH="1">
                <a:off x="6994360" y="550435"/>
                <a:ext cx="774832" cy="512039"/>
              </a:xfrm>
              <a:custGeom>
                <a:rect b="b" l="l" r="r" t="t"/>
                <a:pathLst>
                  <a:path extrusionOk="0" h="555056" w="774832">
                    <a:moveTo>
                      <a:pt x="546245" y="0"/>
                    </a:moveTo>
                    <a:lnTo>
                      <a:pt x="774832" y="0"/>
                    </a:lnTo>
                    <a:lnTo>
                      <a:pt x="774832" y="555056"/>
                    </a:lnTo>
                    <a:lnTo>
                      <a:pt x="0" y="555056"/>
                    </a:lnTo>
                    <a:lnTo>
                      <a:pt x="0" y="546245"/>
                    </a:lnTo>
                    <a:cubicBezTo>
                      <a:pt x="0" y="244562"/>
                      <a:pt x="244562" y="0"/>
                      <a:pt x="546245" y="0"/>
                    </a:cubicBezTo>
                    <a:close/>
                  </a:path>
                </a:pathLst>
              </a:custGeom>
              <a:solidFill>
                <a:srgbClr val="FFFFFF">
                  <a:alpha val="2745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27" name="Google Shape;427;p5"/>
              <p:cNvSpPr/>
              <p:nvPr/>
            </p:nvSpPr>
            <p:spPr>
              <a:xfrm flipH="1">
                <a:off x="6993134" y="1066800"/>
                <a:ext cx="824184" cy="375385"/>
              </a:xfrm>
              <a:custGeom>
                <a:rect b="b" l="l" r="r" t="t"/>
                <a:pathLst>
                  <a:path extrusionOk="0" h="375385" w="792485">
                    <a:moveTo>
                      <a:pt x="62565" y="0"/>
                    </a:moveTo>
                    <a:lnTo>
                      <a:pt x="792485" y="0"/>
                    </a:lnTo>
                    <a:lnTo>
                      <a:pt x="792485" y="375385"/>
                    </a:lnTo>
                    <a:lnTo>
                      <a:pt x="62565" y="375385"/>
                    </a:lnTo>
                    <a:cubicBezTo>
                      <a:pt x="28011" y="375385"/>
                      <a:pt x="0" y="347374"/>
                      <a:pt x="0" y="312820"/>
                    </a:cubicBezTo>
                    <a:lnTo>
                      <a:pt x="0" y="62565"/>
                    </a:lnTo>
                    <a:cubicBezTo>
                      <a:pt x="0" y="28011"/>
                      <a:pt x="28011" y="0"/>
                      <a:pt x="62565" y="0"/>
                    </a:cubicBezTo>
                    <a:close/>
                  </a:path>
                </a:pathLst>
              </a:custGeom>
              <a:solidFill>
                <a:srgbClr val="FFFFFF">
                  <a:alpha val="2745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428" name="Google Shape;428;p5"/>
            <p:cNvSpPr/>
            <p:nvPr/>
          </p:nvSpPr>
          <p:spPr>
            <a:xfrm>
              <a:off x="7382576" y="3113772"/>
              <a:ext cx="67500" cy="540000"/>
            </a:xfrm>
            <a:prstGeom prst="roundRect">
              <a:avLst>
                <a:gd fmla="val 50000" name="adj"/>
              </a:avLst>
            </a:prstGeom>
            <a:solidFill>
              <a:srgbClr val="FFFFFF">
                <a:alpha val="3765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9" name="Google Shape;429;p5"/>
            <p:cNvSpPr/>
            <p:nvPr/>
          </p:nvSpPr>
          <p:spPr>
            <a:xfrm>
              <a:off x="7376159" y="2890787"/>
              <a:ext cx="67500" cy="144000"/>
            </a:xfrm>
            <a:prstGeom prst="roundRect">
              <a:avLst>
                <a:gd fmla="val 50000" name="adj"/>
              </a:avLst>
            </a:prstGeom>
            <a:solidFill>
              <a:srgbClr val="FFFFFF">
                <a:alpha val="3765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0" name="Google Shape;430;p5"/>
            <p:cNvSpPr/>
            <p:nvPr/>
          </p:nvSpPr>
          <p:spPr>
            <a:xfrm>
              <a:off x="6731266" y="2457649"/>
              <a:ext cx="67500" cy="432000"/>
            </a:xfrm>
            <a:prstGeom prst="roundRect">
              <a:avLst>
                <a:gd fmla="val 50000" name="adj"/>
              </a:avLst>
            </a:prstGeom>
            <a:solidFill>
              <a:srgbClr val="FFFFFF">
                <a:alpha val="3765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1" name="Google Shape;431;p5"/>
            <p:cNvSpPr/>
            <p:nvPr/>
          </p:nvSpPr>
          <p:spPr>
            <a:xfrm>
              <a:off x="6734474" y="2956560"/>
              <a:ext cx="67500" cy="108000"/>
            </a:xfrm>
            <a:prstGeom prst="roundRect">
              <a:avLst>
                <a:gd fmla="val 50000" name="adj"/>
              </a:avLst>
            </a:prstGeom>
            <a:solidFill>
              <a:srgbClr val="FFFFFF">
                <a:alpha val="3765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2" name="Google Shape;432;p5"/>
            <p:cNvSpPr/>
            <p:nvPr/>
          </p:nvSpPr>
          <p:spPr>
            <a:xfrm rot="3200062">
              <a:off x="7093647" y="3970895"/>
              <a:ext cx="67320" cy="324003"/>
            </a:xfrm>
            <a:prstGeom prst="roundRect">
              <a:avLst>
                <a:gd fmla="val 50000" name="adj"/>
              </a:avLst>
            </a:prstGeom>
            <a:solidFill>
              <a:srgbClr val="FFFFFF">
                <a:alpha val="3765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3" name="Google Shape;433;p5"/>
            <p:cNvSpPr/>
            <p:nvPr/>
          </p:nvSpPr>
          <p:spPr>
            <a:xfrm rot="5400000">
              <a:off x="6680505" y="1450126"/>
              <a:ext cx="97200" cy="1595700"/>
            </a:xfrm>
            <a:prstGeom prst="roundRect">
              <a:avLst>
                <a:gd fmla="val 50000" name="adj"/>
              </a:avLst>
            </a:prstGeom>
            <a:solidFill>
              <a:srgbClr val="FFFFFF">
                <a:alpha val="3765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4" name="Google Shape;434;p5"/>
            <p:cNvSpPr/>
            <p:nvPr/>
          </p:nvSpPr>
          <p:spPr>
            <a:xfrm rot="3484535">
              <a:off x="6838763" y="4268957"/>
              <a:ext cx="67511" cy="107961"/>
            </a:xfrm>
            <a:prstGeom prst="roundRect">
              <a:avLst>
                <a:gd fmla="val 50000" name="adj"/>
              </a:avLst>
            </a:prstGeom>
            <a:solidFill>
              <a:srgbClr val="FFFFFF">
                <a:alpha val="3765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5" name="Google Shape;435;p5"/>
            <p:cNvSpPr/>
            <p:nvPr/>
          </p:nvSpPr>
          <p:spPr>
            <a:xfrm rot="-1504720">
              <a:off x="7344127" y="1872139"/>
              <a:ext cx="67239" cy="108035"/>
            </a:xfrm>
            <a:prstGeom prst="roundRect">
              <a:avLst>
                <a:gd fmla="val 50000" name="adj"/>
              </a:avLst>
            </a:prstGeom>
            <a:solidFill>
              <a:srgbClr val="FFFFFF">
                <a:alpha val="3765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6" name="Google Shape;436;p5"/>
            <p:cNvSpPr/>
            <p:nvPr/>
          </p:nvSpPr>
          <p:spPr>
            <a:xfrm rot="-3012820">
              <a:off x="7177533" y="1614475"/>
              <a:ext cx="114388" cy="226856"/>
            </a:xfrm>
            <a:prstGeom prst="roundRect">
              <a:avLst>
                <a:gd fmla="val 50000" name="adj"/>
              </a:avLst>
            </a:prstGeom>
            <a:solidFill>
              <a:srgbClr val="FFFFFF">
                <a:alpha val="3765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437" name="Google Shape;437;p5"/>
          <p:cNvSpPr/>
          <p:nvPr/>
        </p:nvSpPr>
        <p:spPr>
          <a:xfrm flipH="1">
            <a:off x="1345668" y="5808625"/>
            <a:ext cx="844600" cy="407150"/>
          </a:xfrm>
          <a:custGeom>
            <a:rect b="b" l="l" r="r" t="t"/>
            <a:pathLst>
              <a:path extrusionOk="0" h="16286" w="33784">
                <a:moveTo>
                  <a:pt x="33784" y="0"/>
                </a:moveTo>
                <a:cubicBezTo>
                  <a:pt x="32358" y="155"/>
                  <a:pt x="25586" y="-388"/>
                  <a:pt x="25229" y="932"/>
                </a:cubicBezTo>
                <a:cubicBezTo>
                  <a:pt x="24873" y="2252"/>
                  <a:pt x="33280" y="6679"/>
                  <a:pt x="31645" y="7921"/>
                </a:cubicBezTo>
                <a:cubicBezTo>
                  <a:pt x="30010" y="9164"/>
                  <a:pt x="16570" y="7048"/>
                  <a:pt x="15417" y="8387"/>
                </a:cubicBezTo>
                <a:cubicBezTo>
                  <a:pt x="14264" y="9727"/>
                  <a:pt x="27296" y="14869"/>
                  <a:pt x="24726" y="15958"/>
                </a:cubicBezTo>
                <a:cubicBezTo>
                  <a:pt x="22157" y="17047"/>
                  <a:pt x="4121" y="15092"/>
                  <a:pt x="0" y="14919"/>
                </a:cubicBezTo>
              </a:path>
            </a:pathLst>
          </a:custGeom>
          <a:noFill/>
          <a:ln cap="flat" cmpd="sng" w="28575">
            <a:solidFill>
              <a:schemeClr val="dk1"/>
            </a:solidFill>
            <a:prstDash val="solid"/>
            <a:round/>
            <a:headEnd len="med" w="med" type="none"/>
            <a:tailEnd len="med" w="med" type="none"/>
          </a:ln>
        </p:spPr>
      </p:sp>
      <p:sp>
        <p:nvSpPr>
          <p:cNvPr id="438" name="Google Shape;438;p5"/>
          <p:cNvSpPr txBox="1"/>
          <p:nvPr>
            <p:ph idx="2" type="subTitle"/>
          </p:nvPr>
        </p:nvSpPr>
        <p:spPr>
          <a:xfrm>
            <a:off x="5994450" y="2721225"/>
            <a:ext cx="2945400" cy="563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2900"/>
              <a:buNone/>
              <a:defRPr sz="2900"/>
            </a:lvl1pPr>
            <a:lvl2pPr lvl="1" rtl="0">
              <a:spcBef>
                <a:spcPts val="2100"/>
              </a:spcBef>
              <a:spcAft>
                <a:spcPts val="0"/>
              </a:spcAft>
              <a:buSzPts val="2300"/>
              <a:buNone/>
              <a:defRPr sz="2300"/>
            </a:lvl2pPr>
            <a:lvl3pPr lvl="2" rtl="0">
              <a:spcBef>
                <a:spcPts val="2100"/>
              </a:spcBef>
              <a:spcAft>
                <a:spcPts val="0"/>
              </a:spcAft>
              <a:buSzPts val="2300"/>
              <a:buNone/>
              <a:defRPr sz="2300"/>
            </a:lvl3pPr>
            <a:lvl4pPr lvl="3" rtl="0">
              <a:spcBef>
                <a:spcPts val="2100"/>
              </a:spcBef>
              <a:spcAft>
                <a:spcPts val="0"/>
              </a:spcAft>
              <a:buSzPts val="2300"/>
              <a:buNone/>
              <a:defRPr sz="2300"/>
            </a:lvl4pPr>
            <a:lvl5pPr lvl="4" rtl="0">
              <a:spcBef>
                <a:spcPts val="2100"/>
              </a:spcBef>
              <a:spcAft>
                <a:spcPts val="0"/>
              </a:spcAft>
              <a:buSzPts val="2300"/>
              <a:buNone/>
              <a:defRPr sz="2300"/>
            </a:lvl5pPr>
            <a:lvl6pPr lvl="5" rtl="0">
              <a:spcBef>
                <a:spcPts val="2100"/>
              </a:spcBef>
              <a:spcAft>
                <a:spcPts val="0"/>
              </a:spcAft>
              <a:buSzPts val="2300"/>
              <a:buNone/>
              <a:defRPr sz="2300"/>
            </a:lvl6pPr>
            <a:lvl7pPr lvl="6" rtl="0">
              <a:spcBef>
                <a:spcPts val="2100"/>
              </a:spcBef>
              <a:spcAft>
                <a:spcPts val="0"/>
              </a:spcAft>
              <a:buSzPts val="2300"/>
              <a:buNone/>
              <a:defRPr sz="2300"/>
            </a:lvl7pPr>
            <a:lvl8pPr lvl="7" rtl="0">
              <a:spcBef>
                <a:spcPts val="2100"/>
              </a:spcBef>
              <a:spcAft>
                <a:spcPts val="0"/>
              </a:spcAft>
              <a:buSzPts val="2300"/>
              <a:buNone/>
              <a:defRPr sz="2300"/>
            </a:lvl8pPr>
            <a:lvl9pPr lvl="8" rtl="0">
              <a:spcBef>
                <a:spcPts val="2100"/>
              </a:spcBef>
              <a:spcAft>
                <a:spcPts val="2100"/>
              </a:spcAft>
              <a:buSzPts val="2300"/>
              <a:buNone/>
              <a:defRPr sz="2300"/>
            </a:lvl9pPr>
          </a:lstStyle>
          <a:p/>
        </p:txBody>
      </p:sp>
      <p:sp>
        <p:nvSpPr>
          <p:cNvPr id="439" name="Google Shape;439;p5"/>
          <p:cNvSpPr txBox="1"/>
          <p:nvPr>
            <p:ph idx="3" type="subTitle"/>
          </p:nvPr>
        </p:nvSpPr>
        <p:spPr>
          <a:xfrm>
            <a:off x="5994450" y="3368925"/>
            <a:ext cx="2945400" cy="563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2900"/>
              <a:buNone/>
              <a:defRPr sz="2900"/>
            </a:lvl1pPr>
            <a:lvl2pPr lvl="1" rtl="0">
              <a:spcBef>
                <a:spcPts val="2100"/>
              </a:spcBef>
              <a:spcAft>
                <a:spcPts val="0"/>
              </a:spcAft>
              <a:buSzPts val="2300"/>
              <a:buNone/>
              <a:defRPr sz="2300"/>
            </a:lvl2pPr>
            <a:lvl3pPr lvl="2" rtl="0">
              <a:spcBef>
                <a:spcPts val="2100"/>
              </a:spcBef>
              <a:spcAft>
                <a:spcPts val="0"/>
              </a:spcAft>
              <a:buSzPts val="2300"/>
              <a:buNone/>
              <a:defRPr sz="2300"/>
            </a:lvl3pPr>
            <a:lvl4pPr lvl="3" rtl="0">
              <a:spcBef>
                <a:spcPts val="2100"/>
              </a:spcBef>
              <a:spcAft>
                <a:spcPts val="0"/>
              </a:spcAft>
              <a:buSzPts val="2300"/>
              <a:buNone/>
              <a:defRPr sz="2300"/>
            </a:lvl4pPr>
            <a:lvl5pPr lvl="4" rtl="0">
              <a:spcBef>
                <a:spcPts val="2100"/>
              </a:spcBef>
              <a:spcAft>
                <a:spcPts val="0"/>
              </a:spcAft>
              <a:buSzPts val="2300"/>
              <a:buNone/>
              <a:defRPr sz="2300"/>
            </a:lvl5pPr>
            <a:lvl6pPr lvl="5" rtl="0">
              <a:spcBef>
                <a:spcPts val="2100"/>
              </a:spcBef>
              <a:spcAft>
                <a:spcPts val="0"/>
              </a:spcAft>
              <a:buSzPts val="2300"/>
              <a:buNone/>
              <a:defRPr sz="2300"/>
            </a:lvl6pPr>
            <a:lvl7pPr lvl="6" rtl="0">
              <a:spcBef>
                <a:spcPts val="2100"/>
              </a:spcBef>
              <a:spcAft>
                <a:spcPts val="0"/>
              </a:spcAft>
              <a:buSzPts val="2300"/>
              <a:buNone/>
              <a:defRPr sz="2300"/>
            </a:lvl7pPr>
            <a:lvl8pPr lvl="7" rtl="0">
              <a:spcBef>
                <a:spcPts val="2100"/>
              </a:spcBef>
              <a:spcAft>
                <a:spcPts val="0"/>
              </a:spcAft>
              <a:buSzPts val="2300"/>
              <a:buNone/>
              <a:defRPr sz="2300"/>
            </a:lvl8pPr>
            <a:lvl9pPr lvl="8" rtl="0">
              <a:spcBef>
                <a:spcPts val="2100"/>
              </a:spcBef>
              <a:spcAft>
                <a:spcPts val="2100"/>
              </a:spcAft>
              <a:buSzPts val="2300"/>
              <a:buNone/>
              <a:defRPr sz="2300"/>
            </a:lvl9pPr>
          </a:lstStyle>
          <a:p/>
        </p:txBody>
      </p:sp>
      <p:sp>
        <p:nvSpPr>
          <p:cNvPr id="440" name="Google Shape;440;p5"/>
          <p:cNvSpPr txBox="1"/>
          <p:nvPr>
            <p:ph idx="4" type="subTitle"/>
          </p:nvPr>
        </p:nvSpPr>
        <p:spPr>
          <a:xfrm>
            <a:off x="5994450" y="4016625"/>
            <a:ext cx="2945400" cy="563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2900"/>
              <a:buNone/>
              <a:defRPr sz="2900"/>
            </a:lvl1pPr>
            <a:lvl2pPr lvl="1" rtl="0">
              <a:spcBef>
                <a:spcPts val="2100"/>
              </a:spcBef>
              <a:spcAft>
                <a:spcPts val="0"/>
              </a:spcAft>
              <a:buSzPts val="2300"/>
              <a:buNone/>
              <a:defRPr sz="2300"/>
            </a:lvl2pPr>
            <a:lvl3pPr lvl="2" rtl="0">
              <a:spcBef>
                <a:spcPts val="2100"/>
              </a:spcBef>
              <a:spcAft>
                <a:spcPts val="0"/>
              </a:spcAft>
              <a:buSzPts val="2300"/>
              <a:buNone/>
              <a:defRPr sz="2300"/>
            </a:lvl3pPr>
            <a:lvl4pPr lvl="3" rtl="0">
              <a:spcBef>
                <a:spcPts val="2100"/>
              </a:spcBef>
              <a:spcAft>
                <a:spcPts val="0"/>
              </a:spcAft>
              <a:buSzPts val="2300"/>
              <a:buNone/>
              <a:defRPr sz="2300"/>
            </a:lvl4pPr>
            <a:lvl5pPr lvl="4" rtl="0">
              <a:spcBef>
                <a:spcPts val="2100"/>
              </a:spcBef>
              <a:spcAft>
                <a:spcPts val="0"/>
              </a:spcAft>
              <a:buSzPts val="2300"/>
              <a:buNone/>
              <a:defRPr sz="2300"/>
            </a:lvl5pPr>
            <a:lvl6pPr lvl="5" rtl="0">
              <a:spcBef>
                <a:spcPts val="2100"/>
              </a:spcBef>
              <a:spcAft>
                <a:spcPts val="0"/>
              </a:spcAft>
              <a:buSzPts val="2300"/>
              <a:buNone/>
              <a:defRPr sz="2300"/>
            </a:lvl6pPr>
            <a:lvl7pPr lvl="6" rtl="0">
              <a:spcBef>
                <a:spcPts val="2100"/>
              </a:spcBef>
              <a:spcAft>
                <a:spcPts val="0"/>
              </a:spcAft>
              <a:buSzPts val="2300"/>
              <a:buNone/>
              <a:defRPr sz="2300"/>
            </a:lvl7pPr>
            <a:lvl8pPr lvl="7" rtl="0">
              <a:spcBef>
                <a:spcPts val="2100"/>
              </a:spcBef>
              <a:spcAft>
                <a:spcPts val="0"/>
              </a:spcAft>
              <a:buSzPts val="2300"/>
              <a:buNone/>
              <a:defRPr sz="2300"/>
            </a:lvl8pPr>
            <a:lvl9pPr lvl="8" rtl="0">
              <a:spcBef>
                <a:spcPts val="2100"/>
              </a:spcBef>
              <a:spcAft>
                <a:spcPts val="2100"/>
              </a:spcAft>
              <a:buSzPts val="2300"/>
              <a:buNone/>
              <a:defRPr sz="2300"/>
            </a:lvl9pPr>
          </a:lstStyle>
          <a:p/>
        </p:txBody>
      </p:sp>
      <p:sp>
        <p:nvSpPr>
          <p:cNvPr id="441" name="Google Shape;441;p5"/>
          <p:cNvSpPr txBox="1"/>
          <p:nvPr>
            <p:ph idx="5" type="subTitle"/>
          </p:nvPr>
        </p:nvSpPr>
        <p:spPr>
          <a:xfrm>
            <a:off x="5994450" y="4664325"/>
            <a:ext cx="2945400" cy="563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2900"/>
              <a:buNone/>
              <a:defRPr sz="2900"/>
            </a:lvl1pPr>
            <a:lvl2pPr lvl="1" rtl="0">
              <a:spcBef>
                <a:spcPts val="2100"/>
              </a:spcBef>
              <a:spcAft>
                <a:spcPts val="0"/>
              </a:spcAft>
              <a:buSzPts val="2300"/>
              <a:buNone/>
              <a:defRPr sz="2300"/>
            </a:lvl2pPr>
            <a:lvl3pPr lvl="2" rtl="0">
              <a:spcBef>
                <a:spcPts val="2100"/>
              </a:spcBef>
              <a:spcAft>
                <a:spcPts val="0"/>
              </a:spcAft>
              <a:buSzPts val="2300"/>
              <a:buNone/>
              <a:defRPr sz="2300"/>
            </a:lvl3pPr>
            <a:lvl4pPr lvl="3" rtl="0">
              <a:spcBef>
                <a:spcPts val="2100"/>
              </a:spcBef>
              <a:spcAft>
                <a:spcPts val="0"/>
              </a:spcAft>
              <a:buSzPts val="2300"/>
              <a:buNone/>
              <a:defRPr sz="2300"/>
            </a:lvl4pPr>
            <a:lvl5pPr lvl="4" rtl="0">
              <a:spcBef>
                <a:spcPts val="2100"/>
              </a:spcBef>
              <a:spcAft>
                <a:spcPts val="0"/>
              </a:spcAft>
              <a:buSzPts val="2300"/>
              <a:buNone/>
              <a:defRPr sz="2300"/>
            </a:lvl5pPr>
            <a:lvl6pPr lvl="5" rtl="0">
              <a:spcBef>
                <a:spcPts val="2100"/>
              </a:spcBef>
              <a:spcAft>
                <a:spcPts val="0"/>
              </a:spcAft>
              <a:buSzPts val="2300"/>
              <a:buNone/>
              <a:defRPr sz="2300"/>
            </a:lvl6pPr>
            <a:lvl7pPr lvl="6" rtl="0">
              <a:spcBef>
                <a:spcPts val="2100"/>
              </a:spcBef>
              <a:spcAft>
                <a:spcPts val="0"/>
              </a:spcAft>
              <a:buSzPts val="2300"/>
              <a:buNone/>
              <a:defRPr sz="2300"/>
            </a:lvl7pPr>
            <a:lvl8pPr lvl="7" rtl="0">
              <a:spcBef>
                <a:spcPts val="2100"/>
              </a:spcBef>
              <a:spcAft>
                <a:spcPts val="0"/>
              </a:spcAft>
              <a:buSzPts val="2300"/>
              <a:buNone/>
              <a:defRPr sz="2300"/>
            </a:lvl8pPr>
            <a:lvl9pPr lvl="8" rtl="0">
              <a:spcBef>
                <a:spcPts val="2100"/>
              </a:spcBef>
              <a:spcAft>
                <a:spcPts val="2100"/>
              </a:spcAft>
              <a:buSzPts val="2300"/>
              <a:buNone/>
              <a:defRPr sz="2300"/>
            </a:lvl9pPr>
          </a:lstStyle>
          <a:p/>
        </p:txBody>
      </p:sp>
      <p:sp>
        <p:nvSpPr>
          <p:cNvPr id="442" name="Google Shape;442;p5"/>
          <p:cNvSpPr txBox="1"/>
          <p:nvPr>
            <p:ph idx="6" type="subTitle"/>
          </p:nvPr>
        </p:nvSpPr>
        <p:spPr>
          <a:xfrm>
            <a:off x="5994450" y="5312025"/>
            <a:ext cx="2945400" cy="563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2900"/>
              <a:buNone/>
              <a:defRPr sz="2900"/>
            </a:lvl1pPr>
            <a:lvl2pPr lvl="1" rtl="0">
              <a:spcBef>
                <a:spcPts val="2100"/>
              </a:spcBef>
              <a:spcAft>
                <a:spcPts val="0"/>
              </a:spcAft>
              <a:buSzPts val="2300"/>
              <a:buNone/>
              <a:defRPr sz="2300"/>
            </a:lvl2pPr>
            <a:lvl3pPr lvl="2" rtl="0">
              <a:spcBef>
                <a:spcPts val="2100"/>
              </a:spcBef>
              <a:spcAft>
                <a:spcPts val="0"/>
              </a:spcAft>
              <a:buSzPts val="2300"/>
              <a:buNone/>
              <a:defRPr sz="2300"/>
            </a:lvl3pPr>
            <a:lvl4pPr lvl="3" rtl="0">
              <a:spcBef>
                <a:spcPts val="2100"/>
              </a:spcBef>
              <a:spcAft>
                <a:spcPts val="0"/>
              </a:spcAft>
              <a:buSzPts val="2300"/>
              <a:buNone/>
              <a:defRPr sz="2300"/>
            </a:lvl4pPr>
            <a:lvl5pPr lvl="4" rtl="0">
              <a:spcBef>
                <a:spcPts val="2100"/>
              </a:spcBef>
              <a:spcAft>
                <a:spcPts val="0"/>
              </a:spcAft>
              <a:buSzPts val="2300"/>
              <a:buNone/>
              <a:defRPr sz="2300"/>
            </a:lvl5pPr>
            <a:lvl6pPr lvl="5" rtl="0">
              <a:spcBef>
                <a:spcPts val="2100"/>
              </a:spcBef>
              <a:spcAft>
                <a:spcPts val="0"/>
              </a:spcAft>
              <a:buSzPts val="2300"/>
              <a:buNone/>
              <a:defRPr sz="2300"/>
            </a:lvl6pPr>
            <a:lvl7pPr lvl="6" rtl="0">
              <a:spcBef>
                <a:spcPts val="2100"/>
              </a:spcBef>
              <a:spcAft>
                <a:spcPts val="0"/>
              </a:spcAft>
              <a:buSzPts val="2300"/>
              <a:buNone/>
              <a:defRPr sz="2300"/>
            </a:lvl7pPr>
            <a:lvl8pPr lvl="7" rtl="0">
              <a:spcBef>
                <a:spcPts val="2100"/>
              </a:spcBef>
              <a:spcAft>
                <a:spcPts val="0"/>
              </a:spcAft>
              <a:buSzPts val="2300"/>
              <a:buNone/>
              <a:defRPr sz="2300"/>
            </a:lvl8pPr>
            <a:lvl9pPr lvl="8" rtl="0">
              <a:spcBef>
                <a:spcPts val="2100"/>
              </a:spcBef>
              <a:spcAft>
                <a:spcPts val="2100"/>
              </a:spcAft>
              <a:buSzPts val="2300"/>
              <a:buNone/>
              <a:defRPr sz="2300"/>
            </a:lvl9pPr>
          </a:lstStyle>
          <a:p/>
        </p:txBody>
      </p:sp>
      <p:sp>
        <p:nvSpPr>
          <p:cNvPr id="443" name="Google Shape;443;p5">
            <a:hlinkClick action="ppaction://hlinksldjump" r:id="rId3"/>
          </p:cNvPr>
          <p:cNvSpPr/>
          <p:nvPr/>
        </p:nvSpPr>
        <p:spPr>
          <a:xfrm>
            <a:off x="9771525" y="1284950"/>
            <a:ext cx="1942200" cy="702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44" name="Google Shape;444;p5">
            <a:hlinkClick action="ppaction://hlinksldjump" r:id="rId4"/>
          </p:cNvPr>
          <p:cNvSpPr/>
          <p:nvPr/>
        </p:nvSpPr>
        <p:spPr>
          <a:xfrm>
            <a:off x="9771525" y="2123150"/>
            <a:ext cx="1942200" cy="702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45" name="Google Shape;445;p5">
            <a:hlinkClick action="ppaction://hlinksldjump" r:id="rId5"/>
          </p:cNvPr>
          <p:cNvSpPr/>
          <p:nvPr/>
        </p:nvSpPr>
        <p:spPr>
          <a:xfrm>
            <a:off x="9771525" y="2961350"/>
            <a:ext cx="1942200" cy="702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46" name="Google Shape;446;p5">
            <a:hlinkClick action="ppaction://hlinksldjump" r:id="rId6"/>
          </p:cNvPr>
          <p:cNvSpPr/>
          <p:nvPr/>
        </p:nvSpPr>
        <p:spPr>
          <a:xfrm>
            <a:off x="9771525" y="3799550"/>
            <a:ext cx="1942200" cy="702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47" name="Google Shape;447;p5">
            <a:hlinkClick action="ppaction://hlinksldjump" r:id="rId7"/>
          </p:cNvPr>
          <p:cNvSpPr/>
          <p:nvPr/>
        </p:nvSpPr>
        <p:spPr>
          <a:xfrm>
            <a:off x="9771525" y="4713950"/>
            <a:ext cx="1942200" cy="702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48" name="Google Shape;448;p5">
            <a:hlinkClick action="ppaction://hlinksldjump" r:id="rId8"/>
          </p:cNvPr>
          <p:cNvSpPr/>
          <p:nvPr/>
        </p:nvSpPr>
        <p:spPr>
          <a:xfrm>
            <a:off x="9771525" y="5552150"/>
            <a:ext cx="1942200" cy="702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005 Thursday">
  <p:cSld name="CUSTOM_14_1_1_1">
    <p:bg>
      <p:bgPr>
        <a:solidFill>
          <a:schemeClr val="accent4"/>
        </a:solidFill>
      </p:bgPr>
    </p:bg>
    <p:spTree>
      <p:nvGrpSpPr>
        <p:cNvPr id="449" name="Shape 44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450" name="Google Shape;450;p6"/>
          <p:cNvGrpSpPr/>
          <p:nvPr/>
        </p:nvGrpSpPr>
        <p:grpSpPr>
          <a:xfrm>
            <a:off x="9064675" y="1143525"/>
            <a:ext cx="2637427" cy="1003200"/>
            <a:chOff x="9064675" y="1143525"/>
            <a:chExt cx="2637427" cy="1003200"/>
          </a:xfrm>
        </p:grpSpPr>
        <p:sp>
          <p:nvSpPr>
            <p:cNvPr id="451" name="Google Shape;451;p6"/>
            <p:cNvSpPr/>
            <p:nvPr/>
          </p:nvSpPr>
          <p:spPr>
            <a:xfrm>
              <a:off x="9064675" y="1327575"/>
              <a:ext cx="731700" cy="63510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i="0" sz="1800" u="none" cap="none" strike="noStrike">
                <a:solidFill>
                  <a:srgbClr val="FFFFFF"/>
                </a:solidFill>
                <a:latin typeface="Barriecito"/>
                <a:ea typeface="Barriecito"/>
                <a:cs typeface="Barriecito"/>
                <a:sym typeface="Barriecito"/>
              </a:endParaRPr>
            </a:p>
          </p:txBody>
        </p:sp>
        <p:sp>
          <p:nvSpPr>
            <p:cNvPr id="452" name="Google Shape;452;p6"/>
            <p:cNvSpPr/>
            <p:nvPr/>
          </p:nvSpPr>
          <p:spPr>
            <a:xfrm rot="-5400000">
              <a:off x="10223450" y="688575"/>
              <a:ext cx="1003200" cy="1913100"/>
            </a:xfrm>
            <a:prstGeom prst="trapezoid">
              <a:avLst>
                <a:gd fmla="val 19525" name="adj"/>
              </a:avLst>
            </a:prstGeom>
            <a:solidFill>
              <a:schemeClr val="accent1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i="0" sz="1800" u="none" cap="none" strike="noStrike">
                <a:solidFill>
                  <a:srgbClr val="FFFFFF"/>
                </a:solidFill>
                <a:latin typeface="Barriecito"/>
                <a:ea typeface="Barriecito"/>
                <a:cs typeface="Barriecito"/>
                <a:sym typeface="Barriecito"/>
              </a:endParaRPr>
            </a:p>
          </p:txBody>
        </p:sp>
        <p:sp>
          <p:nvSpPr>
            <p:cNvPr id="453" name="Google Shape;453;p6"/>
            <p:cNvSpPr/>
            <p:nvPr/>
          </p:nvSpPr>
          <p:spPr>
            <a:xfrm>
              <a:off x="9064675" y="1327575"/>
              <a:ext cx="731700" cy="635100"/>
            </a:xfrm>
            <a:prstGeom prst="rect">
              <a:avLst/>
            </a:prstGeom>
            <a:solidFill>
              <a:srgbClr val="000000">
                <a:alpha val="134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i="0" sz="1800" u="none" cap="none" strike="noStrike">
                <a:solidFill>
                  <a:srgbClr val="FFFFFF"/>
                </a:solidFill>
                <a:latin typeface="Barriecito"/>
                <a:ea typeface="Barriecito"/>
                <a:cs typeface="Barriecito"/>
                <a:sym typeface="Barriecito"/>
              </a:endParaRPr>
            </a:p>
          </p:txBody>
        </p:sp>
        <p:sp>
          <p:nvSpPr>
            <p:cNvPr id="454" name="Google Shape;454;p6"/>
            <p:cNvSpPr txBox="1"/>
            <p:nvPr/>
          </p:nvSpPr>
          <p:spPr>
            <a:xfrm>
              <a:off x="9932402" y="1445025"/>
              <a:ext cx="1769700" cy="400200"/>
            </a:xfrm>
            <a:prstGeom prst="rect">
              <a:avLst/>
            </a:prstGeom>
            <a:noFill/>
            <a:ln>
              <a:noFill/>
            </a:ln>
            <a:effectLst>
              <a:outerShdw rotWithShape="0" algn="bl" dir="3960000" dist="38100">
                <a:srgbClr val="000000"/>
              </a:outerShdw>
            </a:effectLst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i="0" lang="en" sz="2300" u="none" cap="none" strike="noStrike">
                  <a:solidFill>
                    <a:schemeClr val="dk2"/>
                  </a:solidFill>
                  <a:latin typeface="Ranchers"/>
                  <a:ea typeface="Ranchers"/>
                  <a:cs typeface="Ranchers"/>
                  <a:sym typeface="Ranchers"/>
                </a:rPr>
                <a:t>MONDAY</a:t>
              </a:r>
              <a:endParaRPr sz="2300">
                <a:solidFill>
                  <a:schemeClr val="dk2"/>
                </a:solidFill>
                <a:latin typeface="Ranchers"/>
                <a:ea typeface="Ranchers"/>
                <a:cs typeface="Ranchers"/>
                <a:sym typeface="Ranchers"/>
              </a:endParaRPr>
            </a:p>
          </p:txBody>
        </p:sp>
      </p:grpSp>
      <p:grpSp>
        <p:nvGrpSpPr>
          <p:cNvPr id="455" name="Google Shape;455;p6"/>
          <p:cNvGrpSpPr/>
          <p:nvPr/>
        </p:nvGrpSpPr>
        <p:grpSpPr>
          <a:xfrm>
            <a:off x="9064675" y="2822625"/>
            <a:ext cx="2713620" cy="1003200"/>
            <a:chOff x="9064675" y="2822625"/>
            <a:chExt cx="2713620" cy="1003200"/>
          </a:xfrm>
        </p:grpSpPr>
        <p:sp>
          <p:nvSpPr>
            <p:cNvPr id="456" name="Google Shape;456;p6"/>
            <p:cNvSpPr/>
            <p:nvPr/>
          </p:nvSpPr>
          <p:spPr>
            <a:xfrm>
              <a:off x="9064675" y="3006675"/>
              <a:ext cx="731700" cy="635100"/>
            </a:xfrm>
            <a:prstGeom prst="rect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i="0" sz="1800" u="none" cap="none" strike="noStrike">
                <a:solidFill>
                  <a:srgbClr val="FFFFFF"/>
                </a:solidFill>
                <a:latin typeface="Barriecito"/>
                <a:ea typeface="Barriecito"/>
                <a:cs typeface="Barriecito"/>
                <a:sym typeface="Barriecito"/>
              </a:endParaRPr>
            </a:p>
          </p:txBody>
        </p:sp>
        <p:sp>
          <p:nvSpPr>
            <p:cNvPr id="457" name="Google Shape;457;p6"/>
            <p:cNvSpPr/>
            <p:nvPr/>
          </p:nvSpPr>
          <p:spPr>
            <a:xfrm rot="-5400000">
              <a:off x="10223450" y="2367675"/>
              <a:ext cx="1003200" cy="1913100"/>
            </a:xfrm>
            <a:prstGeom prst="trapezoid">
              <a:avLst>
                <a:gd fmla="val 19525" name="adj"/>
              </a:avLst>
            </a:prstGeom>
            <a:solidFill>
              <a:schemeClr val="accent3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i="0" sz="1800" u="none" cap="none" strike="noStrike">
                <a:solidFill>
                  <a:srgbClr val="FFFFFF"/>
                </a:solidFill>
                <a:latin typeface="Barriecito"/>
                <a:ea typeface="Barriecito"/>
                <a:cs typeface="Barriecito"/>
                <a:sym typeface="Barriecito"/>
              </a:endParaRPr>
            </a:p>
          </p:txBody>
        </p:sp>
        <p:sp>
          <p:nvSpPr>
            <p:cNvPr id="458" name="Google Shape;458;p6"/>
            <p:cNvSpPr/>
            <p:nvPr/>
          </p:nvSpPr>
          <p:spPr>
            <a:xfrm>
              <a:off x="9064675" y="3006675"/>
              <a:ext cx="731700" cy="635100"/>
            </a:xfrm>
            <a:prstGeom prst="rect">
              <a:avLst/>
            </a:prstGeom>
            <a:solidFill>
              <a:srgbClr val="000000">
                <a:alpha val="134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i="0" sz="1800" u="none" cap="none" strike="noStrike">
                <a:solidFill>
                  <a:srgbClr val="FFFFFF"/>
                </a:solidFill>
                <a:latin typeface="Barriecito"/>
                <a:ea typeface="Barriecito"/>
                <a:cs typeface="Barriecito"/>
                <a:sym typeface="Barriecito"/>
              </a:endParaRPr>
            </a:p>
          </p:txBody>
        </p:sp>
        <p:sp>
          <p:nvSpPr>
            <p:cNvPr id="459" name="Google Shape;459;p6"/>
            <p:cNvSpPr txBox="1"/>
            <p:nvPr/>
          </p:nvSpPr>
          <p:spPr>
            <a:xfrm>
              <a:off x="10008595" y="3124137"/>
              <a:ext cx="1769700" cy="400200"/>
            </a:xfrm>
            <a:prstGeom prst="rect">
              <a:avLst/>
            </a:prstGeom>
            <a:noFill/>
            <a:ln>
              <a:noFill/>
            </a:ln>
            <a:effectLst>
              <a:outerShdw rotWithShape="0" algn="bl" dir="3960000" dist="38100">
                <a:srgbClr val="000000"/>
              </a:outerShdw>
            </a:effectLst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2300">
                  <a:solidFill>
                    <a:schemeClr val="dk2"/>
                  </a:solidFill>
                  <a:latin typeface="Ranchers"/>
                  <a:ea typeface="Ranchers"/>
                  <a:cs typeface="Ranchers"/>
                  <a:sym typeface="Ranchers"/>
                </a:rPr>
                <a:t>WEDNESDAY</a:t>
              </a:r>
              <a:endParaRPr sz="2300">
                <a:solidFill>
                  <a:schemeClr val="dk2"/>
                </a:solidFill>
                <a:latin typeface="Ranchers"/>
                <a:ea typeface="Ranchers"/>
                <a:cs typeface="Ranchers"/>
                <a:sym typeface="Ranchers"/>
              </a:endParaRPr>
            </a:p>
          </p:txBody>
        </p:sp>
        <p:sp>
          <p:nvSpPr>
            <p:cNvPr id="460" name="Google Shape;460;p6"/>
            <p:cNvSpPr/>
            <p:nvPr/>
          </p:nvSpPr>
          <p:spPr>
            <a:xfrm>
              <a:off x="9064675" y="3006675"/>
              <a:ext cx="731700" cy="635100"/>
            </a:xfrm>
            <a:prstGeom prst="rect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i="0" sz="1800" u="none" cap="none" strike="noStrike">
                <a:solidFill>
                  <a:srgbClr val="FFFFFF"/>
                </a:solidFill>
                <a:latin typeface="Barriecito"/>
                <a:ea typeface="Barriecito"/>
                <a:cs typeface="Barriecito"/>
                <a:sym typeface="Barriecito"/>
              </a:endParaRPr>
            </a:p>
          </p:txBody>
        </p:sp>
        <p:sp>
          <p:nvSpPr>
            <p:cNvPr id="461" name="Google Shape;461;p6"/>
            <p:cNvSpPr/>
            <p:nvPr/>
          </p:nvSpPr>
          <p:spPr>
            <a:xfrm rot="-5400000">
              <a:off x="10223450" y="2367675"/>
              <a:ext cx="1003200" cy="1913100"/>
            </a:xfrm>
            <a:prstGeom prst="trapezoid">
              <a:avLst>
                <a:gd fmla="val 19525" name="adj"/>
              </a:avLst>
            </a:prstGeom>
            <a:solidFill>
              <a:schemeClr val="accent3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i="0" sz="1800" u="none" cap="none" strike="noStrike">
                <a:solidFill>
                  <a:srgbClr val="FFFFFF"/>
                </a:solidFill>
                <a:latin typeface="Barriecito"/>
                <a:ea typeface="Barriecito"/>
                <a:cs typeface="Barriecito"/>
                <a:sym typeface="Barriecito"/>
              </a:endParaRPr>
            </a:p>
          </p:txBody>
        </p:sp>
        <p:sp>
          <p:nvSpPr>
            <p:cNvPr id="462" name="Google Shape;462;p6"/>
            <p:cNvSpPr/>
            <p:nvPr/>
          </p:nvSpPr>
          <p:spPr>
            <a:xfrm>
              <a:off x="9064675" y="3006675"/>
              <a:ext cx="731700" cy="635100"/>
            </a:xfrm>
            <a:prstGeom prst="rect">
              <a:avLst/>
            </a:prstGeom>
            <a:solidFill>
              <a:srgbClr val="000000">
                <a:alpha val="134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i="0" sz="1800" u="none" cap="none" strike="noStrike">
                <a:solidFill>
                  <a:srgbClr val="FFFFFF"/>
                </a:solidFill>
                <a:latin typeface="Barriecito"/>
                <a:ea typeface="Barriecito"/>
                <a:cs typeface="Barriecito"/>
                <a:sym typeface="Barriecito"/>
              </a:endParaRPr>
            </a:p>
          </p:txBody>
        </p:sp>
        <p:sp>
          <p:nvSpPr>
            <p:cNvPr id="463" name="Google Shape;463;p6"/>
            <p:cNvSpPr txBox="1"/>
            <p:nvPr/>
          </p:nvSpPr>
          <p:spPr>
            <a:xfrm>
              <a:off x="10008595" y="3124137"/>
              <a:ext cx="1769700" cy="400200"/>
            </a:xfrm>
            <a:prstGeom prst="rect">
              <a:avLst/>
            </a:prstGeom>
            <a:noFill/>
            <a:ln>
              <a:noFill/>
            </a:ln>
            <a:effectLst>
              <a:outerShdw rotWithShape="0" algn="bl" dir="3960000" dist="38100">
                <a:srgbClr val="000000"/>
              </a:outerShdw>
            </a:effectLst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2300">
                  <a:solidFill>
                    <a:schemeClr val="dk2"/>
                  </a:solidFill>
                  <a:latin typeface="Ranchers"/>
                  <a:ea typeface="Ranchers"/>
                  <a:cs typeface="Ranchers"/>
                  <a:sym typeface="Ranchers"/>
                </a:rPr>
                <a:t>WEDNESDAY</a:t>
              </a:r>
              <a:endParaRPr sz="2300">
                <a:solidFill>
                  <a:schemeClr val="dk2"/>
                </a:solidFill>
                <a:latin typeface="Ranchers"/>
                <a:ea typeface="Ranchers"/>
                <a:cs typeface="Ranchers"/>
                <a:sym typeface="Ranchers"/>
              </a:endParaRPr>
            </a:p>
          </p:txBody>
        </p:sp>
      </p:grpSp>
      <p:grpSp>
        <p:nvGrpSpPr>
          <p:cNvPr id="464" name="Google Shape;464;p6"/>
          <p:cNvGrpSpPr/>
          <p:nvPr/>
        </p:nvGrpSpPr>
        <p:grpSpPr>
          <a:xfrm>
            <a:off x="8939750" y="1962675"/>
            <a:ext cx="2695275" cy="1003200"/>
            <a:chOff x="8939750" y="1962675"/>
            <a:chExt cx="2695275" cy="1003200"/>
          </a:xfrm>
        </p:grpSpPr>
        <p:sp>
          <p:nvSpPr>
            <p:cNvPr id="465" name="Google Shape;465;p6"/>
            <p:cNvSpPr/>
            <p:nvPr/>
          </p:nvSpPr>
          <p:spPr>
            <a:xfrm>
              <a:off x="8939750" y="2146725"/>
              <a:ext cx="731700" cy="635100"/>
            </a:xfrm>
            <a:prstGeom prst="rect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i="0" sz="1800" u="none" cap="none" strike="noStrike">
                <a:solidFill>
                  <a:srgbClr val="FFFFFF"/>
                </a:solidFill>
                <a:latin typeface="Barriecito"/>
                <a:ea typeface="Barriecito"/>
                <a:cs typeface="Barriecito"/>
                <a:sym typeface="Barriecito"/>
              </a:endParaRPr>
            </a:p>
          </p:txBody>
        </p:sp>
        <p:sp>
          <p:nvSpPr>
            <p:cNvPr id="466" name="Google Shape;466;p6"/>
            <p:cNvSpPr/>
            <p:nvPr/>
          </p:nvSpPr>
          <p:spPr>
            <a:xfrm rot="-5400000">
              <a:off x="10068575" y="1507725"/>
              <a:ext cx="1003200" cy="1913100"/>
            </a:xfrm>
            <a:prstGeom prst="trapezoid">
              <a:avLst>
                <a:gd fmla="val 19525" name="adj"/>
              </a:avLst>
            </a:prstGeom>
            <a:solidFill>
              <a:schemeClr val="accent2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i="0" sz="1800" u="none" cap="none" strike="noStrike">
                <a:solidFill>
                  <a:srgbClr val="FFFFFF"/>
                </a:solidFill>
                <a:latin typeface="Barriecito"/>
                <a:ea typeface="Barriecito"/>
                <a:cs typeface="Barriecito"/>
                <a:sym typeface="Barriecito"/>
              </a:endParaRPr>
            </a:p>
          </p:txBody>
        </p:sp>
        <p:sp>
          <p:nvSpPr>
            <p:cNvPr id="467" name="Google Shape;467;p6"/>
            <p:cNvSpPr/>
            <p:nvPr/>
          </p:nvSpPr>
          <p:spPr>
            <a:xfrm>
              <a:off x="8939750" y="2146725"/>
              <a:ext cx="731700" cy="635100"/>
            </a:xfrm>
            <a:prstGeom prst="rect">
              <a:avLst/>
            </a:prstGeom>
            <a:solidFill>
              <a:srgbClr val="000000">
                <a:alpha val="134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i="0" sz="1800" u="none" cap="none" strike="noStrike">
                <a:solidFill>
                  <a:srgbClr val="FFFFFF"/>
                </a:solidFill>
                <a:latin typeface="Barriecito"/>
                <a:ea typeface="Barriecito"/>
                <a:cs typeface="Barriecito"/>
                <a:sym typeface="Barriecito"/>
              </a:endParaRPr>
            </a:p>
          </p:txBody>
        </p:sp>
        <p:sp>
          <p:nvSpPr>
            <p:cNvPr id="468" name="Google Shape;468;p6"/>
            <p:cNvSpPr txBox="1"/>
            <p:nvPr/>
          </p:nvSpPr>
          <p:spPr>
            <a:xfrm>
              <a:off x="9865325" y="2264175"/>
              <a:ext cx="1769700" cy="400200"/>
            </a:xfrm>
            <a:prstGeom prst="rect">
              <a:avLst/>
            </a:prstGeom>
            <a:noFill/>
            <a:ln>
              <a:noFill/>
            </a:ln>
            <a:effectLst>
              <a:outerShdw rotWithShape="0" algn="bl" dir="3960000" dist="38100">
                <a:srgbClr val="000000"/>
              </a:outerShdw>
            </a:effectLst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2300">
                  <a:solidFill>
                    <a:schemeClr val="dk2"/>
                  </a:solidFill>
                  <a:latin typeface="Ranchers"/>
                  <a:ea typeface="Ranchers"/>
                  <a:cs typeface="Ranchers"/>
                  <a:sym typeface="Ranchers"/>
                </a:rPr>
                <a:t>TUESDAY</a:t>
              </a:r>
              <a:endParaRPr sz="2300">
                <a:solidFill>
                  <a:schemeClr val="dk2"/>
                </a:solidFill>
                <a:latin typeface="Ranchers"/>
                <a:ea typeface="Ranchers"/>
                <a:cs typeface="Ranchers"/>
                <a:sym typeface="Ranchers"/>
              </a:endParaRPr>
            </a:p>
          </p:txBody>
        </p:sp>
        <p:sp>
          <p:nvSpPr>
            <p:cNvPr id="469" name="Google Shape;469;p6"/>
            <p:cNvSpPr/>
            <p:nvPr/>
          </p:nvSpPr>
          <p:spPr>
            <a:xfrm>
              <a:off x="8939750" y="2146725"/>
              <a:ext cx="731700" cy="635100"/>
            </a:xfrm>
            <a:prstGeom prst="rect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i="0" sz="1800" u="none" cap="none" strike="noStrike">
                <a:solidFill>
                  <a:srgbClr val="FFFFFF"/>
                </a:solidFill>
                <a:latin typeface="Barriecito"/>
                <a:ea typeface="Barriecito"/>
                <a:cs typeface="Barriecito"/>
                <a:sym typeface="Barriecito"/>
              </a:endParaRPr>
            </a:p>
          </p:txBody>
        </p:sp>
        <p:sp>
          <p:nvSpPr>
            <p:cNvPr id="470" name="Google Shape;470;p6"/>
            <p:cNvSpPr/>
            <p:nvPr/>
          </p:nvSpPr>
          <p:spPr>
            <a:xfrm rot="-5400000">
              <a:off x="10068575" y="1507725"/>
              <a:ext cx="1003200" cy="1913100"/>
            </a:xfrm>
            <a:prstGeom prst="trapezoid">
              <a:avLst>
                <a:gd fmla="val 19525" name="adj"/>
              </a:avLst>
            </a:prstGeom>
            <a:solidFill>
              <a:schemeClr val="accent2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i="0" sz="1800" u="none" cap="none" strike="noStrike">
                <a:solidFill>
                  <a:srgbClr val="FFFFFF"/>
                </a:solidFill>
                <a:latin typeface="Barriecito"/>
                <a:ea typeface="Barriecito"/>
                <a:cs typeface="Barriecito"/>
                <a:sym typeface="Barriecito"/>
              </a:endParaRPr>
            </a:p>
          </p:txBody>
        </p:sp>
        <p:sp>
          <p:nvSpPr>
            <p:cNvPr id="471" name="Google Shape;471;p6"/>
            <p:cNvSpPr/>
            <p:nvPr/>
          </p:nvSpPr>
          <p:spPr>
            <a:xfrm>
              <a:off x="8939750" y="2146725"/>
              <a:ext cx="731700" cy="635100"/>
            </a:xfrm>
            <a:prstGeom prst="rect">
              <a:avLst/>
            </a:prstGeom>
            <a:solidFill>
              <a:srgbClr val="000000">
                <a:alpha val="134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i="0" sz="1800" u="none" cap="none" strike="noStrike">
                <a:solidFill>
                  <a:srgbClr val="FFFFFF"/>
                </a:solidFill>
                <a:latin typeface="Barriecito"/>
                <a:ea typeface="Barriecito"/>
                <a:cs typeface="Barriecito"/>
                <a:sym typeface="Barriecito"/>
              </a:endParaRPr>
            </a:p>
          </p:txBody>
        </p:sp>
        <p:sp>
          <p:nvSpPr>
            <p:cNvPr id="472" name="Google Shape;472;p6"/>
            <p:cNvSpPr txBox="1"/>
            <p:nvPr/>
          </p:nvSpPr>
          <p:spPr>
            <a:xfrm>
              <a:off x="9865325" y="2264175"/>
              <a:ext cx="1769700" cy="400200"/>
            </a:xfrm>
            <a:prstGeom prst="rect">
              <a:avLst/>
            </a:prstGeom>
            <a:noFill/>
            <a:ln>
              <a:noFill/>
            </a:ln>
            <a:effectLst>
              <a:outerShdw rotWithShape="0" algn="bl" dir="3960000" dist="38100">
                <a:srgbClr val="000000"/>
              </a:outerShdw>
            </a:effectLst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2300">
                  <a:solidFill>
                    <a:schemeClr val="dk2"/>
                  </a:solidFill>
                  <a:latin typeface="Ranchers"/>
                  <a:ea typeface="Ranchers"/>
                  <a:cs typeface="Ranchers"/>
                  <a:sym typeface="Ranchers"/>
                </a:rPr>
                <a:t>TUESDAY</a:t>
              </a:r>
              <a:endParaRPr sz="2300">
                <a:solidFill>
                  <a:schemeClr val="dk2"/>
                </a:solidFill>
                <a:latin typeface="Ranchers"/>
                <a:ea typeface="Ranchers"/>
                <a:cs typeface="Ranchers"/>
                <a:sym typeface="Ranchers"/>
              </a:endParaRPr>
            </a:p>
          </p:txBody>
        </p:sp>
      </p:grpSp>
      <p:sp>
        <p:nvSpPr>
          <p:cNvPr id="473" name="Google Shape;473;p6"/>
          <p:cNvSpPr/>
          <p:nvPr/>
        </p:nvSpPr>
        <p:spPr>
          <a:xfrm>
            <a:off x="546082" y="555386"/>
            <a:ext cx="9524198" cy="5977289"/>
          </a:xfrm>
          <a:custGeom>
            <a:rect b="b" l="l" r="r" t="t"/>
            <a:pathLst>
              <a:path extrusionOk="0" h="5977289" w="9524198">
                <a:moveTo>
                  <a:pt x="8356534" y="375821"/>
                </a:moveTo>
                <a:lnTo>
                  <a:pt x="8356534" y="663821"/>
                </a:lnTo>
                <a:lnTo>
                  <a:pt x="8644534" y="663821"/>
                </a:lnTo>
                <a:lnTo>
                  <a:pt x="8644534" y="375821"/>
                </a:lnTo>
                <a:close/>
                <a:moveTo>
                  <a:pt x="7847458" y="375821"/>
                </a:moveTo>
                <a:lnTo>
                  <a:pt x="7847458" y="663821"/>
                </a:lnTo>
                <a:lnTo>
                  <a:pt x="8135458" y="663821"/>
                </a:lnTo>
                <a:lnTo>
                  <a:pt x="8135458" y="375821"/>
                </a:lnTo>
                <a:close/>
                <a:moveTo>
                  <a:pt x="7338389" y="375821"/>
                </a:moveTo>
                <a:lnTo>
                  <a:pt x="7338389" y="663821"/>
                </a:lnTo>
                <a:lnTo>
                  <a:pt x="7626389" y="663821"/>
                </a:lnTo>
                <a:lnTo>
                  <a:pt x="7626389" y="375821"/>
                </a:lnTo>
                <a:close/>
                <a:moveTo>
                  <a:pt x="6829320" y="375821"/>
                </a:moveTo>
                <a:lnTo>
                  <a:pt x="6829320" y="663821"/>
                </a:lnTo>
                <a:lnTo>
                  <a:pt x="7117320" y="663821"/>
                </a:lnTo>
                <a:lnTo>
                  <a:pt x="7117320" y="375821"/>
                </a:lnTo>
                <a:close/>
                <a:moveTo>
                  <a:pt x="6320251" y="375821"/>
                </a:moveTo>
                <a:lnTo>
                  <a:pt x="6320251" y="663821"/>
                </a:lnTo>
                <a:lnTo>
                  <a:pt x="6608251" y="663821"/>
                </a:lnTo>
                <a:lnTo>
                  <a:pt x="6608251" y="375821"/>
                </a:lnTo>
                <a:close/>
                <a:moveTo>
                  <a:pt x="5811182" y="375821"/>
                </a:moveTo>
                <a:lnTo>
                  <a:pt x="5811182" y="663821"/>
                </a:lnTo>
                <a:lnTo>
                  <a:pt x="6099182" y="663821"/>
                </a:lnTo>
                <a:lnTo>
                  <a:pt x="6099182" y="375821"/>
                </a:lnTo>
                <a:close/>
                <a:moveTo>
                  <a:pt x="5302113" y="375821"/>
                </a:moveTo>
                <a:lnTo>
                  <a:pt x="5302113" y="663821"/>
                </a:lnTo>
                <a:lnTo>
                  <a:pt x="5590113" y="663821"/>
                </a:lnTo>
                <a:lnTo>
                  <a:pt x="5590113" y="375821"/>
                </a:lnTo>
                <a:close/>
                <a:moveTo>
                  <a:pt x="4793044" y="375821"/>
                </a:moveTo>
                <a:lnTo>
                  <a:pt x="4793044" y="663821"/>
                </a:lnTo>
                <a:lnTo>
                  <a:pt x="5081044" y="663821"/>
                </a:lnTo>
                <a:lnTo>
                  <a:pt x="5081044" y="375821"/>
                </a:lnTo>
                <a:close/>
                <a:moveTo>
                  <a:pt x="4283975" y="375821"/>
                </a:moveTo>
                <a:lnTo>
                  <a:pt x="4283975" y="663821"/>
                </a:lnTo>
                <a:lnTo>
                  <a:pt x="4571975" y="663821"/>
                </a:lnTo>
                <a:lnTo>
                  <a:pt x="4571975" y="375821"/>
                </a:lnTo>
                <a:close/>
                <a:moveTo>
                  <a:pt x="3774906" y="375821"/>
                </a:moveTo>
                <a:lnTo>
                  <a:pt x="3774906" y="663821"/>
                </a:lnTo>
                <a:lnTo>
                  <a:pt x="4062906" y="663821"/>
                </a:lnTo>
                <a:lnTo>
                  <a:pt x="4062906" y="375821"/>
                </a:lnTo>
                <a:close/>
                <a:moveTo>
                  <a:pt x="3265838" y="375821"/>
                </a:moveTo>
                <a:lnTo>
                  <a:pt x="3265838" y="663821"/>
                </a:lnTo>
                <a:lnTo>
                  <a:pt x="3553838" y="663821"/>
                </a:lnTo>
                <a:lnTo>
                  <a:pt x="3553838" y="375821"/>
                </a:lnTo>
                <a:close/>
                <a:moveTo>
                  <a:pt x="2756769" y="375821"/>
                </a:moveTo>
                <a:lnTo>
                  <a:pt x="2756769" y="663821"/>
                </a:lnTo>
                <a:lnTo>
                  <a:pt x="3044769" y="663821"/>
                </a:lnTo>
                <a:lnTo>
                  <a:pt x="3044769" y="375821"/>
                </a:lnTo>
                <a:close/>
                <a:moveTo>
                  <a:pt x="2247700" y="375821"/>
                </a:moveTo>
                <a:lnTo>
                  <a:pt x="2247700" y="663821"/>
                </a:lnTo>
                <a:lnTo>
                  <a:pt x="2535700" y="663821"/>
                </a:lnTo>
                <a:lnTo>
                  <a:pt x="2535700" y="375821"/>
                </a:lnTo>
                <a:close/>
                <a:moveTo>
                  <a:pt x="1738631" y="375821"/>
                </a:moveTo>
                <a:lnTo>
                  <a:pt x="1738631" y="663821"/>
                </a:lnTo>
                <a:lnTo>
                  <a:pt x="2026631" y="663821"/>
                </a:lnTo>
                <a:lnTo>
                  <a:pt x="2026631" y="375821"/>
                </a:lnTo>
                <a:close/>
                <a:moveTo>
                  <a:pt x="1229563" y="375821"/>
                </a:moveTo>
                <a:lnTo>
                  <a:pt x="1229563" y="663821"/>
                </a:lnTo>
                <a:lnTo>
                  <a:pt x="1517563" y="663821"/>
                </a:lnTo>
                <a:lnTo>
                  <a:pt x="1517563" y="375821"/>
                </a:lnTo>
                <a:close/>
                <a:moveTo>
                  <a:pt x="720493" y="375821"/>
                </a:moveTo>
                <a:lnTo>
                  <a:pt x="720493" y="663821"/>
                </a:lnTo>
                <a:lnTo>
                  <a:pt x="1008494" y="663821"/>
                </a:lnTo>
                <a:lnTo>
                  <a:pt x="1008494" y="375821"/>
                </a:lnTo>
                <a:close/>
                <a:moveTo>
                  <a:pt x="529408" y="0"/>
                </a:moveTo>
                <a:lnTo>
                  <a:pt x="8994790" y="0"/>
                </a:lnTo>
                <a:cubicBezTo>
                  <a:pt x="9287174" y="0"/>
                  <a:pt x="9524198" y="237024"/>
                  <a:pt x="9524198" y="529408"/>
                </a:cubicBezTo>
                <a:lnTo>
                  <a:pt x="9524198" y="5447881"/>
                </a:lnTo>
                <a:cubicBezTo>
                  <a:pt x="9524198" y="5740265"/>
                  <a:pt x="9287174" y="5977289"/>
                  <a:pt x="8994790" y="5977289"/>
                </a:cubicBezTo>
                <a:lnTo>
                  <a:pt x="529408" y="5977289"/>
                </a:lnTo>
                <a:cubicBezTo>
                  <a:pt x="237024" y="5977289"/>
                  <a:pt x="0" y="5740265"/>
                  <a:pt x="0" y="5447881"/>
                </a:cubicBezTo>
                <a:lnTo>
                  <a:pt x="0" y="529408"/>
                </a:lnTo>
                <a:cubicBezTo>
                  <a:pt x="0" y="237024"/>
                  <a:pt x="237024" y="0"/>
                  <a:pt x="529408" y="0"/>
                </a:cubicBezTo>
                <a:close/>
              </a:path>
            </a:pathLst>
          </a:custGeom>
          <a:solidFill>
            <a:schemeClr val="lt2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74" name="Google Shape;474;p6"/>
          <p:cNvSpPr/>
          <p:nvPr/>
        </p:nvSpPr>
        <p:spPr>
          <a:xfrm>
            <a:off x="792475" y="555375"/>
            <a:ext cx="9113400" cy="5977200"/>
          </a:xfrm>
          <a:prstGeom prst="roundRect">
            <a:avLst>
              <a:gd fmla="val 8857" name="adj"/>
            </a:avLst>
          </a:prstGeom>
          <a:solidFill>
            <a:srgbClr val="000000">
              <a:alpha val="980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475" name="Google Shape;475;p6"/>
          <p:cNvGrpSpPr/>
          <p:nvPr/>
        </p:nvGrpSpPr>
        <p:grpSpPr>
          <a:xfrm>
            <a:off x="8939750" y="5320875"/>
            <a:ext cx="2619075" cy="1003200"/>
            <a:chOff x="8939750" y="5320875"/>
            <a:chExt cx="2619075" cy="1003200"/>
          </a:xfrm>
        </p:grpSpPr>
        <p:sp>
          <p:nvSpPr>
            <p:cNvPr id="476" name="Google Shape;476;p6"/>
            <p:cNvSpPr/>
            <p:nvPr/>
          </p:nvSpPr>
          <p:spPr>
            <a:xfrm>
              <a:off x="8939750" y="5504925"/>
              <a:ext cx="731700" cy="635100"/>
            </a:xfrm>
            <a:prstGeom prst="rect">
              <a:avLst/>
            </a:pr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i="0" sz="1800" u="none" cap="none" strike="noStrike">
                <a:solidFill>
                  <a:srgbClr val="FFFFFF"/>
                </a:solidFill>
                <a:latin typeface="Barriecito"/>
                <a:ea typeface="Barriecito"/>
                <a:cs typeface="Barriecito"/>
                <a:sym typeface="Barriecito"/>
              </a:endParaRPr>
            </a:p>
          </p:txBody>
        </p:sp>
        <p:sp>
          <p:nvSpPr>
            <p:cNvPr id="477" name="Google Shape;477;p6"/>
            <p:cNvSpPr/>
            <p:nvPr/>
          </p:nvSpPr>
          <p:spPr>
            <a:xfrm rot="-5400000">
              <a:off x="10068575" y="4865925"/>
              <a:ext cx="1003200" cy="1913100"/>
            </a:xfrm>
            <a:prstGeom prst="trapezoid">
              <a:avLst>
                <a:gd fmla="val 19525" name="adj"/>
              </a:avLst>
            </a:prstGeom>
            <a:solidFill>
              <a:schemeClr val="accent6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i="0" sz="1800" u="none" cap="none" strike="noStrike">
                <a:solidFill>
                  <a:srgbClr val="FFFFFF"/>
                </a:solidFill>
                <a:latin typeface="Barriecito"/>
                <a:ea typeface="Barriecito"/>
                <a:cs typeface="Barriecito"/>
                <a:sym typeface="Barriecito"/>
              </a:endParaRPr>
            </a:p>
          </p:txBody>
        </p:sp>
        <p:sp>
          <p:nvSpPr>
            <p:cNvPr id="478" name="Google Shape;478;p6"/>
            <p:cNvSpPr/>
            <p:nvPr/>
          </p:nvSpPr>
          <p:spPr>
            <a:xfrm>
              <a:off x="8939750" y="5504925"/>
              <a:ext cx="731700" cy="635100"/>
            </a:xfrm>
            <a:prstGeom prst="rect">
              <a:avLst/>
            </a:prstGeom>
            <a:solidFill>
              <a:srgbClr val="000000">
                <a:alpha val="134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i="0" sz="1800" u="none" cap="none" strike="noStrike">
                <a:solidFill>
                  <a:srgbClr val="FFFFFF"/>
                </a:solidFill>
                <a:latin typeface="Barriecito"/>
                <a:ea typeface="Barriecito"/>
                <a:cs typeface="Barriecito"/>
                <a:sym typeface="Barriecito"/>
              </a:endParaRPr>
            </a:p>
          </p:txBody>
        </p:sp>
        <p:sp>
          <p:nvSpPr>
            <p:cNvPr id="479" name="Google Shape;479;p6"/>
            <p:cNvSpPr txBox="1"/>
            <p:nvPr/>
          </p:nvSpPr>
          <p:spPr>
            <a:xfrm>
              <a:off x="9789125" y="5622375"/>
              <a:ext cx="1769700" cy="400200"/>
            </a:xfrm>
            <a:prstGeom prst="rect">
              <a:avLst/>
            </a:prstGeom>
            <a:noFill/>
            <a:ln>
              <a:noFill/>
            </a:ln>
            <a:effectLst>
              <a:outerShdw rotWithShape="0" algn="bl" dir="3960000" dist="38100">
                <a:srgbClr val="000000"/>
              </a:outerShdw>
            </a:effectLst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2300">
                  <a:solidFill>
                    <a:schemeClr val="dk2"/>
                  </a:solidFill>
                  <a:latin typeface="Ranchers"/>
                  <a:ea typeface="Ranchers"/>
                  <a:cs typeface="Ranchers"/>
                  <a:sym typeface="Ranchers"/>
                </a:rPr>
                <a:t>INFO</a:t>
              </a:r>
              <a:endParaRPr sz="2300">
                <a:solidFill>
                  <a:schemeClr val="dk2"/>
                </a:solidFill>
                <a:latin typeface="Ranchers"/>
                <a:ea typeface="Ranchers"/>
                <a:cs typeface="Ranchers"/>
                <a:sym typeface="Ranchers"/>
              </a:endParaRPr>
            </a:p>
          </p:txBody>
        </p:sp>
        <p:sp>
          <p:nvSpPr>
            <p:cNvPr id="480" name="Google Shape;480;p6"/>
            <p:cNvSpPr/>
            <p:nvPr/>
          </p:nvSpPr>
          <p:spPr>
            <a:xfrm>
              <a:off x="8939750" y="5504925"/>
              <a:ext cx="731700" cy="635100"/>
            </a:xfrm>
            <a:prstGeom prst="rect">
              <a:avLst/>
            </a:pr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i="0" sz="1800" u="none" cap="none" strike="noStrike">
                <a:solidFill>
                  <a:srgbClr val="FFFFFF"/>
                </a:solidFill>
                <a:latin typeface="Barriecito"/>
                <a:ea typeface="Barriecito"/>
                <a:cs typeface="Barriecito"/>
                <a:sym typeface="Barriecito"/>
              </a:endParaRPr>
            </a:p>
          </p:txBody>
        </p:sp>
        <p:sp>
          <p:nvSpPr>
            <p:cNvPr id="481" name="Google Shape;481;p6"/>
            <p:cNvSpPr/>
            <p:nvPr/>
          </p:nvSpPr>
          <p:spPr>
            <a:xfrm rot="-5400000">
              <a:off x="10068575" y="4865925"/>
              <a:ext cx="1003200" cy="1913100"/>
            </a:xfrm>
            <a:prstGeom prst="trapezoid">
              <a:avLst>
                <a:gd fmla="val 19525" name="adj"/>
              </a:avLst>
            </a:prstGeom>
            <a:solidFill>
              <a:schemeClr val="accent6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i="0" sz="1800" u="none" cap="none" strike="noStrike">
                <a:solidFill>
                  <a:srgbClr val="FFFFFF"/>
                </a:solidFill>
                <a:latin typeface="Barriecito"/>
                <a:ea typeface="Barriecito"/>
                <a:cs typeface="Barriecito"/>
                <a:sym typeface="Barriecito"/>
              </a:endParaRPr>
            </a:p>
          </p:txBody>
        </p:sp>
        <p:sp>
          <p:nvSpPr>
            <p:cNvPr id="482" name="Google Shape;482;p6"/>
            <p:cNvSpPr/>
            <p:nvPr/>
          </p:nvSpPr>
          <p:spPr>
            <a:xfrm>
              <a:off x="8939750" y="5504925"/>
              <a:ext cx="731700" cy="635100"/>
            </a:xfrm>
            <a:prstGeom prst="rect">
              <a:avLst/>
            </a:prstGeom>
            <a:solidFill>
              <a:srgbClr val="000000">
                <a:alpha val="134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i="0" sz="1800" u="none" cap="none" strike="noStrike">
                <a:solidFill>
                  <a:srgbClr val="FFFFFF"/>
                </a:solidFill>
                <a:latin typeface="Barriecito"/>
                <a:ea typeface="Barriecito"/>
                <a:cs typeface="Barriecito"/>
                <a:sym typeface="Barriecito"/>
              </a:endParaRPr>
            </a:p>
          </p:txBody>
        </p:sp>
        <p:sp>
          <p:nvSpPr>
            <p:cNvPr id="483" name="Google Shape;483;p6"/>
            <p:cNvSpPr txBox="1"/>
            <p:nvPr/>
          </p:nvSpPr>
          <p:spPr>
            <a:xfrm>
              <a:off x="9789125" y="5622375"/>
              <a:ext cx="1769700" cy="400200"/>
            </a:xfrm>
            <a:prstGeom prst="rect">
              <a:avLst/>
            </a:prstGeom>
            <a:noFill/>
            <a:ln>
              <a:noFill/>
            </a:ln>
            <a:effectLst>
              <a:outerShdw rotWithShape="0" algn="bl" dir="3960000" dist="38100">
                <a:srgbClr val="000000"/>
              </a:outerShdw>
            </a:effectLst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2300">
                  <a:solidFill>
                    <a:schemeClr val="dk2"/>
                  </a:solidFill>
                  <a:latin typeface="Ranchers"/>
                  <a:ea typeface="Ranchers"/>
                  <a:cs typeface="Ranchers"/>
                  <a:sym typeface="Ranchers"/>
                </a:rPr>
                <a:t>INFO</a:t>
              </a:r>
              <a:endParaRPr sz="2300">
                <a:solidFill>
                  <a:schemeClr val="dk2"/>
                </a:solidFill>
                <a:latin typeface="Ranchers"/>
                <a:ea typeface="Ranchers"/>
                <a:cs typeface="Ranchers"/>
                <a:sym typeface="Ranchers"/>
              </a:endParaRPr>
            </a:p>
          </p:txBody>
        </p:sp>
      </p:grpSp>
      <p:grpSp>
        <p:nvGrpSpPr>
          <p:cNvPr id="484" name="Google Shape;484;p6"/>
          <p:cNvGrpSpPr/>
          <p:nvPr/>
        </p:nvGrpSpPr>
        <p:grpSpPr>
          <a:xfrm>
            <a:off x="9064675" y="4501725"/>
            <a:ext cx="2637427" cy="1003200"/>
            <a:chOff x="9064675" y="4501725"/>
            <a:chExt cx="2637427" cy="1003200"/>
          </a:xfrm>
        </p:grpSpPr>
        <p:sp>
          <p:nvSpPr>
            <p:cNvPr id="485" name="Google Shape;485;p6"/>
            <p:cNvSpPr/>
            <p:nvPr/>
          </p:nvSpPr>
          <p:spPr>
            <a:xfrm>
              <a:off x="9064675" y="4685775"/>
              <a:ext cx="731700" cy="635100"/>
            </a:xfrm>
            <a:prstGeom prst="rect">
              <a:avLst/>
            </a:pr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i="0" sz="1800" u="none" cap="none" strike="noStrike">
                <a:solidFill>
                  <a:srgbClr val="FFFFFF"/>
                </a:solidFill>
                <a:latin typeface="Barriecito"/>
                <a:ea typeface="Barriecito"/>
                <a:cs typeface="Barriecito"/>
                <a:sym typeface="Barriecito"/>
              </a:endParaRPr>
            </a:p>
          </p:txBody>
        </p:sp>
        <p:sp>
          <p:nvSpPr>
            <p:cNvPr id="486" name="Google Shape;486;p6"/>
            <p:cNvSpPr/>
            <p:nvPr/>
          </p:nvSpPr>
          <p:spPr>
            <a:xfrm rot="-5400000">
              <a:off x="10223450" y="4046775"/>
              <a:ext cx="1003200" cy="1913100"/>
            </a:xfrm>
            <a:prstGeom prst="trapezoid">
              <a:avLst>
                <a:gd fmla="val 19525" name="adj"/>
              </a:avLst>
            </a:prstGeom>
            <a:solidFill>
              <a:schemeClr val="accent5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i="0" sz="1800" u="none" cap="none" strike="noStrike">
                <a:solidFill>
                  <a:srgbClr val="FFFFFF"/>
                </a:solidFill>
                <a:latin typeface="Barriecito"/>
                <a:ea typeface="Barriecito"/>
                <a:cs typeface="Barriecito"/>
                <a:sym typeface="Barriecito"/>
              </a:endParaRPr>
            </a:p>
          </p:txBody>
        </p:sp>
        <p:sp>
          <p:nvSpPr>
            <p:cNvPr id="487" name="Google Shape;487;p6"/>
            <p:cNvSpPr/>
            <p:nvPr/>
          </p:nvSpPr>
          <p:spPr>
            <a:xfrm>
              <a:off x="9064675" y="4685775"/>
              <a:ext cx="731700" cy="635100"/>
            </a:xfrm>
            <a:prstGeom prst="rect">
              <a:avLst/>
            </a:prstGeom>
            <a:solidFill>
              <a:srgbClr val="000000">
                <a:alpha val="134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i="0" sz="1800" u="none" cap="none" strike="noStrike">
                <a:solidFill>
                  <a:srgbClr val="FFFFFF"/>
                </a:solidFill>
                <a:latin typeface="Barriecito"/>
                <a:ea typeface="Barriecito"/>
                <a:cs typeface="Barriecito"/>
                <a:sym typeface="Barriecito"/>
              </a:endParaRPr>
            </a:p>
          </p:txBody>
        </p:sp>
        <p:sp>
          <p:nvSpPr>
            <p:cNvPr id="488" name="Google Shape;488;p6"/>
            <p:cNvSpPr txBox="1"/>
            <p:nvPr/>
          </p:nvSpPr>
          <p:spPr>
            <a:xfrm>
              <a:off x="9932402" y="4803225"/>
              <a:ext cx="1769700" cy="400200"/>
            </a:xfrm>
            <a:prstGeom prst="rect">
              <a:avLst/>
            </a:prstGeom>
            <a:noFill/>
            <a:ln>
              <a:noFill/>
            </a:ln>
            <a:effectLst>
              <a:outerShdw rotWithShape="0" algn="bl" dir="3960000" dist="38100">
                <a:srgbClr val="000000"/>
              </a:outerShdw>
            </a:effectLst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2300">
                  <a:solidFill>
                    <a:schemeClr val="dk2"/>
                  </a:solidFill>
                  <a:latin typeface="Ranchers"/>
                  <a:ea typeface="Ranchers"/>
                  <a:cs typeface="Ranchers"/>
                  <a:sym typeface="Ranchers"/>
                </a:rPr>
                <a:t>FRIDAY</a:t>
              </a:r>
              <a:endParaRPr sz="2300">
                <a:solidFill>
                  <a:schemeClr val="dk2"/>
                </a:solidFill>
                <a:latin typeface="Ranchers"/>
                <a:ea typeface="Ranchers"/>
                <a:cs typeface="Ranchers"/>
                <a:sym typeface="Ranchers"/>
              </a:endParaRPr>
            </a:p>
          </p:txBody>
        </p:sp>
        <p:sp>
          <p:nvSpPr>
            <p:cNvPr id="489" name="Google Shape;489;p6"/>
            <p:cNvSpPr/>
            <p:nvPr/>
          </p:nvSpPr>
          <p:spPr>
            <a:xfrm>
              <a:off x="9064675" y="4685775"/>
              <a:ext cx="731700" cy="635100"/>
            </a:xfrm>
            <a:prstGeom prst="rect">
              <a:avLst/>
            </a:pr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i="0" sz="1800" u="none" cap="none" strike="noStrike">
                <a:solidFill>
                  <a:srgbClr val="FFFFFF"/>
                </a:solidFill>
                <a:latin typeface="Barriecito"/>
                <a:ea typeface="Barriecito"/>
                <a:cs typeface="Barriecito"/>
                <a:sym typeface="Barriecito"/>
              </a:endParaRPr>
            </a:p>
          </p:txBody>
        </p:sp>
        <p:sp>
          <p:nvSpPr>
            <p:cNvPr id="490" name="Google Shape;490;p6"/>
            <p:cNvSpPr/>
            <p:nvPr/>
          </p:nvSpPr>
          <p:spPr>
            <a:xfrm rot="-5400000">
              <a:off x="10223450" y="4046775"/>
              <a:ext cx="1003200" cy="1913100"/>
            </a:xfrm>
            <a:prstGeom prst="trapezoid">
              <a:avLst>
                <a:gd fmla="val 19525" name="adj"/>
              </a:avLst>
            </a:prstGeom>
            <a:solidFill>
              <a:schemeClr val="accent5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i="0" sz="1800" u="none" cap="none" strike="noStrike">
                <a:solidFill>
                  <a:srgbClr val="FFFFFF"/>
                </a:solidFill>
                <a:latin typeface="Barriecito"/>
                <a:ea typeface="Barriecito"/>
                <a:cs typeface="Barriecito"/>
                <a:sym typeface="Barriecito"/>
              </a:endParaRPr>
            </a:p>
          </p:txBody>
        </p:sp>
        <p:sp>
          <p:nvSpPr>
            <p:cNvPr id="491" name="Google Shape;491;p6"/>
            <p:cNvSpPr/>
            <p:nvPr/>
          </p:nvSpPr>
          <p:spPr>
            <a:xfrm>
              <a:off x="9064675" y="4685775"/>
              <a:ext cx="731700" cy="635100"/>
            </a:xfrm>
            <a:prstGeom prst="rect">
              <a:avLst/>
            </a:prstGeom>
            <a:solidFill>
              <a:srgbClr val="000000">
                <a:alpha val="134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i="0" sz="1800" u="none" cap="none" strike="noStrike">
                <a:solidFill>
                  <a:srgbClr val="FFFFFF"/>
                </a:solidFill>
                <a:latin typeface="Barriecito"/>
                <a:ea typeface="Barriecito"/>
                <a:cs typeface="Barriecito"/>
                <a:sym typeface="Barriecito"/>
              </a:endParaRPr>
            </a:p>
          </p:txBody>
        </p:sp>
        <p:sp>
          <p:nvSpPr>
            <p:cNvPr id="492" name="Google Shape;492;p6"/>
            <p:cNvSpPr txBox="1"/>
            <p:nvPr/>
          </p:nvSpPr>
          <p:spPr>
            <a:xfrm>
              <a:off x="9932402" y="4803225"/>
              <a:ext cx="1769700" cy="400200"/>
            </a:xfrm>
            <a:prstGeom prst="rect">
              <a:avLst/>
            </a:prstGeom>
            <a:noFill/>
            <a:ln>
              <a:noFill/>
            </a:ln>
            <a:effectLst>
              <a:outerShdw rotWithShape="0" algn="bl" dir="3960000" dist="38100">
                <a:srgbClr val="000000"/>
              </a:outerShdw>
            </a:effectLst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2300">
                  <a:solidFill>
                    <a:schemeClr val="dk2"/>
                  </a:solidFill>
                  <a:latin typeface="Ranchers"/>
                  <a:ea typeface="Ranchers"/>
                  <a:cs typeface="Ranchers"/>
                  <a:sym typeface="Ranchers"/>
                </a:rPr>
                <a:t>FRIDAY</a:t>
              </a:r>
              <a:endParaRPr sz="2300">
                <a:solidFill>
                  <a:schemeClr val="dk2"/>
                </a:solidFill>
                <a:latin typeface="Ranchers"/>
                <a:ea typeface="Ranchers"/>
                <a:cs typeface="Ranchers"/>
                <a:sym typeface="Ranchers"/>
              </a:endParaRPr>
            </a:p>
          </p:txBody>
        </p:sp>
      </p:grpSp>
      <p:sp>
        <p:nvSpPr>
          <p:cNvPr id="493" name="Google Shape;493;p6"/>
          <p:cNvSpPr/>
          <p:nvPr/>
        </p:nvSpPr>
        <p:spPr>
          <a:xfrm>
            <a:off x="854481" y="778477"/>
            <a:ext cx="8887327" cy="5577595"/>
          </a:xfrm>
          <a:custGeom>
            <a:rect b="b" l="l" r="r" t="t"/>
            <a:pathLst>
              <a:path extrusionOk="0" h="5577595" w="8887327">
                <a:moveTo>
                  <a:pt x="8117684" y="231007"/>
                </a:moveTo>
                <a:lnTo>
                  <a:pt x="8117684" y="519007"/>
                </a:lnTo>
                <a:lnTo>
                  <a:pt x="8405684" y="519007"/>
                </a:lnTo>
                <a:lnTo>
                  <a:pt x="8405684" y="231007"/>
                </a:lnTo>
                <a:close/>
                <a:moveTo>
                  <a:pt x="7608608" y="231007"/>
                </a:moveTo>
                <a:lnTo>
                  <a:pt x="7608608" y="519007"/>
                </a:lnTo>
                <a:lnTo>
                  <a:pt x="7896608" y="519007"/>
                </a:lnTo>
                <a:lnTo>
                  <a:pt x="7896608" y="231007"/>
                </a:lnTo>
                <a:close/>
                <a:moveTo>
                  <a:pt x="7099539" y="231007"/>
                </a:moveTo>
                <a:lnTo>
                  <a:pt x="7099539" y="519007"/>
                </a:lnTo>
                <a:lnTo>
                  <a:pt x="7387539" y="519007"/>
                </a:lnTo>
                <a:lnTo>
                  <a:pt x="7387539" y="231007"/>
                </a:lnTo>
                <a:close/>
                <a:moveTo>
                  <a:pt x="6590470" y="231007"/>
                </a:moveTo>
                <a:lnTo>
                  <a:pt x="6590470" y="519007"/>
                </a:lnTo>
                <a:lnTo>
                  <a:pt x="6878470" y="519007"/>
                </a:lnTo>
                <a:lnTo>
                  <a:pt x="6878470" y="231007"/>
                </a:lnTo>
                <a:close/>
                <a:moveTo>
                  <a:pt x="6081401" y="231007"/>
                </a:moveTo>
                <a:lnTo>
                  <a:pt x="6081401" y="519007"/>
                </a:lnTo>
                <a:lnTo>
                  <a:pt x="6369401" y="519007"/>
                </a:lnTo>
                <a:lnTo>
                  <a:pt x="6369401" y="231007"/>
                </a:lnTo>
                <a:close/>
                <a:moveTo>
                  <a:pt x="5572332" y="231007"/>
                </a:moveTo>
                <a:lnTo>
                  <a:pt x="5572332" y="519007"/>
                </a:lnTo>
                <a:lnTo>
                  <a:pt x="5860332" y="519007"/>
                </a:lnTo>
                <a:lnTo>
                  <a:pt x="5860332" y="231007"/>
                </a:lnTo>
                <a:close/>
                <a:moveTo>
                  <a:pt x="5063263" y="231007"/>
                </a:moveTo>
                <a:lnTo>
                  <a:pt x="5063263" y="519007"/>
                </a:lnTo>
                <a:lnTo>
                  <a:pt x="5351263" y="519007"/>
                </a:lnTo>
                <a:lnTo>
                  <a:pt x="5351263" y="231007"/>
                </a:lnTo>
                <a:close/>
                <a:moveTo>
                  <a:pt x="4554194" y="231007"/>
                </a:moveTo>
                <a:lnTo>
                  <a:pt x="4554194" y="519007"/>
                </a:lnTo>
                <a:lnTo>
                  <a:pt x="4842194" y="519007"/>
                </a:lnTo>
                <a:lnTo>
                  <a:pt x="4842194" y="231007"/>
                </a:lnTo>
                <a:close/>
                <a:moveTo>
                  <a:pt x="4045125" y="231007"/>
                </a:moveTo>
                <a:lnTo>
                  <a:pt x="4045125" y="519007"/>
                </a:lnTo>
                <a:lnTo>
                  <a:pt x="4333125" y="519007"/>
                </a:lnTo>
                <a:lnTo>
                  <a:pt x="4333125" y="231007"/>
                </a:lnTo>
                <a:close/>
                <a:moveTo>
                  <a:pt x="3536056" y="231007"/>
                </a:moveTo>
                <a:lnTo>
                  <a:pt x="3536056" y="519007"/>
                </a:lnTo>
                <a:lnTo>
                  <a:pt x="3824056" y="519007"/>
                </a:lnTo>
                <a:lnTo>
                  <a:pt x="3824056" y="231007"/>
                </a:lnTo>
                <a:close/>
                <a:moveTo>
                  <a:pt x="3026987" y="231007"/>
                </a:moveTo>
                <a:lnTo>
                  <a:pt x="3026987" y="519007"/>
                </a:lnTo>
                <a:lnTo>
                  <a:pt x="3314988" y="519007"/>
                </a:lnTo>
                <a:lnTo>
                  <a:pt x="3314988" y="231007"/>
                </a:lnTo>
                <a:close/>
                <a:moveTo>
                  <a:pt x="2517919" y="231007"/>
                </a:moveTo>
                <a:lnTo>
                  <a:pt x="2517919" y="519007"/>
                </a:lnTo>
                <a:lnTo>
                  <a:pt x="2805918" y="519007"/>
                </a:lnTo>
                <a:lnTo>
                  <a:pt x="2805918" y="231007"/>
                </a:lnTo>
                <a:close/>
                <a:moveTo>
                  <a:pt x="2008849" y="231007"/>
                </a:moveTo>
                <a:lnTo>
                  <a:pt x="2008849" y="519007"/>
                </a:lnTo>
                <a:lnTo>
                  <a:pt x="2296849" y="519007"/>
                </a:lnTo>
                <a:lnTo>
                  <a:pt x="2296849" y="231007"/>
                </a:lnTo>
                <a:close/>
                <a:moveTo>
                  <a:pt x="1499781" y="231007"/>
                </a:moveTo>
                <a:lnTo>
                  <a:pt x="1499781" y="519007"/>
                </a:lnTo>
                <a:lnTo>
                  <a:pt x="1787781" y="519007"/>
                </a:lnTo>
                <a:lnTo>
                  <a:pt x="1787781" y="231007"/>
                </a:lnTo>
                <a:close/>
                <a:moveTo>
                  <a:pt x="990712" y="231007"/>
                </a:moveTo>
                <a:lnTo>
                  <a:pt x="990712" y="519007"/>
                </a:lnTo>
                <a:lnTo>
                  <a:pt x="1278712" y="519007"/>
                </a:lnTo>
                <a:lnTo>
                  <a:pt x="1278712" y="231007"/>
                </a:lnTo>
                <a:close/>
                <a:moveTo>
                  <a:pt x="481642" y="231007"/>
                </a:moveTo>
                <a:lnTo>
                  <a:pt x="481642" y="519007"/>
                </a:lnTo>
                <a:lnTo>
                  <a:pt x="769642" y="519007"/>
                </a:lnTo>
                <a:lnTo>
                  <a:pt x="769642" y="231007"/>
                </a:lnTo>
                <a:close/>
                <a:moveTo>
                  <a:pt x="494008" y="0"/>
                </a:moveTo>
                <a:lnTo>
                  <a:pt x="8393319" y="0"/>
                </a:lnTo>
                <a:cubicBezTo>
                  <a:pt x="8666152" y="0"/>
                  <a:pt x="8887327" y="221175"/>
                  <a:pt x="8887327" y="494008"/>
                </a:cubicBezTo>
                <a:lnTo>
                  <a:pt x="8887327" y="5083587"/>
                </a:lnTo>
                <a:cubicBezTo>
                  <a:pt x="8887327" y="5356420"/>
                  <a:pt x="8666152" y="5577595"/>
                  <a:pt x="8393319" y="5577595"/>
                </a:cubicBezTo>
                <a:lnTo>
                  <a:pt x="494008" y="5577595"/>
                </a:lnTo>
                <a:cubicBezTo>
                  <a:pt x="221175" y="5577595"/>
                  <a:pt x="0" y="5356420"/>
                  <a:pt x="0" y="5083587"/>
                </a:cubicBezTo>
                <a:lnTo>
                  <a:pt x="0" y="494008"/>
                </a:lnTo>
                <a:cubicBezTo>
                  <a:pt x="0" y="221175"/>
                  <a:pt x="221175" y="0"/>
                  <a:pt x="494008" y="0"/>
                </a:cubicBezTo>
                <a:close/>
              </a:path>
            </a:pathLst>
          </a:custGeom>
          <a:solidFill>
            <a:srgbClr val="F2F2F2"/>
          </a:solidFill>
          <a:ln>
            <a:noFill/>
          </a:ln>
          <a:effectLst>
            <a:outerShdw blurRad="50800" rotWithShape="0" algn="tl" dir="2700000" dist="38100">
              <a:srgbClr val="000000">
                <a:alpha val="298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94" name="Google Shape;494;p6"/>
          <p:cNvSpPr/>
          <p:nvPr/>
        </p:nvSpPr>
        <p:spPr>
          <a:xfrm>
            <a:off x="825212" y="737097"/>
            <a:ext cx="8887327" cy="5577595"/>
          </a:xfrm>
          <a:custGeom>
            <a:rect b="b" l="l" r="r" t="t"/>
            <a:pathLst>
              <a:path extrusionOk="0" h="5577595" w="8887327">
                <a:moveTo>
                  <a:pt x="8117684" y="231007"/>
                </a:moveTo>
                <a:lnTo>
                  <a:pt x="8117684" y="519007"/>
                </a:lnTo>
                <a:lnTo>
                  <a:pt x="8405684" y="519007"/>
                </a:lnTo>
                <a:lnTo>
                  <a:pt x="8405684" y="231007"/>
                </a:lnTo>
                <a:close/>
                <a:moveTo>
                  <a:pt x="7608608" y="231007"/>
                </a:moveTo>
                <a:lnTo>
                  <a:pt x="7608608" y="519007"/>
                </a:lnTo>
                <a:lnTo>
                  <a:pt x="7896608" y="519007"/>
                </a:lnTo>
                <a:lnTo>
                  <a:pt x="7896608" y="231007"/>
                </a:lnTo>
                <a:close/>
                <a:moveTo>
                  <a:pt x="7099539" y="231007"/>
                </a:moveTo>
                <a:lnTo>
                  <a:pt x="7099539" y="519007"/>
                </a:lnTo>
                <a:lnTo>
                  <a:pt x="7387539" y="519007"/>
                </a:lnTo>
                <a:lnTo>
                  <a:pt x="7387539" y="231007"/>
                </a:lnTo>
                <a:close/>
                <a:moveTo>
                  <a:pt x="6590470" y="231007"/>
                </a:moveTo>
                <a:lnTo>
                  <a:pt x="6590470" y="519007"/>
                </a:lnTo>
                <a:lnTo>
                  <a:pt x="6878470" y="519007"/>
                </a:lnTo>
                <a:lnTo>
                  <a:pt x="6878470" y="231007"/>
                </a:lnTo>
                <a:close/>
                <a:moveTo>
                  <a:pt x="6081401" y="231007"/>
                </a:moveTo>
                <a:lnTo>
                  <a:pt x="6081401" y="519007"/>
                </a:lnTo>
                <a:lnTo>
                  <a:pt x="6369401" y="519007"/>
                </a:lnTo>
                <a:lnTo>
                  <a:pt x="6369401" y="231007"/>
                </a:lnTo>
                <a:close/>
                <a:moveTo>
                  <a:pt x="5572332" y="231007"/>
                </a:moveTo>
                <a:lnTo>
                  <a:pt x="5572332" y="519007"/>
                </a:lnTo>
                <a:lnTo>
                  <a:pt x="5860332" y="519007"/>
                </a:lnTo>
                <a:lnTo>
                  <a:pt x="5860332" y="231007"/>
                </a:lnTo>
                <a:close/>
                <a:moveTo>
                  <a:pt x="5063263" y="231007"/>
                </a:moveTo>
                <a:lnTo>
                  <a:pt x="5063263" y="519007"/>
                </a:lnTo>
                <a:lnTo>
                  <a:pt x="5351263" y="519007"/>
                </a:lnTo>
                <a:lnTo>
                  <a:pt x="5351263" y="231007"/>
                </a:lnTo>
                <a:close/>
                <a:moveTo>
                  <a:pt x="4554194" y="231007"/>
                </a:moveTo>
                <a:lnTo>
                  <a:pt x="4554194" y="519007"/>
                </a:lnTo>
                <a:lnTo>
                  <a:pt x="4842194" y="519007"/>
                </a:lnTo>
                <a:lnTo>
                  <a:pt x="4842194" y="231007"/>
                </a:lnTo>
                <a:close/>
                <a:moveTo>
                  <a:pt x="4045125" y="231007"/>
                </a:moveTo>
                <a:lnTo>
                  <a:pt x="4045125" y="519007"/>
                </a:lnTo>
                <a:lnTo>
                  <a:pt x="4333125" y="519007"/>
                </a:lnTo>
                <a:lnTo>
                  <a:pt x="4333125" y="231007"/>
                </a:lnTo>
                <a:close/>
                <a:moveTo>
                  <a:pt x="3536056" y="231007"/>
                </a:moveTo>
                <a:lnTo>
                  <a:pt x="3536056" y="519007"/>
                </a:lnTo>
                <a:lnTo>
                  <a:pt x="3824056" y="519007"/>
                </a:lnTo>
                <a:lnTo>
                  <a:pt x="3824056" y="231007"/>
                </a:lnTo>
                <a:close/>
                <a:moveTo>
                  <a:pt x="3026987" y="231007"/>
                </a:moveTo>
                <a:lnTo>
                  <a:pt x="3026987" y="519007"/>
                </a:lnTo>
                <a:lnTo>
                  <a:pt x="3314988" y="519007"/>
                </a:lnTo>
                <a:lnTo>
                  <a:pt x="3314988" y="231007"/>
                </a:lnTo>
                <a:close/>
                <a:moveTo>
                  <a:pt x="2517919" y="231007"/>
                </a:moveTo>
                <a:lnTo>
                  <a:pt x="2517919" y="519007"/>
                </a:lnTo>
                <a:lnTo>
                  <a:pt x="2805918" y="519007"/>
                </a:lnTo>
                <a:lnTo>
                  <a:pt x="2805918" y="231007"/>
                </a:lnTo>
                <a:close/>
                <a:moveTo>
                  <a:pt x="2008849" y="231007"/>
                </a:moveTo>
                <a:lnTo>
                  <a:pt x="2008849" y="519007"/>
                </a:lnTo>
                <a:lnTo>
                  <a:pt x="2296849" y="519007"/>
                </a:lnTo>
                <a:lnTo>
                  <a:pt x="2296849" y="231007"/>
                </a:lnTo>
                <a:close/>
                <a:moveTo>
                  <a:pt x="1499781" y="231007"/>
                </a:moveTo>
                <a:lnTo>
                  <a:pt x="1499781" y="519007"/>
                </a:lnTo>
                <a:lnTo>
                  <a:pt x="1787781" y="519007"/>
                </a:lnTo>
                <a:lnTo>
                  <a:pt x="1787781" y="231007"/>
                </a:lnTo>
                <a:close/>
                <a:moveTo>
                  <a:pt x="990712" y="231007"/>
                </a:moveTo>
                <a:lnTo>
                  <a:pt x="990712" y="519007"/>
                </a:lnTo>
                <a:lnTo>
                  <a:pt x="1278712" y="519007"/>
                </a:lnTo>
                <a:lnTo>
                  <a:pt x="1278712" y="231007"/>
                </a:lnTo>
                <a:close/>
                <a:moveTo>
                  <a:pt x="481642" y="231007"/>
                </a:moveTo>
                <a:lnTo>
                  <a:pt x="481642" y="519007"/>
                </a:lnTo>
                <a:lnTo>
                  <a:pt x="769642" y="519007"/>
                </a:lnTo>
                <a:lnTo>
                  <a:pt x="769642" y="231007"/>
                </a:lnTo>
                <a:close/>
                <a:moveTo>
                  <a:pt x="494008" y="0"/>
                </a:moveTo>
                <a:lnTo>
                  <a:pt x="8393319" y="0"/>
                </a:lnTo>
                <a:cubicBezTo>
                  <a:pt x="8666152" y="0"/>
                  <a:pt x="8887327" y="221175"/>
                  <a:pt x="8887327" y="494008"/>
                </a:cubicBezTo>
                <a:lnTo>
                  <a:pt x="8887327" y="5083587"/>
                </a:lnTo>
                <a:cubicBezTo>
                  <a:pt x="8887327" y="5356420"/>
                  <a:pt x="8666152" y="5577595"/>
                  <a:pt x="8393319" y="5577595"/>
                </a:cubicBezTo>
                <a:lnTo>
                  <a:pt x="494008" y="5577595"/>
                </a:lnTo>
                <a:cubicBezTo>
                  <a:pt x="221175" y="5577595"/>
                  <a:pt x="0" y="5356420"/>
                  <a:pt x="0" y="5083587"/>
                </a:cubicBezTo>
                <a:lnTo>
                  <a:pt x="0" y="494008"/>
                </a:lnTo>
                <a:cubicBezTo>
                  <a:pt x="0" y="221175"/>
                  <a:pt x="221175" y="0"/>
                  <a:pt x="494008" y="0"/>
                </a:cubicBezTo>
                <a:close/>
              </a:path>
            </a:pathLst>
          </a:custGeom>
          <a:solidFill>
            <a:srgbClr val="F2F2F2"/>
          </a:solidFill>
          <a:ln>
            <a:noFill/>
          </a:ln>
          <a:effectLst>
            <a:outerShdw blurRad="50800" rotWithShape="0" algn="tl" dir="2700000" dist="38100">
              <a:srgbClr val="000000">
                <a:alpha val="298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95" name="Google Shape;495;p6"/>
          <p:cNvSpPr/>
          <p:nvPr/>
        </p:nvSpPr>
        <p:spPr>
          <a:xfrm>
            <a:off x="765664" y="792607"/>
            <a:ext cx="8887327" cy="5577595"/>
          </a:xfrm>
          <a:custGeom>
            <a:rect b="b" l="l" r="r" t="t"/>
            <a:pathLst>
              <a:path extrusionOk="0" h="5577595" w="8887327">
                <a:moveTo>
                  <a:pt x="8117684" y="231007"/>
                </a:moveTo>
                <a:lnTo>
                  <a:pt x="8117684" y="519007"/>
                </a:lnTo>
                <a:lnTo>
                  <a:pt x="8405684" y="519007"/>
                </a:lnTo>
                <a:lnTo>
                  <a:pt x="8405684" y="231007"/>
                </a:lnTo>
                <a:close/>
                <a:moveTo>
                  <a:pt x="7608608" y="231007"/>
                </a:moveTo>
                <a:lnTo>
                  <a:pt x="7608608" y="519007"/>
                </a:lnTo>
                <a:lnTo>
                  <a:pt x="7896608" y="519007"/>
                </a:lnTo>
                <a:lnTo>
                  <a:pt x="7896608" y="231007"/>
                </a:lnTo>
                <a:close/>
                <a:moveTo>
                  <a:pt x="7099539" y="231007"/>
                </a:moveTo>
                <a:lnTo>
                  <a:pt x="7099539" y="519007"/>
                </a:lnTo>
                <a:lnTo>
                  <a:pt x="7387539" y="519007"/>
                </a:lnTo>
                <a:lnTo>
                  <a:pt x="7387539" y="231007"/>
                </a:lnTo>
                <a:close/>
                <a:moveTo>
                  <a:pt x="6590470" y="231007"/>
                </a:moveTo>
                <a:lnTo>
                  <a:pt x="6590470" y="519007"/>
                </a:lnTo>
                <a:lnTo>
                  <a:pt x="6878470" y="519007"/>
                </a:lnTo>
                <a:lnTo>
                  <a:pt x="6878470" y="231007"/>
                </a:lnTo>
                <a:close/>
                <a:moveTo>
                  <a:pt x="6081401" y="231007"/>
                </a:moveTo>
                <a:lnTo>
                  <a:pt x="6081401" y="519007"/>
                </a:lnTo>
                <a:lnTo>
                  <a:pt x="6369401" y="519007"/>
                </a:lnTo>
                <a:lnTo>
                  <a:pt x="6369401" y="231007"/>
                </a:lnTo>
                <a:close/>
                <a:moveTo>
                  <a:pt x="5572332" y="231007"/>
                </a:moveTo>
                <a:lnTo>
                  <a:pt x="5572332" y="519007"/>
                </a:lnTo>
                <a:lnTo>
                  <a:pt x="5860332" y="519007"/>
                </a:lnTo>
                <a:lnTo>
                  <a:pt x="5860332" y="231007"/>
                </a:lnTo>
                <a:close/>
                <a:moveTo>
                  <a:pt x="5063263" y="231007"/>
                </a:moveTo>
                <a:lnTo>
                  <a:pt x="5063263" y="519007"/>
                </a:lnTo>
                <a:lnTo>
                  <a:pt x="5351263" y="519007"/>
                </a:lnTo>
                <a:lnTo>
                  <a:pt x="5351263" y="231007"/>
                </a:lnTo>
                <a:close/>
                <a:moveTo>
                  <a:pt x="4554194" y="231007"/>
                </a:moveTo>
                <a:lnTo>
                  <a:pt x="4554194" y="519007"/>
                </a:lnTo>
                <a:lnTo>
                  <a:pt x="4842194" y="519007"/>
                </a:lnTo>
                <a:lnTo>
                  <a:pt x="4842194" y="231007"/>
                </a:lnTo>
                <a:close/>
                <a:moveTo>
                  <a:pt x="4045125" y="231007"/>
                </a:moveTo>
                <a:lnTo>
                  <a:pt x="4045125" y="519007"/>
                </a:lnTo>
                <a:lnTo>
                  <a:pt x="4333125" y="519007"/>
                </a:lnTo>
                <a:lnTo>
                  <a:pt x="4333125" y="231007"/>
                </a:lnTo>
                <a:close/>
                <a:moveTo>
                  <a:pt x="3536056" y="231007"/>
                </a:moveTo>
                <a:lnTo>
                  <a:pt x="3536056" y="519007"/>
                </a:lnTo>
                <a:lnTo>
                  <a:pt x="3824056" y="519007"/>
                </a:lnTo>
                <a:lnTo>
                  <a:pt x="3824056" y="231007"/>
                </a:lnTo>
                <a:close/>
                <a:moveTo>
                  <a:pt x="3026987" y="231007"/>
                </a:moveTo>
                <a:lnTo>
                  <a:pt x="3026987" y="519007"/>
                </a:lnTo>
                <a:lnTo>
                  <a:pt x="3314988" y="519007"/>
                </a:lnTo>
                <a:lnTo>
                  <a:pt x="3314988" y="231007"/>
                </a:lnTo>
                <a:close/>
                <a:moveTo>
                  <a:pt x="2517919" y="231007"/>
                </a:moveTo>
                <a:lnTo>
                  <a:pt x="2517919" y="519007"/>
                </a:lnTo>
                <a:lnTo>
                  <a:pt x="2805918" y="519007"/>
                </a:lnTo>
                <a:lnTo>
                  <a:pt x="2805918" y="231007"/>
                </a:lnTo>
                <a:close/>
                <a:moveTo>
                  <a:pt x="2008849" y="231007"/>
                </a:moveTo>
                <a:lnTo>
                  <a:pt x="2008849" y="519007"/>
                </a:lnTo>
                <a:lnTo>
                  <a:pt x="2296849" y="519007"/>
                </a:lnTo>
                <a:lnTo>
                  <a:pt x="2296849" y="231007"/>
                </a:lnTo>
                <a:close/>
                <a:moveTo>
                  <a:pt x="1499781" y="231007"/>
                </a:moveTo>
                <a:lnTo>
                  <a:pt x="1499781" y="519007"/>
                </a:lnTo>
                <a:lnTo>
                  <a:pt x="1787781" y="519007"/>
                </a:lnTo>
                <a:lnTo>
                  <a:pt x="1787781" y="231007"/>
                </a:lnTo>
                <a:close/>
                <a:moveTo>
                  <a:pt x="990712" y="231007"/>
                </a:moveTo>
                <a:lnTo>
                  <a:pt x="990712" y="519007"/>
                </a:lnTo>
                <a:lnTo>
                  <a:pt x="1278712" y="519007"/>
                </a:lnTo>
                <a:lnTo>
                  <a:pt x="1278712" y="231007"/>
                </a:lnTo>
                <a:close/>
                <a:moveTo>
                  <a:pt x="481642" y="231007"/>
                </a:moveTo>
                <a:lnTo>
                  <a:pt x="481642" y="519007"/>
                </a:lnTo>
                <a:lnTo>
                  <a:pt x="769642" y="519007"/>
                </a:lnTo>
                <a:lnTo>
                  <a:pt x="769642" y="231007"/>
                </a:lnTo>
                <a:close/>
                <a:moveTo>
                  <a:pt x="494008" y="0"/>
                </a:moveTo>
                <a:lnTo>
                  <a:pt x="8393319" y="0"/>
                </a:lnTo>
                <a:cubicBezTo>
                  <a:pt x="8666152" y="0"/>
                  <a:pt x="8887327" y="221175"/>
                  <a:pt x="8887327" y="494008"/>
                </a:cubicBezTo>
                <a:lnTo>
                  <a:pt x="8887327" y="5083587"/>
                </a:lnTo>
                <a:cubicBezTo>
                  <a:pt x="8887327" y="5356420"/>
                  <a:pt x="8666152" y="5577595"/>
                  <a:pt x="8393319" y="5577595"/>
                </a:cubicBezTo>
                <a:lnTo>
                  <a:pt x="494008" y="5577595"/>
                </a:lnTo>
                <a:cubicBezTo>
                  <a:pt x="221175" y="5577595"/>
                  <a:pt x="0" y="5356420"/>
                  <a:pt x="0" y="5083587"/>
                </a:cubicBezTo>
                <a:lnTo>
                  <a:pt x="0" y="494008"/>
                </a:lnTo>
                <a:cubicBezTo>
                  <a:pt x="0" y="221175"/>
                  <a:pt x="221175" y="0"/>
                  <a:pt x="494008" y="0"/>
                </a:cubicBezTo>
                <a:close/>
              </a:path>
            </a:pathLst>
          </a:custGeom>
          <a:solidFill>
            <a:srgbClr val="F2F2F2"/>
          </a:solidFill>
          <a:ln>
            <a:noFill/>
          </a:ln>
          <a:effectLst>
            <a:outerShdw blurRad="50800" rotWithShape="0" algn="tl" dir="2700000" dist="38100">
              <a:srgbClr val="000000">
                <a:alpha val="298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96" name="Google Shape;496;p6"/>
          <p:cNvSpPr/>
          <p:nvPr/>
        </p:nvSpPr>
        <p:spPr>
          <a:xfrm>
            <a:off x="766674" y="739116"/>
            <a:ext cx="8887327" cy="5577595"/>
          </a:xfrm>
          <a:custGeom>
            <a:rect b="b" l="l" r="r" t="t"/>
            <a:pathLst>
              <a:path extrusionOk="0" h="5577595" w="8887327">
                <a:moveTo>
                  <a:pt x="8117684" y="231007"/>
                </a:moveTo>
                <a:lnTo>
                  <a:pt x="8117684" y="519007"/>
                </a:lnTo>
                <a:lnTo>
                  <a:pt x="8405684" y="519007"/>
                </a:lnTo>
                <a:lnTo>
                  <a:pt x="8405684" y="231007"/>
                </a:lnTo>
                <a:close/>
                <a:moveTo>
                  <a:pt x="7608608" y="231007"/>
                </a:moveTo>
                <a:lnTo>
                  <a:pt x="7608608" y="519007"/>
                </a:lnTo>
                <a:lnTo>
                  <a:pt x="7896608" y="519007"/>
                </a:lnTo>
                <a:lnTo>
                  <a:pt x="7896608" y="231007"/>
                </a:lnTo>
                <a:close/>
                <a:moveTo>
                  <a:pt x="7099539" y="231007"/>
                </a:moveTo>
                <a:lnTo>
                  <a:pt x="7099539" y="519007"/>
                </a:lnTo>
                <a:lnTo>
                  <a:pt x="7387539" y="519007"/>
                </a:lnTo>
                <a:lnTo>
                  <a:pt x="7387539" y="231007"/>
                </a:lnTo>
                <a:close/>
                <a:moveTo>
                  <a:pt x="6590470" y="231007"/>
                </a:moveTo>
                <a:lnTo>
                  <a:pt x="6590470" y="519007"/>
                </a:lnTo>
                <a:lnTo>
                  <a:pt x="6878470" y="519007"/>
                </a:lnTo>
                <a:lnTo>
                  <a:pt x="6878470" y="231007"/>
                </a:lnTo>
                <a:close/>
                <a:moveTo>
                  <a:pt x="6081401" y="231007"/>
                </a:moveTo>
                <a:lnTo>
                  <a:pt x="6081401" y="519007"/>
                </a:lnTo>
                <a:lnTo>
                  <a:pt x="6369401" y="519007"/>
                </a:lnTo>
                <a:lnTo>
                  <a:pt x="6369401" y="231007"/>
                </a:lnTo>
                <a:close/>
                <a:moveTo>
                  <a:pt x="5572332" y="231007"/>
                </a:moveTo>
                <a:lnTo>
                  <a:pt x="5572332" y="519007"/>
                </a:lnTo>
                <a:lnTo>
                  <a:pt x="5860332" y="519007"/>
                </a:lnTo>
                <a:lnTo>
                  <a:pt x="5860332" y="231007"/>
                </a:lnTo>
                <a:close/>
                <a:moveTo>
                  <a:pt x="5063263" y="231007"/>
                </a:moveTo>
                <a:lnTo>
                  <a:pt x="5063263" y="519007"/>
                </a:lnTo>
                <a:lnTo>
                  <a:pt x="5351263" y="519007"/>
                </a:lnTo>
                <a:lnTo>
                  <a:pt x="5351263" y="231007"/>
                </a:lnTo>
                <a:close/>
                <a:moveTo>
                  <a:pt x="4554194" y="231007"/>
                </a:moveTo>
                <a:lnTo>
                  <a:pt x="4554194" y="519007"/>
                </a:lnTo>
                <a:lnTo>
                  <a:pt x="4842194" y="519007"/>
                </a:lnTo>
                <a:lnTo>
                  <a:pt x="4842194" y="231007"/>
                </a:lnTo>
                <a:close/>
                <a:moveTo>
                  <a:pt x="4045125" y="231007"/>
                </a:moveTo>
                <a:lnTo>
                  <a:pt x="4045125" y="519007"/>
                </a:lnTo>
                <a:lnTo>
                  <a:pt x="4333125" y="519007"/>
                </a:lnTo>
                <a:lnTo>
                  <a:pt x="4333125" y="231007"/>
                </a:lnTo>
                <a:close/>
                <a:moveTo>
                  <a:pt x="3536056" y="231007"/>
                </a:moveTo>
                <a:lnTo>
                  <a:pt x="3536056" y="519007"/>
                </a:lnTo>
                <a:lnTo>
                  <a:pt x="3824056" y="519007"/>
                </a:lnTo>
                <a:lnTo>
                  <a:pt x="3824056" y="231007"/>
                </a:lnTo>
                <a:close/>
                <a:moveTo>
                  <a:pt x="3026987" y="231007"/>
                </a:moveTo>
                <a:lnTo>
                  <a:pt x="3026987" y="519007"/>
                </a:lnTo>
                <a:lnTo>
                  <a:pt x="3314988" y="519007"/>
                </a:lnTo>
                <a:lnTo>
                  <a:pt x="3314988" y="231007"/>
                </a:lnTo>
                <a:close/>
                <a:moveTo>
                  <a:pt x="2517919" y="231007"/>
                </a:moveTo>
                <a:lnTo>
                  <a:pt x="2517919" y="519007"/>
                </a:lnTo>
                <a:lnTo>
                  <a:pt x="2805918" y="519007"/>
                </a:lnTo>
                <a:lnTo>
                  <a:pt x="2805918" y="231007"/>
                </a:lnTo>
                <a:close/>
                <a:moveTo>
                  <a:pt x="2008849" y="231007"/>
                </a:moveTo>
                <a:lnTo>
                  <a:pt x="2008849" y="519007"/>
                </a:lnTo>
                <a:lnTo>
                  <a:pt x="2296849" y="519007"/>
                </a:lnTo>
                <a:lnTo>
                  <a:pt x="2296849" y="231007"/>
                </a:lnTo>
                <a:close/>
                <a:moveTo>
                  <a:pt x="1499781" y="231007"/>
                </a:moveTo>
                <a:lnTo>
                  <a:pt x="1499781" y="519007"/>
                </a:lnTo>
                <a:lnTo>
                  <a:pt x="1787781" y="519007"/>
                </a:lnTo>
                <a:lnTo>
                  <a:pt x="1787781" y="231007"/>
                </a:lnTo>
                <a:close/>
                <a:moveTo>
                  <a:pt x="990712" y="231007"/>
                </a:moveTo>
                <a:lnTo>
                  <a:pt x="990712" y="519007"/>
                </a:lnTo>
                <a:lnTo>
                  <a:pt x="1278712" y="519007"/>
                </a:lnTo>
                <a:lnTo>
                  <a:pt x="1278712" y="231007"/>
                </a:lnTo>
                <a:close/>
                <a:moveTo>
                  <a:pt x="481642" y="231007"/>
                </a:moveTo>
                <a:lnTo>
                  <a:pt x="481642" y="519007"/>
                </a:lnTo>
                <a:lnTo>
                  <a:pt x="769642" y="519007"/>
                </a:lnTo>
                <a:lnTo>
                  <a:pt x="769642" y="231007"/>
                </a:lnTo>
                <a:close/>
                <a:moveTo>
                  <a:pt x="494008" y="0"/>
                </a:moveTo>
                <a:lnTo>
                  <a:pt x="8393319" y="0"/>
                </a:lnTo>
                <a:cubicBezTo>
                  <a:pt x="8666152" y="0"/>
                  <a:pt x="8887327" y="221175"/>
                  <a:pt x="8887327" y="494008"/>
                </a:cubicBezTo>
                <a:lnTo>
                  <a:pt x="8887327" y="5083587"/>
                </a:lnTo>
                <a:cubicBezTo>
                  <a:pt x="8887327" y="5356420"/>
                  <a:pt x="8666152" y="5577595"/>
                  <a:pt x="8393319" y="5577595"/>
                </a:cubicBezTo>
                <a:lnTo>
                  <a:pt x="494008" y="5577595"/>
                </a:lnTo>
                <a:cubicBezTo>
                  <a:pt x="221175" y="5577595"/>
                  <a:pt x="0" y="5356420"/>
                  <a:pt x="0" y="5083587"/>
                </a:cubicBezTo>
                <a:lnTo>
                  <a:pt x="0" y="494008"/>
                </a:lnTo>
                <a:cubicBezTo>
                  <a:pt x="0" y="221175"/>
                  <a:pt x="221175" y="0"/>
                  <a:pt x="494008" y="0"/>
                </a:cubicBezTo>
                <a:close/>
              </a:path>
            </a:pathLst>
          </a:custGeom>
          <a:solidFill>
            <a:srgbClr val="F2F2F2"/>
          </a:solidFill>
          <a:ln>
            <a:noFill/>
          </a:ln>
          <a:effectLst>
            <a:outerShdw blurRad="50800" rotWithShape="0" algn="tl" dir="2700000" dist="38100">
              <a:srgbClr val="000000">
                <a:alpha val="298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pic>
        <p:nvPicPr>
          <p:cNvPr descr="A picture containing drawing&#10;&#10;Description automatically generated" id="497" name="Google Shape;497;p6"/>
          <p:cNvPicPr preferRelativeResize="0"/>
          <p:nvPr/>
        </p:nvPicPr>
        <p:blipFill rotWithShape="1">
          <a:blip r:embed="rId2">
            <a:alphaModFix amt="14000"/>
          </a:blip>
          <a:srcRect b="20992" l="0" r="0" t="0"/>
          <a:stretch/>
        </p:blipFill>
        <p:spPr>
          <a:xfrm>
            <a:off x="1130925" y="1509650"/>
            <a:ext cx="8219524" cy="4628899"/>
          </a:xfrm>
          <a:prstGeom prst="rect">
            <a:avLst/>
          </a:prstGeom>
          <a:noFill/>
          <a:ln>
            <a:noFill/>
          </a:ln>
        </p:spPr>
      </p:pic>
      <p:grpSp>
        <p:nvGrpSpPr>
          <p:cNvPr id="498" name="Google Shape;498;p6"/>
          <p:cNvGrpSpPr/>
          <p:nvPr/>
        </p:nvGrpSpPr>
        <p:grpSpPr>
          <a:xfrm>
            <a:off x="1326140" y="278554"/>
            <a:ext cx="7817443" cy="939587"/>
            <a:chOff x="1371600" y="234214"/>
            <a:chExt cx="7736979" cy="822900"/>
          </a:xfrm>
        </p:grpSpPr>
        <p:sp>
          <p:nvSpPr>
            <p:cNvPr id="499" name="Google Shape;499;p6"/>
            <p:cNvSpPr/>
            <p:nvPr/>
          </p:nvSpPr>
          <p:spPr>
            <a:xfrm>
              <a:off x="1371600" y="234214"/>
              <a:ext cx="163500" cy="822900"/>
            </a:xfrm>
            <a:prstGeom prst="roundRect">
              <a:avLst>
                <a:gd fmla="val 50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0" name="Google Shape;500;p6"/>
            <p:cNvSpPr/>
            <p:nvPr/>
          </p:nvSpPr>
          <p:spPr>
            <a:xfrm>
              <a:off x="1876499" y="234214"/>
              <a:ext cx="163500" cy="822900"/>
            </a:xfrm>
            <a:prstGeom prst="roundRect">
              <a:avLst>
                <a:gd fmla="val 50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1" name="Google Shape;501;p6"/>
            <p:cNvSpPr/>
            <p:nvPr/>
          </p:nvSpPr>
          <p:spPr>
            <a:xfrm>
              <a:off x="2381398" y="234214"/>
              <a:ext cx="163500" cy="822900"/>
            </a:xfrm>
            <a:prstGeom prst="roundRect">
              <a:avLst>
                <a:gd fmla="val 50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2" name="Google Shape;502;p6"/>
            <p:cNvSpPr/>
            <p:nvPr/>
          </p:nvSpPr>
          <p:spPr>
            <a:xfrm>
              <a:off x="2886297" y="234214"/>
              <a:ext cx="163500" cy="822900"/>
            </a:xfrm>
            <a:prstGeom prst="roundRect">
              <a:avLst>
                <a:gd fmla="val 50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3" name="Google Shape;503;p6"/>
            <p:cNvSpPr/>
            <p:nvPr/>
          </p:nvSpPr>
          <p:spPr>
            <a:xfrm>
              <a:off x="3391196" y="234214"/>
              <a:ext cx="163500" cy="822900"/>
            </a:xfrm>
            <a:prstGeom prst="roundRect">
              <a:avLst>
                <a:gd fmla="val 50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4" name="Google Shape;504;p6"/>
            <p:cNvSpPr/>
            <p:nvPr/>
          </p:nvSpPr>
          <p:spPr>
            <a:xfrm>
              <a:off x="3896095" y="234214"/>
              <a:ext cx="163500" cy="822900"/>
            </a:xfrm>
            <a:prstGeom prst="roundRect">
              <a:avLst>
                <a:gd fmla="val 50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5" name="Google Shape;505;p6"/>
            <p:cNvSpPr/>
            <p:nvPr/>
          </p:nvSpPr>
          <p:spPr>
            <a:xfrm>
              <a:off x="4400994" y="234214"/>
              <a:ext cx="163500" cy="822900"/>
            </a:xfrm>
            <a:prstGeom prst="roundRect">
              <a:avLst>
                <a:gd fmla="val 50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6" name="Google Shape;506;p6"/>
            <p:cNvSpPr/>
            <p:nvPr/>
          </p:nvSpPr>
          <p:spPr>
            <a:xfrm>
              <a:off x="4905893" y="234214"/>
              <a:ext cx="163500" cy="822900"/>
            </a:xfrm>
            <a:prstGeom prst="roundRect">
              <a:avLst>
                <a:gd fmla="val 50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7" name="Google Shape;507;p6"/>
            <p:cNvSpPr/>
            <p:nvPr/>
          </p:nvSpPr>
          <p:spPr>
            <a:xfrm>
              <a:off x="5410792" y="234214"/>
              <a:ext cx="163500" cy="822900"/>
            </a:xfrm>
            <a:prstGeom prst="roundRect">
              <a:avLst>
                <a:gd fmla="val 50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8" name="Google Shape;508;p6"/>
            <p:cNvSpPr/>
            <p:nvPr/>
          </p:nvSpPr>
          <p:spPr>
            <a:xfrm>
              <a:off x="5915691" y="234214"/>
              <a:ext cx="163500" cy="822900"/>
            </a:xfrm>
            <a:prstGeom prst="roundRect">
              <a:avLst>
                <a:gd fmla="val 50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9" name="Google Shape;509;p6"/>
            <p:cNvSpPr/>
            <p:nvPr/>
          </p:nvSpPr>
          <p:spPr>
            <a:xfrm>
              <a:off x="6420590" y="234214"/>
              <a:ext cx="163500" cy="822900"/>
            </a:xfrm>
            <a:prstGeom prst="roundRect">
              <a:avLst>
                <a:gd fmla="val 50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0" name="Google Shape;510;p6"/>
            <p:cNvSpPr/>
            <p:nvPr/>
          </p:nvSpPr>
          <p:spPr>
            <a:xfrm>
              <a:off x="6925489" y="234214"/>
              <a:ext cx="163500" cy="822900"/>
            </a:xfrm>
            <a:prstGeom prst="roundRect">
              <a:avLst>
                <a:gd fmla="val 50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1" name="Google Shape;511;p6"/>
            <p:cNvSpPr/>
            <p:nvPr/>
          </p:nvSpPr>
          <p:spPr>
            <a:xfrm>
              <a:off x="7430388" y="234214"/>
              <a:ext cx="163500" cy="822900"/>
            </a:xfrm>
            <a:prstGeom prst="roundRect">
              <a:avLst>
                <a:gd fmla="val 50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2" name="Google Shape;512;p6"/>
            <p:cNvSpPr/>
            <p:nvPr/>
          </p:nvSpPr>
          <p:spPr>
            <a:xfrm>
              <a:off x="7935287" y="234214"/>
              <a:ext cx="163500" cy="822900"/>
            </a:xfrm>
            <a:prstGeom prst="roundRect">
              <a:avLst>
                <a:gd fmla="val 50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3" name="Google Shape;513;p6"/>
            <p:cNvSpPr/>
            <p:nvPr/>
          </p:nvSpPr>
          <p:spPr>
            <a:xfrm>
              <a:off x="8440186" y="234214"/>
              <a:ext cx="163500" cy="822900"/>
            </a:xfrm>
            <a:prstGeom prst="roundRect">
              <a:avLst>
                <a:gd fmla="val 50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4" name="Google Shape;514;p6"/>
            <p:cNvSpPr/>
            <p:nvPr/>
          </p:nvSpPr>
          <p:spPr>
            <a:xfrm>
              <a:off x="8945079" y="234214"/>
              <a:ext cx="163500" cy="822900"/>
            </a:xfrm>
            <a:prstGeom prst="roundRect">
              <a:avLst>
                <a:gd fmla="val 50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15" name="Google Shape;515;p6"/>
          <p:cNvGrpSpPr/>
          <p:nvPr/>
        </p:nvGrpSpPr>
        <p:grpSpPr>
          <a:xfrm>
            <a:off x="8939750" y="3641775"/>
            <a:ext cx="2771475" cy="1003200"/>
            <a:chOff x="8939750" y="3641775"/>
            <a:chExt cx="2771475" cy="1003200"/>
          </a:xfrm>
        </p:grpSpPr>
        <p:sp>
          <p:nvSpPr>
            <p:cNvPr id="516" name="Google Shape;516;p6"/>
            <p:cNvSpPr/>
            <p:nvPr/>
          </p:nvSpPr>
          <p:spPr>
            <a:xfrm>
              <a:off x="8939750" y="3825825"/>
              <a:ext cx="731700" cy="635100"/>
            </a:xfrm>
            <a:prstGeom prst="rect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i="0" sz="1800" u="none" cap="none" strike="noStrike">
                <a:solidFill>
                  <a:srgbClr val="FFFFFF"/>
                </a:solidFill>
                <a:latin typeface="Barriecito"/>
                <a:ea typeface="Barriecito"/>
                <a:cs typeface="Barriecito"/>
                <a:sym typeface="Barriecito"/>
              </a:endParaRPr>
            </a:p>
          </p:txBody>
        </p:sp>
        <p:sp>
          <p:nvSpPr>
            <p:cNvPr id="517" name="Google Shape;517;p6"/>
            <p:cNvSpPr/>
            <p:nvPr/>
          </p:nvSpPr>
          <p:spPr>
            <a:xfrm rot="-5400000">
              <a:off x="10068575" y="3186825"/>
              <a:ext cx="1003200" cy="1913100"/>
            </a:xfrm>
            <a:prstGeom prst="trapezoid">
              <a:avLst>
                <a:gd fmla="val 19525" name="adj"/>
              </a:avLst>
            </a:prstGeom>
            <a:solidFill>
              <a:schemeClr val="accent4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i="0" sz="1800" u="none" cap="none" strike="noStrike">
                <a:solidFill>
                  <a:srgbClr val="FFFFFF"/>
                </a:solidFill>
                <a:latin typeface="Barriecito"/>
                <a:ea typeface="Barriecito"/>
                <a:cs typeface="Barriecito"/>
                <a:sym typeface="Barriecito"/>
              </a:endParaRPr>
            </a:p>
          </p:txBody>
        </p:sp>
        <p:sp>
          <p:nvSpPr>
            <p:cNvPr id="518" name="Google Shape;518;p6"/>
            <p:cNvSpPr/>
            <p:nvPr/>
          </p:nvSpPr>
          <p:spPr>
            <a:xfrm>
              <a:off x="8939750" y="3825825"/>
              <a:ext cx="731700" cy="635100"/>
            </a:xfrm>
            <a:prstGeom prst="rect">
              <a:avLst/>
            </a:prstGeom>
            <a:solidFill>
              <a:srgbClr val="000000">
                <a:alpha val="134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i="0" sz="1800" u="none" cap="none" strike="noStrike">
                <a:solidFill>
                  <a:srgbClr val="FFFFFF"/>
                </a:solidFill>
                <a:latin typeface="Barriecito"/>
                <a:ea typeface="Barriecito"/>
                <a:cs typeface="Barriecito"/>
                <a:sym typeface="Barriecito"/>
              </a:endParaRPr>
            </a:p>
          </p:txBody>
        </p:sp>
        <p:sp>
          <p:nvSpPr>
            <p:cNvPr id="519" name="Google Shape;519;p6"/>
            <p:cNvSpPr txBox="1"/>
            <p:nvPr/>
          </p:nvSpPr>
          <p:spPr>
            <a:xfrm>
              <a:off x="9941525" y="3943275"/>
              <a:ext cx="1769700" cy="400200"/>
            </a:xfrm>
            <a:prstGeom prst="rect">
              <a:avLst/>
            </a:prstGeom>
            <a:noFill/>
            <a:ln>
              <a:noFill/>
            </a:ln>
            <a:effectLst>
              <a:outerShdw rotWithShape="0" algn="bl" dir="3960000" dist="38100">
                <a:srgbClr val="000000"/>
              </a:outerShdw>
            </a:effectLst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2300">
                  <a:solidFill>
                    <a:schemeClr val="dk2"/>
                  </a:solidFill>
                  <a:latin typeface="Ranchers"/>
                  <a:ea typeface="Ranchers"/>
                  <a:cs typeface="Ranchers"/>
                  <a:sym typeface="Ranchers"/>
                </a:rPr>
                <a:t>THURSDAY</a:t>
              </a:r>
              <a:endParaRPr sz="2300">
                <a:solidFill>
                  <a:schemeClr val="dk2"/>
                </a:solidFill>
                <a:latin typeface="Ranchers"/>
                <a:ea typeface="Ranchers"/>
                <a:cs typeface="Ranchers"/>
                <a:sym typeface="Ranchers"/>
              </a:endParaRPr>
            </a:p>
          </p:txBody>
        </p:sp>
        <p:sp>
          <p:nvSpPr>
            <p:cNvPr id="520" name="Google Shape;520;p6"/>
            <p:cNvSpPr/>
            <p:nvPr/>
          </p:nvSpPr>
          <p:spPr>
            <a:xfrm>
              <a:off x="8939750" y="3825825"/>
              <a:ext cx="731700" cy="635100"/>
            </a:xfrm>
            <a:prstGeom prst="rect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i="0" sz="1800" u="none" cap="none" strike="noStrike">
                <a:solidFill>
                  <a:srgbClr val="FFFFFF"/>
                </a:solidFill>
                <a:latin typeface="Barriecito"/>
                <a:ea typeface="Barriecito"/>
                <a:cs typeface="Barriecito"/>
                <a:sym typeface="Barriecito"/>
              </a:endParaRPr>
            </a:p>
          </p:txBody>
        </p:sp>
        <p:sp>
          <p:nvSpPr>
            <p:cNvPr id="521" name="Google Shape;521;p6"/>
            <p:cNvSpPr/>
            <p:nvPr/>
          </p:nvSpPr>
          <p:spPr>
            <a:xfrm rot="-5400000">
              <a:off x="10068575" y="3186825"/>
              <a:ext cx="1003200" cy="1913100"/>
            </a:xfrm>
            <a:prstGeom prst="trapezoid">
              <a:avLst>
                <a:gd fmla="val 19525" name="adj"/>
              </a:avLst>
            </a:prstGeom>
            <a:solidFill>
              <a:schemeClr val="accent4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i="0" sz="1800" u="none" cap="none" strike="noStrike">
                <a:solidFill>
                  <a:srgbClr val="FFFFFF"/>
                </a:solidFill>
                <a:latin typeface="Barriecito"/>
                <a:ea typeface="Barriecito"/>
                <a:cs typeface="Barriecito"/>
                <a:sym typeface="Barriecito"/>
              </a:endParaRPr>
            </a:p>
          </p:txBody>
        </p:sp>
        <p:sp>
          <p:nvSpPr>
            <p:cNvPr id="522" name="Google Shape;522;p6"/>
            <p:cNvSpPr/>
            <p:nvPr/>
          </p:nvSpPr>
          <p:spPr>
            <a:xfrm>
              <a:off x="8939750" y="3825825"/>
              <a:ext cx="731700" cy="635100"/>
            </a:xfrm>
            <a:prstGeom prst="rect">
              <a:avLst/>
            </a:prstGeom>
            <a:solidFill>
              <a:srgbClr val="000000">
                <a:alpha val="134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i="0" sz="1800" u="none" cap="none" strike="noStrike">
                <a:solidFill>
                  <a:srgbClr val="FFFFFF"/>
                </a:solidFill>
                <a:latin typeface="Barriecito"/>
                <a:ea typeface="Barriecito"/>
                <a:cs typeface="Barriecito"/>
                <a:sym typeface="Barriecito"/>
              </a:endParaRPr>
            </a:p>
          </p:txBody>
        </p:sp>
        <p:sp>
          <p:nvSpPr>
            <p:cNvPr id="523" name="Google Shape;523;p6"/>
            <p:cNvSpPr txBox="1"/>
            <p:nvPr/>
          </p:nvSpPr>
          <p:spPr>
            <a:xfrm>
              <a:off x="9941525" y="3943275"/>
              <a:ext cx="1769700" cy="400200"/>
            </a:xfrm>
            <a:prstGeom prst="rect">
              <a:avLst/>
            </a:prstGeom>
            <a:noFill/>
            <a:ln>
              <a:noFill/>
            </a:ln>
            <a:effectLst>
              <a:outerShdw rotWithShape="0" algn="bl" dir="3960000" dist="38100">
                <a:srgbClr val="000000"/>
              </a:outerShdw>
            </a:effectLst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2300">
                  <a:solidFill>
                    <a:schemeClr val="dk2"/>
                  </a:solidFill>
                  <a:latin typeface="Ranchers"/>
                  <a:ea typeface="Ranchers"/>
                  <a:cs typeface="Ranchers"/>
                  <a:sym typeface="Ranchers"/>
                </a:rPr>
                <a:t>THURSDAY</a:t>
              </a:r>
              <a:endParaRPr sz="2300">
                <a:solidFill>
                  <a:schemeClr val="dk2"/>
                </a:solidFill>
                <a:latin typeface="Ranchers"/>
                <a:ea typeface="Ranchers"/>
                <a:cs typeface="Ranchers"/>
                <a:sym typeface="Ranchers"/>
              </a:endParaRPr>
            </a:p>
          </p:txBody>
        </p:sp>
      </p:grpSp>
      <p:sp>
        <p:nvSpPr>
          <p:cNvPr id="524" name="Google Shape;524;p6"/>
          <p:cNvSpPr txBox="1"/>
          <p:nvPr>
            <p:ph idx="1" type="body"/>
          </p:nvPr>
        </p:nvSpPr>
        <p:spPr>
          <a:xfrm>
            <a:off x="1130925" y="1815950"/>
            <a:ext cx="4041000" cy="40941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81000" lvl="0" marL="4572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400"/>
              <a:buFont typeface="Gochi Hand"/>
              <a:buChar char="●"/>
              <a:defRPr sz="2400">
                <a:latin typeface="Gochi Hand"/>
                <a:ea typeface="Gochi Hand"/>
                <a:cs typeface="Gochi Hand"/>
                <a:sym typeface="Gochi Hand"/>
              </a:defRPr>
            </a:lvl1pPr>
            <a:lvl2pPr indent="-349250" lvl="1" marL="9144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900"/>
              <a:buFont typeface="Gochi Hand"/>
              <a:buChar char="○"/>
              <a:defRPr sz="1900">
                <a:latin typeface="Gochi Hand"/>
                <a:ea typeface="Gochi Hand"/>
                <a:cs typeface="Gochi Hand"/>
                <a:sym typeface="Gochi Hand"/>
              </a:defRPr>
            </a:lvl2pPr>
            <a:lvl3pPr indent="-349250" lvl="2" marL="13716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900"/>
              <a:buFont typeface="Gochi Hand"/>
              <a:buChar char="■"/>
              <a:defRPr sz="1900">
                <a:latin typeface="Gochi Hand"/>
                <a:ea typeface="Gochi Hand"/>
                <a:cs typeface="Gochi Hand"/>
                <a:sym typeface="Gochi Hand"/>
              </a:defRPr>
            </a:lvl3pPr>
            <a:lvl4pPr indent="-349250" lvl="3" marL="18288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900"/>
              <a:buFont typeface="Gochi Hand"/>
              <a:buChar char="●"/>
              <a:defRPr sz="1900">
                <a:latin typeface="Gochi Hand"/>
                <a:ea typeface="Gochi Hand"/>
                <a:cs typeface="Gochi Hand"/>
                <a:sym typeface="Gochi Hand"/>
              </a:defRPr>
            </a:lvl4pPr>
            <a:lvl5pPr indent="-349250" lvl="4" marL="22860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900"/>
              <a:buFont typeface="Gochi Hand"/>
              <a:buChar char="○"/>
              <a:defRPr sz="1900">
                <a:latin typeface="Gochi Hand"/>
                <a:ea typeface="Gochi Hand"/>
                <a:cs typeface="Gochi Hand"/>
                <a:sym typeface="Gochi Hand"/>
              </a:defRPr>
            </a:lvl5pPr>
            <a:lvl6pPr indent="-349250" lvl="5" marL="27432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900"/>
              <a:buFont typeface="Gochi Hand"/>
              <a:buChar char="■"/>
              <a:defRPr sz="1900">
                <a:latin typeface="Gochi Hand"/>
                <a:ea typeface="Gochi Hand"/>
                <a:cs typeface="Gochi Hand"/>
                <a:sym typeface="Gochi Hand"/>
              </a:defRPr>
            </a:lvl6pPr>
            <a:lvl7pPr indent="-349250" lvl="6" marL="32004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900"/>
              <a:buFont typeface="Gochi Hand"/>
              <a:buChar char="●"/>
              <a:defRPr sz="1900">
                <a:latin typeface="Gochi Hand"/>
                <a:ea typeface="Gochi Hand"/>
                <a:cs typeface="Gochi Hand"/>
                <a:sym typeface="Gochi Hand"/>
              </a:defRPr>
            </a:lvl7pPr>
            <a:lvl8pPr indent="-349250" lvl="7" marL="36576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900"/>
              <a:buFont typeface="Gochi Hand"/>
              <a:buChar char="○"/>
              <a:defRPr sz="1900">
                <a:latin typeface="Gochi Hand"/>
                <a:ea typeface="Gochi Hand"/>
                <a:cs typeface="Gochi Hand"/>
                <a:sym typeface="Gochi Hand"/>
              </a:defRPr>
            </a:lvl8pPr>
            <a:lvl9pPr indent="-349250" lvl="8" marL="41148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900"/>
              <a:buFont typeface="Gochi Hand"/>
              <a:buChar char="■"/>
              <a:defRPr sz="1900">
                <a:latin typeface="Gochi Hand"/>
                <a:ea typeface="Gochi Hand"/>
                <a:cs typeface="Gochi Hand"/>
                <a:sym typeface="Gochi Hand"/>
              </a:defRPr>
            </a:lvl9pPr>
          </a:lstStyle>
          <a:p/>
        </p:txBody>
      </p:sp>
      <p:grpSp>
        <p:nvGrpSpPr>
          <p:cNvPr id="525" name="Google Shape;525;p6"/>
          <p:cNvGrpSpPr/>
          <p:nvPr/>
        </p:nvGrpSpPr>
        <p:grpSpPr>
          <a:xfrm flipH="1" rot="-1067895">
            <a:off x="927274" y="4793679"/>
            <a:ext cx="576933" cy="1053355"/>
            <a:chOff x="5930618" y="1536098"/>
            <a:chExt cx="1609023" cy="2932306"/>
          </a:xfrm>
        </p:grpSpPr>
        <p:grpSp>
          <p:nvGrpSpPr>
            <p:cNvPr id="526" name="Google Shape;526;p6"/>
            <p:cNvGrpSpPr/>
            <p:nvPr/>
          </p:nvGrpSpPr>
          <p:grpSpPr>
            <a:xfrm>
              <a:off x="5930618" y="1536098"/>
              <a:ext cx="1609023" cy="2932306"/>
              <a:chOff x="6208295" y="550435"/>
              <a:chExt cx="1609023" cy="2932306"/>
            </a:xfrm>
          </p:grpSpPr>
          <p:sp>
            <p:nvSpPr>
              <p:cNvPr id="527" name="Google Shape;527;p6"/>
              <p:cNvSpPr/>
              <p:nvPr/>
            </p:nvSpPr>
            <p:spPr>
              <a:xfrm rot="10800000">
                <a:off x="6225940" y="2188143"/>
                <a:ext cx="1560898" cy="1286577"/>
              </a:xfrm>
              <a:custGeom>
                <a:rect b="b" l="l" r="r" t="t"/>
                <a:pathLst>
                  <a:path extrusionOk="0" h="1286577" w="1560898">
                    <a:moveTo>
                      <a:pt x="1560898" y="1286577"/>
                    </a:moveTo>
                    <a:lnTo>
                      <a:pt x="11230" y="1286577"/>
                    </a:lnTo>
                    <a:lnTo>
                      <a:pt x="11230" y="539014"/>
                    </a:lnTo>
                    <a:lnTo>
                      <a:pt x="0" y="539014"/>
                    </a:lnTo>
                    <a:lnTo>
                      <a:pt x="774834" y="0"/>
                    </a:lnTo>
                    <a:lnTo>
                      <a:pt x="1545058" y="535807"/>
                    </a:lnTo>
                    <a:lnTo>
                      <a:pt x="1560898" y="535807"/>
                    </a:lnTo>
                    <a:close/>
                  </a:path>
                </a:pathLst>
              </a:custGeom>
              <a:solidFill>
                <a:srgbClr val="F7D38F"/>
              </a:solidFill>
              <a:ln cap="flat" cmpd="sng" w="28575">
                <a:solidFill>
                  <a:schemeClr val="dk1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28" name="Google Shape;528;p6"/>
              <p:cNvSpPr/>
              <p:nvPr/>
            </p:nvSpPr>
            <p:spPr>
              <a:xfrm rot="10800000">
                <a:off x="6989543" y="2200976"/>
                <a:ext cx="766816" cy="1280999"/>
              </a:xfrm>
              <a:custGeom>
                <a:rect b="b" l="l" r="r" t="t"/>
                <a:pathLst>
                  <a:path extrusionOk="0" h="1280999" w="766816">
                    <a:moveTo>
                      <a:pt x="766816" y="1280999"/>
                    </a:moveTo>
                    <a:lnTo>
                      <a:pt x="11230" y="1280999"/>
                    </a:lnTo>
                    <a:lnTo>
                      <a:pt x="11230" y="533436"/>
                    </a:lnTo>
                    <a:lnTo>
                      <a:pt x="0" y="533436"/>
                    </a:lnTo>
                    <a:lnTo>
                      <a:pt x="766816" y="0"/>
                    </a:lnTo>
                    <a:close/>
                  </a:path>
                </a:pathLst>
              </a:custGeom>
              <a:solidFill>
                <a:srgbClr val="FFFFFF">
                  <a:alpha val="2745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29" name="Google Shape;529;p6"/>
              <p:cNvSpPr/>
              <p:nvPr/>
            </p:nvSpPr>
            <p:spPr>
              <a:xfrm>
                <a:off x="6227545" y="582329"/>
                <a:ext cx="1544855" cy="2375474"/>
              </a:xfrm>
              <a:custGeom>
                <a:rect b="b" l="l" r="r" t="t"/>
                <a:pathLst>
                  <a:path extrusionOk="0" h="2346147" w="1544855">
                    <a:moveTo>
                      <a:pt x="546245" y="0"/>
                    </a:moveTo>
                    <a:lnTo>
                      <a:pt x="998610" y="0"/>
                    </a:lnTo>
                    <a:cubicBezTo>
                      <a:pt x="1300293" y="0"/>
                      <a:pt x="1544855" y="244562"/>
                      <a:pt x="1544855" y="546245"/>
                    </a:cubicBezTo>
                    <a:lnTo>
                      <a:pt x="1544855" y="2346147"/>
                    </a:lnTo>
                    <a:lnTo>
                      <a:pt x="1271992" y="1987617"/>
                    </a:lnTo>
                    <a:lnTo>
                      <a:pt x="1016906" y="2343752"/>
                    </a:lnTo>
                    <a:lnTo>
                      <a:pt x="755493" y="1987617"/>
                    </a:lnTo>
                    <a:lnTo>
                      <a:pt x="494081" y="2300439"/>
                    </a:lnTo>
                    <a:lnTo>
                      <a:pt x="238995" y="1987617"/>
                    </a:lnTo>
                    <a:lnTo>
                      <a:pt x="0" y="2302833"/>
                    </a:lnTo>
                    <a:lnTo>
                      <a:pt x="0" y="546245"/>
                    </a:lnTo>
                    <a:cubicBezTo>
                      <a:pt x="0" y="244562"/>
                      <a:pt x="244562" y="0"/>
                      <a:pt x="546245" y="0"/>
                    </a:cubicBezTo>
                    <a:close/>
                  </a:path>
                </a:pathLst>
              </a:custGeom>
              <a:solidFill>
                <a:srgbClr val="EFB436"/>
              </a:solidFill>
              <a:ln cap="flat" cmpd="sng" w="28575">
                <a:solidFill>
                  <a:schemeClr val="dk1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30" name="Google Shape;530;p6"/>
              <p:cNvSpPr/>
              <p:nvPr/>
            </p:nvSpPr>
            <p:spPr>
              <a:xfrm>
                <a:off x="6501911" y="580726"/>
                <a:ext cx="1013174" cy="2375012"/>
              </a:xfrm>
              <a:custGeom>
                <a:rect b="b" l="l" r="r" t="t"/>
                <a:pathLst>
                  <a:path extrusionOk="0" h="2375012" w="1013174">
                    <a:moveTo>
                      <a:pt x="618189" y="0"/>
                    </a:moveTo>
                    <a:lnTo>
                      <a:pt x="722641" y="0"/>
                    </a:lnTo>
                    <a:cubicBezTo>
                      <a:pt x="798062" y="0"/>
                      <a:pt x="869913" y="15489"/>
                      <a:pt x="935264" y="43499"/>
                    </a:cubicBezTo>
                    <a:lnTo>
                      <a:pt x="1013174" y="86351"/>
                    </a:lnTo>
                    <a:lnTo>
                      <a:pt x="976198" y="2042175"/>
                    </a:lnTo>
                    <a:lnTo>
                      <a:pt x="740937" y="2375012"/>
                    </a:lnTo>
                    <a:lnTo>
                      <a:pt x="661003" y="2264663"/>
                    </a:lnTo>
                    <a:close/>
                    <a:moveTo>
                      <a:pt x="270276" y="0"/>
                    </a:moveTo>
                    <a:lnTo>
                      <a:pt x="345974" y="0"/>
                    </a:lnTo>
                    <a:lnTo>
                      <a:pt x="386192" y="2127303"/>
                    </a:lnTo>
                    <a:lnTo>
                      <a:pt x="218112" y="2331121"/>
                    </a:lnTo>
                    <a:lnTo>
                      <a:pt x="0" y="2060074"/>
                    </a:lnTo>
                    <a:lnTo>
                      <a:pt x="37919" y="54353"/>
                    </a:lnTo>
                    <a:lnTo>
                      <a:pt x="57653" y="43499"/>
                    </a:lnTo>
                    <a:cubicBezTo>
                      <a:pt x="123005" y="15489"/>
                      <a:pt x="194855" y="0"/>
                      <a:pt x="270276" y="0"/>
                    </a:cubicBezTo>
                    <a:close/>
                  </a:path>
                </a:pathLst>
              </a:custGeom>
              <a:solidFill>
                <a:srgbClr val="FFFFFF">
                  <a:alpha val="2745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31" name="Google Shape;531;p6"/>
              <p:cNvSpPr/>
              <p:nvPr/>
            </p:nvSpPr>
            <p:spPr>
              <a:xfrm>
                <a:off x="6230753" y="556661"/>
                <a:ext cx="1544855" cy="555056"/>
              </a:xfrm>
              <a:custGeom>
                <a:rect b="b" l="l" r="r" t="t"/>
                <a:pathLst>
                  <a:path extrusionOk="0" h="555056" w="1544855">
                    <a:moveTo>
                      <a:pt x="546245" y="0"/>
                    </a:moveTo>
                    <a:lnTo>
                      <a:pt x="998610" y="0"/>
                    </a:lnTo>
                    <a:cubicBezTo>
                      <a:pt x="1300293" y="0"/>
                      <a:pt x="1544855" y="244562"/>
                      <a:pt x="1544855" y="546245"/>
                    </a:cubicBezTo>
                    <a:lnTo>
                      <a:pt x="1544855" y="555056"/>
                    </a:lnTo>
                    <a:lnTo>
                      <a:pt x="0" y="555056"/>
                    </a:lnTo>
                    <a:lnTo>
                      <a:pt x="0" y="546245"/>
                    </a:lnTo>
                    <a:cubicBezTo>
                      <a:pt x="0" y="244562"/>
                      <a:pt x="244562" y="0"/>
                      <a:pt x="546245" y="0"/>
                    </a:cubicBezTo>
                    <a:close/>
                  </a:path>
                </a:pathLst>
              </a:custGeom>
              <a:solidFill>
                <a:srgbClr val="E3607D"/>
              </a:solidFill>
              <a:ln cap="flat" cmpd="sng" w="28575">
                <a:solidFill>
                  <a:schemeClr val="dk1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32" name="Google Shape;532;p6"/>
              <p:cNvSpPr/>
              <p:nvPr/>
            </p:nvSpPr>
            <p:spPr>
              <a:xfrm>
                <a:off x="6765353" y="3234088"/>
                <a:ext cx="499017" cy="248653"/>
              </a:xfrm>
              <a:custGeom>
                <a:rect b="b" l="l" r="r" t="t"/>
                <a:pathLst>
                  <a:path extrusionOk="0" h="248653" w="499017">
                    <a:moveTo>
                      <a:pt x="249058" y="0"/>
                    </a:moveTo>
                    <a:cubicBezTo>
                      <a:pt x="311852" y="0"/>
                      <a:pt x="371674" y="12726"/>
                      <a:pt x="426085" y="35740"/>
                    </a:cubicBezTo>
                    <a:lnTo>
                      <a:pt x="499017" y="75327"/>
                    </a:lnTo>
                    <a:lnTo>
                      <a:pt x="249860" y="248653"/>
                    </a:lnTo>
                    <a:lnTo>
                      <a:pt x="0" y="74838"/>
                    </a:lnTo>
                    <a:lnTo>
                      <a:pt x="72032" y="35740"/>
                    </a:lnTo>
                    <a:cubicBezTo>
                      <a:pt x="126443" y="12726"/>
                      <a:pt x="186264" y="0"/>
                      <a:pt x="249058" y="0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33" name="Google Shape;533;p6"/>
              <p:cNvSpPr/>
              <p:nvPr/>
            </p:nvSpPr>
            <p:spPr>
              <a:xfrm>
                <a:off x="6208295" y="1063591"/>
                <a:ext cx="1597800" cy="375300"/>
              </a:xfrm>
              <a:prstGeom prst="roundRect">
                <a:avLst>
                  <a:gd fmla="val 16667" name="adj"/>
                </a:avLst>
              </a:prstGeom>
              <a:solidFill>
                <a:srgbClr val="A8BFD6"/>
              </a:solidFill>
              <a:ln cap="flat" cmpd="sng" w="28575">
                <a:solidFill>
                  <a:schemeClr val="dk1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34" name="Google Shape;534;p6"/>
              <p:cNvSpPr/>
              <p:nvPr/>
            </p:nvSpPr>
            <p:spPr>
              <a:xfrm flipH="1">
                <a:off x="6994360" y="550435"/>
                <a:ext cx="774832" cy="512039"/>
              </a:xfrm>
              <a:custGeom>
                <a:rect b="b" l="l" r="r" t="t"/>
                <a:pathLst>
                  <a:path extrusionOk="0" h="555056" w="774832">
                    <a:moveTo>
                      <a:pt x="546245" y="0"/>
                    </a:moveTo>
                    <a:lnTo>
                      <a:pt x="774832" y="0"/>
                    </a:lnTo>
                    <a:lnTo>
                      <a:pt x="774832" y="555056"/>
                    </a:lnTo>
                    <a:lnTo>
                      <a:pt x="0" y="555056"/>
                    </a:lnTo>
                    <a:lnTo>
                      <a:pt x="0" y="546245"/>
                    </a:lnTo>
                    <a:cubicBezTo>
                      <a:pt x="0" y="244562"/>
                      <a:pt x="244562" y="0"/>
                      <a:pt x="546245" y="0"/>
                    </a:cubicBezTo>
                    <a:close/>
                  </a:path>
                </a:pathLst>
              </a:custGeom>
              <a:solidFill>
                <a:srgbClr val="FFFFFF">
                  <a:alpha val="2745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35" name="Google Shape;535;p6"/>
              <p:cNvSpPr/>
              <p:nvPr/>
            </p:nvSpPr>
            <p:spPr>
              <a:xfrm flipH="1">
                <a:off x="6993134" y="1066800"/>
                <a:ext cx="824184" cy="375385"/>
              </a:xfrm>
              <a:custGeom>
                <a:rect b="b" l="l" r="r" t="t"/>
                <a:pathLst>
                  <a:path extrusionOk="0" h="375385" w="792485">
                    <a:moveTo>
                      <a:pt x="62565" y="0"/>
                    </a:moveTo>
                    <a:lnTo>
                      <a:pt x="792485" y="0"/>
                    </a:lnTo>
                    <a:lnTo>
                      <a:pt x="792485" y="375385"/>
                    </a:lnTo>
                    <a:lnTo>
                      <a:pt x="62565" y="375385"/>
                    </a:lnTo>
                    <a:cubicBezTo>
                      <a:pt x="28011" y="375385"/>
                      <a:pt x="0" y="347374"/>
                      <a:pt x="0" y="312820"/>
                    </a:cubicBezTo>
                    <a:lnTo>
                      <a:pt x="0" y="62565"/>
                    </a:lnTo>
                    <a:cubicBezTo>
                      <a:pt x="0" y="28011"/>
                      <a:pt x="28011" y="0"/>
                      <a:pt x="62565" y="0"/>
                    </a:cubicBezTo>
                    <a:close/>
                  </a:path>
                </a:pathLst>
              </a:custGeom>
              <a:solidFill>
                <a:srgbClr val="FFFFFF">
                  <a:alpha val="2745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536" name="Google Shape;536;p6"/>
            <p:cNvSpPr/>
            <p:nvPr/>
          </p:nvSpPr>
          <p:spPr>
            <a:xfrm>
              <a:off x="7382576" y="3113772"/>
              <a:ext cx="67500" cy="540000"/>
            </a:xfrm>
            <a:prstGeom prst="roundRect">
              <a:avLst>
                <a:gd fmla="val 50000" name="adj"/>
              </a:avLst>
            </a:prstGeom>
            <a:solidFill>
              <a:srgbClr val="FFFFFF">
                <a:alpha val="3765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7" name="Google Shape;537;p6"/>
            <p:cNvSpPr/>
            <p:nvPr/>
          </p:nvSpPr>
          <p:spPr>
            <a:xfrm>
              <a:off x="7376159" y="2890787"/>
              <a:ext cx="67500" cy="144000"/>
            </a:xfrm>
            <a:prstGeom prst="roundRect">
              <a:avLst>
                <a:gd fmla="val 50000" name="adj"/>
              </a:avLst>
            </a:prstGeom>
            <a:solidFill>
              <a:srgbClr val="FFFFFF">
                <a:alpha val="3765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8" name="Google Shape;538;p6"/>
            <p:cNvSpPr/>
            <p:nvPr/>
          </p:nvSpPr>
          <p:spPr>
            <a:xfrm>
              <a:off x="6731266" y="2457649"/>
              <a:ext cx="67500" cy="432000"/>
            </a:xfrm>
            <a:prstGeom prst="roundRect">
              <a:avLst>
                <a:gd fmla="val 50000" name="adj"/>
              </a:avLst>
            </a:prstGeom>
            <a:solidFill>
              <a:srgbClr val="FFFFFF">
                <a:alpha val="3765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9" name="Google Shape;539;p6"/>
            <p:cNvSpPr/>
            <p:nvPr/>
          </p:nvSpPr>
          <p:spPr>
            <a:xfrm>
              <a:off x="6734474" y="2956560"/>
              <a:ext cx="67500" cy="108000"/>
            </a:xfrm>
            <a:prstGeom prst="roundRect">
              <a:avLst>
                <a:gd fmla="val 50000" name="adj"/>
              </a:avLst>
            </a:prstGeom>
            <a:solidFill>
              <a:srgbClr val="FFFFFF">
                <a:alpha val="3765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0" name="Google Shape;540;p6"/>
            <p:cNvSpPr/>
            <p:nvPr/>
          </p:nvSpPr>
          <p:spPr>
            <a:xfrm rot="3200062">
              <a:off x="7093647" y="3970895"/>
              <a:ext cx="67320" cy="324003"/>
            </a:xfrm>
            <a:prstGeom prst="roundRect">
              <a:avLst>
                <a:gd fmla="val 50000" name="adj"/>
              </a:avLst>
            </a:prstGeom>
            <a:solidFill>
              <a:srgbClr val="FFFFFF">
                <a:alpha val="3765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1" name="Google Shape;541;p6"/>
            <p:cNvSpPr/>
            <p:nvPr/>
          </p:nvSpPr>
          <p:spPr>
            <a:xfrm rot="5400000">
              <a:off x="6680505" y="1450126"/>
              <a:ext cx="97200" cy="1595700"/>
            </a:xfrm>
            <a:prstGeom prst="roundRect">
              <a:avLst>
                <a:gd fmla="val 50000" name="adj"/>
              </a:avLst>
            </a:prstGeom>
            <a:solidFill>
              <a:srgbClr val="FFFFFF">
                <a:alpha val="3765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2" name="Google Shape;542;p6"/>
            <p:cNvSpPr/>
            <p:nvPr/>
          </p:nvSpPr>
          <p:spPr>
            <a:xfrm rot="3484535">
              <a:off x="6838763" y="4268957"/>
              <a:ext cx="67511" cy="107961"/>
            </a:xfrm>
            <a:prstGeom prst="roundRect">
              <a:avLst>
                <a:gd fmla="val 50000" name="adj"/>
              </a:avLst>
            </a:prstGeom>
            <a:solidFill>
              <a:srgbClr val="FFFFFF">
                <a:alpha val="3765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3" name="Google Shape;543;p6"/>
            <p:cNvSpPr/>
            <p:nvPr/>
          </p:nvSpPr>
          <p:spPr>
            <a:xfrm rot="-1504720">
              <a:off x="7344127" y="1872139"/>
              <a:ext cx="67239" cy="108035"/>
            </a:xfrm>
            <a:prstGeom prst="roundRect">
              <a:avLst>
                <a:gd fmla="val 50000" name="adj"/>
              </a:avLst>
            </a:prstGeom>
            <a:solidFill>
              <a:srgbClr val="FFFFFF">
                <a:alpha val="3765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4" name="Google Shape;544;p6"/>
            <p:cNvSpPr/>
            <p:nvPr/>
          </p:nvSpPr>
          <p:spPr>
            <a:xfrm rot="-3012820">
              <a:off x="7177533" y="1614475"/>
              <a:ext cx="114388" cy="226856"/>
            </a:xfrm>
            <a:prstGeom prst="roundRect">
              <a:avLst>
                <a:gd fmla="val 50000" name="adj"/>
              </a:avLst>
            </a:prstGeom>
            <a:solidFill>
              <a:srgbClr val="FFFFFF">
                <a:alpha val="3765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545" name="Google Shape;545;p6"/>
          <p:cNvSpPr/>
          <p:nvPr/>
        </p:nvSpPr>
        <p:spPr>
          <a:xfrm flipH="1">
            <a:off x="1345668" y="5808625"/>
            <a:ext cx="844600" cy="407150"/>
          </a:xfrm>
          <a:custGeom>
            <a:rect b="b" l="l" r="r" t="t"/>
            <a:pathLst>
              <a:path extrusionOk="0" h="16286" w="33784">
                <a:moveTo>
                  <a:pt x="33784" y="0"/>
                </a:moveTo>
                <a:cubicBezTo>
                  <a:pt x="32358" y="155"/>
                  <a:pt x="25586" y="-388"/>
                  <a:pt x="25229" y="932"/>
                </a:cubicBezTo>
                <a:cubicBezTo>
                  <a:pt x="24873" y="2252"/>
                  <a:pt x="33280" y="6679"/>
                  <a:pt x="31645" y="7921"/>
                </a:cubicBezTo>
                <a:cubicBezTo>
                  <a:pt x="30010" y="9164"/>
                  <a:pt x="16570" y="7048"/>
                  <a:pt x="15417" y="8387"/>
                </a:cubicBezTo>
                <a:cubicBezTo>
                  <a:pt x="14264" y="9727"/>
                  <a:pt x="27296" y="14869"/>
                  <a:pt x="24726" y="15958"/>
                </a:cubicBezTo>
                <a:cubicBezTo>
                  <a:pt x="22157" y="17047"/>
                  <a:pt x="4121" y="15092"/>
                  <a:pt x="0" y="14919"/>
                </a:cubicBezTo>
              </a:path>
            </a:pathLst>
          </a:custGeom>
          <a:noFill/>
          <a:ln cap="flat" cmpd="sng" w="28575">
            <a:solidFill>
              <a:schemeClr val="dk1"/>
            </a:solidFill>
            <a:prstDash val="solid"/>
            <a:round/>
            <a:headEnd len="med" w="med" type="none"/>
            <a:tailEnd len="med" w="med" type="none"/>
          </a:ln>
        </p:spPr>
      </p:sp>
      <p:sp>
        <p:nvSpPr>
          <p:cNvPr id="546" name="Google Shape;546;p6"/>
          <p:cNvSpPr txBox="1"/>
          <p:nvPr>
            <p:ph idx="2" type="subTitle"/>
          </p:nvPr>
        </p:nvSpPr>
        <p:spPr>
          <a:xfrm>
            <a:off x="5994450" y="2721225"/>
            <a:ext cx="2945400" cy="563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2900"/>
              <a:buNone/>
              <a:defRPr sz="2900"/>
            </a:lvl1pPr>
            <a:lvl2pPr lvl="1" rtl="0">
              <a:spcBef>
                <a:spcPts val="2100"/>
              </a:spcBef>
              <a:spcAft>
                <a:spcPts val="0"/>
              </a:spcAft>
              <a:buSzPts val="2300"/>
              <a:buNone/>
              <a:defRPr sz="2300"/>
            </a:lvl2pPr>
            <a:lvl3pPr lvl="2" rtl="0">
              <a:spcBef>
                <a:spcPts val="2100"/>
              </a:spcBef>
              <a:spcAft>
                <a:spcPts val="0"/>
              </a:spcAft>
              <a:buSzPts val="2300"/>
              <a:buNone/>
              <a:defRPr sz="2300"/>
            </a:lvl3pPr>
            <a:lvl4pPr lvl="3" rtl="0">
              <a:spcBef>
                <a:spcPts val="2100"/>
              </a:spcBef>
              <a:spcAft>
                <a:spcPts val="0"/>
              </a:spcAft>
              <a:buSzPts val="2300"/>
              <a:buNone/>
              <a:defRPr sz="2300"/>
            </a:lvl4pPr>
            <a:lvl5pPr lvl="4" rtl="0">
              <a:spcBef>
                <a:spcPts val="2100"/>
              </a:spcBef>
              <a:spcAft>
                <a:spcPts val="0"/>
              </a:spcAft>
              <a:buSzPts val="2300"/>
              <a:buNone/>
              <a:defRPr sz="2300"/>
            </a:lvl5pPr>
            <a:lvl6pPr lvl="5" rtl="0">
              <a:spcBef>
                <a:spcPts val="2100"/>
              </a:spcBef>
              <a:spcAft>
                <a:spcPts val="0"/>
              </a:spcAft>
              <a:buSzPts val="2300"/>
              <a:buNone/>
              <a:defRPr sz="2300"/>
            </a:lvl6pPr>
            <a:lvl7pPr lvl="6" rtl="0">
              <a:spcBef>
                <a:spcPts val="2100"/>
              </a:spcBef>
              <a:spcAft>
                <a:spcPts val="0"/>
              </a:spcAft>
              <a:buSzPts val="2300"/>
              <a:buNone/>
              <a:defRPr sz="2300"/>
            </a:lvl7pPr>
            <a:lvl8pPr lvl="7" rtl="0">
              <a:spcBef>
                <a:spcPts val="2100"/>
              </a:spcBef>
              <a:spcAft>
                <a:spcPts val="0"/>
              </a:spcAft>
              <a:buSzPts val="2300"/>
              <a:buNone/>
              <a:defRPr sz="2300"/>
            </a:lvl8pPr>
            <a:lvl9pPr lvl="8" rtl="0">
              <a:spcBef>
                <a:spcPts val="2100"/>
              </a:spcBef>
              <a:spcAft>
                <a:spcPts val="2100"/>
              </a:spcAft>
              <a:buSzPts val="2300"/>
              <a:buNone/>
              <a:defRPr sz="2300"/>
            </a:lvl9pPr>
          </a:lstStyle>
          <a:p/>
        </p:txBody>
      </p:sp>
      <p:sp>
        <p:nvSpPr>
          <p:cNvPr id="547" name="Google Shape;547;p6"/>
          <p:cNvSpPr txBox="1"/>
          <p:nvPr>
            <p:ph idx="3" type="subTitle"/>
          </p:nvPr>
        </p:nvSpPr>
        <p:spPr>
          <a:xfrm>
            <a:off x="5994450" y="3368925"/>
            <a:ext cx="2945400" cy="563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2900"/>
              <a:buNone/>
              <a:defRPr sz="2900"/>
            </a:lvl1pPr>
            <a:lvl2pPr lvl="1" rtl="0">
              <a:spcBef>
                <a:spcPts val="2100"/>
              </a:spcBef>
              <a:spcAft>
                <a:spcPts val="0"/>
              </a:spcAft>
              <a:buSzPts val="2300"/>
              <a:buNone/>
              <a:defRPr sz="2300"/>
            </a:lvl2pPr>
            <a:lvl3pPr lvl="2" rtl="0">
              <a:spcBef>
                <a:spcPts val="2100"/>
              </a:spcBef>
              <a:spcAft>
                <a:spcPts val="0"/>
              </a:spcAft>
              <a:buSzPts val="2300"/>
              <a:buNone/>
              <a:defRPr sz="2300"/>
            </a:lvl3pPr>
            <a:lvl4pPr lvl="3" rtl="0">
              <a:spcBef>
                <a:spcPts val="2100"/>
              </a:spcBef>
              <a:spcAft>
                <a:spcPts val="0"/>
              </a:spcAft>
              <a:buSzPts val="2300"/>
              <a:buNone/>
              <a:defRPr sz="2300"/>
            </a:lvl4pPr>
            <a:lvl5pPr lvl="4" rtl="0">
              <a:spcBef>
                <a:spcPts val="2100"/>
              </a:spcBef>
              <a:spcAft>
                <a:spcPts val="0"/>
              </a:spcAft>
              <a:buSzPts val="2300"/>
              <a:buNone/>
              <a:defRPr sz="2300"/>
            </a:lvl5pPr>
            <a:lvl6pPr lvl="5" rtl="0">
              <a:spcBef>
                <a:spcPts val="2100"/>
              </a:spcBef>
              <a:spcAft>
                <a:spcPts val="0"/>
              </a:spcAft>
              <a:buSzPts val="2300"/>
              <a:buNone/>
              <a:defRPr sz="2300"/>
            </a:lvl6pPr>
            <a:lvl7pPr lvl="6" rtl="0">
              <a:spcBef>
                <a:spcPts val="2100"/>
              </a:spcBef>
              <a:spcAft>
                <a:spcPts val="0"/>
              </a:spcAft>
              <a:buSzPts val="2300"/>
              <a:buNone/>
              <a:defRPr sz="2300"/>
            </a:lvl7pPr>
            <a:lvl8pPr lvl="7" rtl="0">
              <a:spcBef>
                <a:spcPts val="2100"/>
              </a:spcBef>
              <a:spcAft>
                <a:spcPts val="0"/>
              </a:spcAft>
              <a:buSzPts val="2300"/>
              <a:buNone/>
              <a:defRPr sz="2300"/>
            </a:lvl8pPr>
            <a:lvl9pPr lvl="8" rtl="0">
              <a:spcBef>
                <a:spcPts val="2100"/>
              </a:spcBef>
              <a:spcAft>
                <a:spcPts val="2100"/>
              </a:spcAft>
              <a:buSzPts val="2300"/>
              <a:buNone/>
              <a:defRPr sz="2300"/>
            </a:lvl9pPr>
          </a:lstStyle>
          <a:p/>
        </p:txBody>
      </p:sp>
      <p:sp>
        <p:nvSpPr>
          <p:cNvPr id="548" name="Google Shape;548;p6"/>
          <p:cNvSpPr txBox="1"/>
          <p:nvPr>
            <p:ph idx="4" type="subTitle"/>
          </p:nvPr>
        </p:nvSpPr>
        <p:spPr>
          <a:xfrm>
            <a:off x="5994450" y="4016625"/>
            <a:ext cx="2945400" cy="563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2900"/>
              <a:buNone/>
              <a:defRPr sz="2900"/>
            </a:lvl1pPr>
            <a:lvl2pPr lvl="1" rtl="0">
              <a:spcBef>
                <a:spcPts val="2100"/>
              </a:spcBef>
              <a:spcAft>
                <a:spcPts val="0"/>
              </a:spcAft>
              <a:buSzPts val="2300"/>
              <a:buNone/>
              <a:defRPr sz="2300"/>
            </a:lvl2pPr>
            <a:lvl3pPr lvl="2" rtl="0">
              <a:spcBef>
                <a:spcPts val="2100"/>
              </a:spcBef>
              <a:spcAft>
                <a:spcPts val="0"/>
              </a:spcAft>
              <a:buSzPts val="2300"/>
              <a:buNone/>
              <a:defRPr sz="2300"/>
            </a:lvl3pPr>
            <a:lvl4pPr lvl="3" rtl="0">
              <a:spcBef>
                <a:spcPts val="2100"/>
              </a:spcBef>
              <a:spcAft>
                <a:spcPts val="0"/>
              </a:spcAft>
              <a:buSzPts val="2300"/>
              <a:buNone/>
              <a:defRPr sz="2300"/>
            </a:lvl4pPr>
            <a:lvl5pPr lvl="4" rtl="0">
              <a:spcBef>
                <a:spcPts val="2100"/>
              </a:spcBef>
              <a:spcAft>
                <a:spcPts val="0"/>
              </a:spcAft>
              <a:buSzPts val="2300"/>
              <a:buNone/>
              <a:defRPr sz="2300"/>
            </a:lvl5pPr>
            <a:lvl6pPr lvl="5" rtl="0">
              <a:spcBef>
                <a:spcPts val="2100"/>
              </a:spcBef>
              <a:spcAft>
                <a:spcPts val="0"/>
              </a:spcAft>
              <a:buSzPts val="2300"/>
              <a:buNone/>
              <a:defRPr sz="2300"/>
            </a:lvl6pPr>
            <a:lvl7pPr lvl="6" rtl="0">
              <a:spcBef>
                <a:spcPts val="2100"/>
              </a:spcBef>
              <a:spcAft>
                <a:spcPts val="0"/>
              </a:spcAft>
              <a:buSzPts val="2300"/>
              <a:buNone/>
              <a:defRPr sz="2300"/>
            </a:lvl7pPr>
            <a:lvl8pPr lvl="7" rtl="0">
              <a:spcBef>
                <a:spcPts val="2100"/>
              </a:spcBef>
              <a:spcAft>
                <a:spcPts val="0"/>
              </a:spcAft>
              <a:buSzPts val="2300"/>
              <a:buNone/>
              <a:defRPr sz="2300"/>
            </a:lvl8pPr>
            <a:lvl9pPr lvl="8" rtl="0">
              <a:spcBef>
                <a:spcPts val="2100"/>
              </a:spcBef>
              <a:spcAft>
                <a:spcPts val="2100"/>
              </a:spcAft>
              <a:buSzPts val="2300"/>
              <a:buNone/>
              <a:defRPr sz="2300"/>
            </a:lvl9pPr>
          </a:lstStyle>
          <a:p/>
        </p:txBody>
      </p:sp>
      <p:sp>
        <p:nvSpPr>
          <p:cNvPr id="549" name="Google Shape;549;p6"/>
          <p:cNvSpPr txBox="1"/>
          <p:nvPr>
            <p:ph idx="5" type="subTitle"/>
          </p:nvPr>
        </p:nvSpPr>
        <p:spPr>
          <a:xfrm>
            <a:off x="5994450" y="4664325"/>
            <a:ext cx="2945400" cy="563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2900"/>
              <a:buNone/>
              <a:defRPr sz="2900"/>
            </a:lvl1pPr>
            <a:lvl2pPr lvl="1" rtl="0">
              <a:spcBef>
                <a:spcPts val="2100"/>
              </a:spcBef>
              <a:spcAft>
                <a:spcPts val="0"/>
              </a:spcAft>
              <a:buSzPts val="2300"/>
              <a:buNone/>
              <a:defRPr sz="2300"/>
            </a:lvl2pPr>
            <a:lvl3pPr lvl="2" rtl="0">
              <a:spcBef>
                <a:spcPts val="2100"/>
              </a:spcBef>
              <a:spcAft>
                <a:spcPts val="0"/>
              </a:spcAft>
              <a:buSzPts val="2300"/>
              <a:buNone/>
              <a:defRPr sz="2300"/>
            </a:lvl3pPr>
            <a:lvl4pPr lvl="3" rtl="0">
              <a:spcBef>
                <a:spcPts val="2100"/>
              </a:spcBef>
              <a:spcAft>
                <a:spcPts val="0"/>
              </a:spcAft>
              <a:buSzPts val="2300"/>
              <a:buNone/>
              <a:defRPr sz="2300"/>
            </a:lvl4pPr>
            <a:lvl5pPr lvl="4" rtl="0">
              <a:spcBef>
                <a:spcPts val="2100"/>
              </a:spcBef>
              <a:spcAft>
                <a:spcPts val="0"/>
              </a:spcAft>
              <a:buSzPts val="2300"/>
              <a:buNone/>
              <a:defRPr sz="2300"/>
            </a:lvl5pPr>
            <a:lvl6pPr lvl="5" rtl="0">
              <a:spcBef>
                <a:spcPts val="2100"/>
              </a:spcBef>
              <a:spcAft>
                <a:spcPts val="0"/>
              </a:spcAft>
              <a:buSzPts val="2300"/>
              <a:buNone/>
              <a:defRPr sz="2300"/>
            </a:lvl6pPr>
            <a:lvl7pPr lvl="6" rtl="0">
              <a:spcBef>
                <a:spcPts val="2100"/>
              </a:spcBef>
              <a:spcAft>
                <a:spcPts val="0"/>
              </a:spcAft>
              <a:buSzPts val="2300"/>
              <a:buNone/>
              <a:defRPr sz="2300"/>
            </a:lvl7pPr>
            <a:lvl8pPr lvl="7" rtl="0">
              <a:spcBef>
                <a:spcPts val="2100"/>
              </a:spcBef>
              <a:spcAft>
                <a:spcPts val="0"/>
              </a:spcAft>
              <a:buSzPts val="2300"/>
              <a:buNone/>
              <a:defRPr sz="2300"/>
            </a:lvl8pPr>
            <a:lvl9pPr lvl="8" rtl="0">
              <a:spcBef>
                <a:spcPts val="2100"/>
              </a:spcBef>
              <a:spcAft>
                <a:spcPts val="2100"/>
              </a:spcAft>
              <a:buSzPts val="2300"/>
              <a:buNone/>
              <a:defRPr sz="2300"/>
            </a:lvl9pPr>
          </a:lstStyle>
          <a:p/>
        </p:txBody>
      </p:sp>
      <p:sp>
        <p:nvSpPr>
          <p:cNvPr id="550" name="Google Shape;550;p6"/>
          <p:cNvSpPr txBox="1"/>
          <p:nvPr>
            <p:ph idx="6" type="subTitle"/>
          </p:nvPr>
        </p:nvSpPr>
        <p:spPr>
          <a:xfrm>
            <a:off x="5994450" y="5312025"/>
            <a:ext cx="2945400" cy="563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2900"/>
              <a:buNone/>
              <a:defRPr sz="2900"/>
            </a:lvl1pPr>
            <a:lvl2pPr lvl="1" rtl="0">
              <a:spcBef>
                <a:spcPts val="2100"/>
              </a:spcBef>
              <a:spcAft>
                <a:spcPts val="0"/>
              </a:spcAft>
              <a:buSzPts val="2300"/>
              <a:buNone/>
              <a:defRPr sz="2300"/>
            </a:lvl2pPr>
            <a:lvl3pPr lvl="2" rtl="0">
              <a:spcBef>
                <a:spcPts val="2100"/>
              </a:spcBef>
              <a:spcAft>
                <a:spcPts val="0"/>
              </a:spcAft>
              <a:buSzPts val="2300"/>
              <a:buNone/>
              <a:defRPr sz="2300"/>
            </a:lvl3pPr>
            <a:lvl4pPr lvl="3" rtl="0">
              <a:spcBef>
                <a:spcPts val="2100"/>
              </a:spcBef>
              <a:spcAft>
                <a:spcPts val="0"/>
              </a:spcAft>
              <a:buSzPts val="2300"/>
              <a:buNone/>
              <a:defRPr sz="2300"/>
            </a:lvl4pPr>
            <a:lvl5pPr lvl="4" rtl="0">
              <a:spcBef>
                <a:spcPts val="2100"/>
              </a:spcBef>
              <a:spcAft>
                <a:spcPts val="0"/>
              </a:spcAft>
              <a:buSzPts val="2300"/>
              <a:buNone/>
              <a:defRPr sz="2300"/>
            </a:lvl5pPr>
            <a:lvl6pPr lvl="5" rtl="0">
              <a:spcBef>
                <a:spcPts val="2100"/>
              </a:spcBef>
              <a:spcAft>
                <a:spcPts val="0"/>
              </a:spcAft>
              <a:buSzPts val="2300"/>
              <a:buNone/>
              <a:defRPr sz="2300"/>
            </a:lvl6pPr>
            <a:lvl7pPr lvl="6" rtl="0">
              <a:spcBef>
                <a:spcPts val="2100"/>
              </a:spcBef>
              <a:spcAft>
                <a:spcPts val="0"/>
              </a:spcAft>
              <a:buSzPts val="2300"/>
              <a:buNone/>
              <a:defRPr sz="2300"/>
            </a:lvl7pPr>
            <a:lvl8pPr lvl="7" rtl="0">
              <a:spcBef>
                <a:spcPts val="2100"/>
              </a:spcBef>
              <a:spcAft>
                <a:spcPts val="0"/>
              </a:spcAft>
              <a:buSzPts val="2300"/>
              <a:buNone/>
              <a:defRPr sz="2300"/>
            </a:lvl8pPr>
            <a:lvl9pPr lvl="8" rtl="0">
              <a:spcBef>
                <a:spcPts val="2100"/>
              </a:spcBef>
              <a:spcAft>
                <a:spcPts val="2100"/>
              </a:spcAft>
              <a:buSzPts val="2300"/>
              <a:buNone/>
              <a:defRPr sz="2300"/>
            </a:lvl9pPr>
          </a:lstStyle>
          <a:p/>
        </p:txBody>
      </p:sp>
      <p:sp>
        <p:nvSpPr>
          <p:cNvPr id="551" name="Google Shape;551;p6">
            <a:hlinkClick action="ppaction://hlinksldjump" r:id="rId3"/>
          </p:cNvPr>
          <p:cNvSpPr/>
          <p:nvPr/>
        </p:nvSpPr>
        <p:spPr>
          <a:xfrm>
            <a:off x="9771525" y="1284950"/>
            <a:ext cx="1942200" cy="702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52" name="Google Shape;552;p6">
            <a:hlinkClick action="ppaction://hlinksldjump" r:id="rId4"/>
          </p:cNvPr>
          <p:cNvSpPr/>
          <p:nvPr/>
        </p:nvSpPr>
        <p:spPr>
          <a:xfrm>
            <a:off x="9771525" y="2123150"/>
            <a:ext cx="1942200" cy="702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53" name="Google Shape;553;p6">
            <a:hlinkClick action="ppaction://hlinksldjump" r:id="rId5"/>
          </p:cNvPr>
          <p:cNvSpPr/>
          <p:nvPr/>
        </p:nvSpPr>
        <p:spPr>
          <a:xfrm>
            <a:off x="9771525" y="2961350"/>
            <a:ext cx="1942200" cy="702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54" name="Google Shape;554;p6">
            <a:hlinkClick action="ppaction://hlinksldjump" r:id="rId6"/>
          </p:cNvPr>
          <p:cNvSpPr/>
          <p:nvPr/>
        </p:nvSpPr>
        <p:spPr>
          <a:xfrm>
            <a:off x="9771525" y="3799550"/>
            <a:ext cx="1942200" cy="702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55" name="Google Shape;555;p6">
            <a:hlinkClick action="ppaction://hlinksldjump" r:id="rId7"/>
          </p:cNvPr>
          <p:cNvSpPr/>
          <p:nvPr/>
        </p:nvSpPr>
        <p:spPr>
          <a:xfrm>
            <a:off x="9771525" y="4713950"/>
            <a:ext cx="1942200" cy="702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56" name="Google Shape;556;p6">
            <a:hlinkClick action="ppaction://hlinksldjump" r:id="rId8"/>
          </p:cNvPr>
          <p:cNvSpPr/>
          <p:nvPr/>
        </p:nvSpPr>
        <p:spPr>
          <a:xfrm>
            <a:off x="9771525" y="5552150"/>
            <a:ext cx="1942200" cy="702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006 Friday">
  <p:cSld name="CUSTOM_14_1_1_1_1">
    <p:bg>
      <p:bgPr>
        <a:solidFill>
          <a:schemeClr val="accent5"/>
        </a:solidFill>
      </p:bgPr>
    </p:bg>
    <p:spTree>
      <p:nvGrpSpPr>
        <p:cNvPr id="557" name="Shape 55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558" name="Google Shape;558;p7"/>
          <p:cNvGrpSpPr/>
          <p:nvPr/>
        </p:nvGrpSpPr>
        <p:grpSpPr>
          <a:xfrm>
            <a:off x="9064675" y="1143525"/>
            <a:ext cx="2637427" cy="1003200"/>
            <a:chOff x="9064675" y="1143525"/>
            <a:chExt cx="2637427" cy="1003200"/>
          </a:xfrm>
        </p:grpSpPr>
        <p:sp>
          <p:nvSpPr>
            <p:cNvPr id="559" name="Google Shape;559;p7"/>
            <p:cNvSpPr/>
            <p:nvPr/>
          </p:nvSpPr>
          <p:spPr>
            <a:xfrm>
              <a:off x="9064675" y="1327575"/>
              <a:ext cx="731700" cy="63510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i="0" sz="1800" u="none" cap="none" strike="noStrike">
                <a:solidFill>
                  <a:srgbClr val="FFFFFF"/>
                </a:solidFill>
                <a:latin typeface="Barriecito"/>
                <a:ea typeface="Barriecito"/>
                <a:cs typeface="Barriecito"/>
                <a:sym typeface="Barriecito"/>
              </a:endParaRPr>
            </a:p>
          </p:txBody>
        </p:sp>
        <p:sp>
          <p:nvSpPr>
            <p:cNvPr id="560" name="Google Shape;560;p7"/>
            <p:cNvSpPr/>
            <p:nvPr/>
          </p:nvSpPr>
          <p:spPr>
            <a:xfrm rot="-5400000">
              <a:off x="10223450" y="688575"/>
              <a:ext cx="1003200" cy="1913100"/>
            </a:xfrm>
            <a:prstGeom prst="trapezoid">
              <a:avLst>
                <a:gd fmla="val 19525" name="adj"/>
              </a:avLst>
            </a:prstGeom>
            <a:solidFill>
              <a:schemeClr val="accent1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i="0" sz="1800" u="none" cap="none" strike="noStrike">
                <a:solidFill>
                  <a:srgbClr val="FFFFFF"/>
                </a:solidFill>
                <a:latin typeface="Barriecito"/>
                <a:ea typeface="Barriecito"/>
                <a:cs typeface="Barriecito"/>
                <a:sym typeface="Barriecito"/>
              </a:endParaRPr>
            </a:p>
          </p:txBody>
        </p:sp>
        <p:sp>
          <p:nvSpPr>
            <p:cNvPr id="561" name="Google Shape;561;p7"/>
            <p:cNvSpPr/>
            <p:nvPr/>
          </p:nvSpPr>
          <p:spPr>
            <a:xfrm>
              <a:off x="9064675" y="1327575"/>
              <a:ext cx="731700" cy="635100"/>
            </a:xfrm>
            <a:prstGeom prst="rect">
              <a:avLst/>
            </a:prstGeom>
            <a:solidFill>
              <a:srgbClr val="000000">
                <a:alpha val="134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i="0" sz="1800" u="none" cap="none" strike="noStrike">
                <a:solidFill>
                  <a:srgbClr val="FFFFFF"/>
                </a:solidFill>
                <a:latin typeface="Barriecito"/>
                <a:ea typeface="Barriecito"/>
                <a:cs typeface="Barriecito"/>
                <a:sym typeface="Barriecito"/>
              </a:endParaRPr>
            </a:p>
          </p:txBody>
        </p:sp>
        <p:sp>
          <p:nvSpPr>
            <p:cNvPr id="562" name="Google Shape;562;p7"/>
            <p:cNvSpPr txBox="1"/>
            <p:nvPr/>
          </p:nvSpPr>
          <p:spPr>
            <a:xfrm>
              <a:off x="9932402" y="1445025"/>
              <a:ext cx="1769700" cy="400200"/>
            </a:xfrm>
            <a:prstGeom prst="rect">
              <a:avLst/>
            </a:prstGeom>
            <a:noFill/>
            <a:ln>
              <a:noFill/>
            </a:ln>
            <a:effectLst>
              <a:outerShdw rotWithShape="0" algn="bl" dir="3960000" dist="38100">
                <a:srgbClr val="000000"/>
              </a:outerShdw>
            </a:effectLst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i="0" lang="en" sz="2300" u="none" cap="none" strike="noStrike">
                  <a:solidFill>
                    <a:schemeClr val="dk2"/>
                  </a:solidFill>
                  <a:latin typeface="Ranchers"/>
                  <a:ea typeface="Ranchers"/>
                  <a:cs typeface="Ranchers"/>
                  <a:sym typeface="Ranchers"/>
                </a:rPr>
                <a:t>MONDAY</a:t>
              </a:r>
              <a:endParaRPr sz="2300">
                <a:solidFill>
                  <a:schemeClr val="dk2"/>
                </a:solidFill>
                <a:latin typeface="Ranchers"/>
                <a:ea typeface="Ranchers"/>
                <a:cs typeface="Ranchers"/>
                <a:sym typeface="Ranchers"/>
              </a:endParaRPr>
            </a:p>
          </p:txBody>
        </p:sp>
      </p:grpSp>
      <p:grpSp>
        <p:nvGrpSpPr>
          <p:cNvPr id="563" name="Google Shape;563;p7"/>
          <p:cNvGrpSpPr/>
          <p:nvPr/>
        </p:nvGrpSpPr>
        <p:grpSpPr>
          <a:xfrm>
            <a:off x="9064675" y="2822625"/>
            <a:ext cx="2713620" cy="1003200"/>
            <a:chOff x="9064675" y="2822625"/>
            <a:chExt cx="2713620" cy="1003200"/>
          </a:xfrm>
        </p:grpSpPr>
        <p:sp>
          <p:nvSpPr>
            <p:cNvPr id="564" name="Google Shape;564;p7"/>
            <p:cNvSpPr/>
            <p:nvPr/>
          </p:nvSpPr>
          <p:spPr>
            <a:xfrm>
              <a:off x="9064675" y="3006675"/>
              <a:ext cx="731700" cy="635100"/>
            </a:xfrm>
            <a:prstGeom prst="rect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i="0" sz="1800" u="none" cap="none" strike="noStrike">
                <a:solidFill>
                  <a:srgbClr val="FFFFFF"/>
                </a:solidFill>
                <a:latin typeface="Barriecito"/>
                <a:ea typeface="Barriecito"/>
                <a:cs typeface="Barriecito"/>
                <a:sym typeface="Barriecito"/>
              </a:endParaRPr>
            </a:p>
          </p:txBody>
        </p:sp>
        <p:sp>
          <p:nvSpPr>
            <p:cNvPr id="565" name="Google Shape;565;p7"/>
            <p:cNvSpPr/>
            <p:nvPr/>
          </p:nvSpPr>
          <p:spPr>
            <a:xfrm rot="-5400000">
              <a:off x="10223450" y="2367675"/>
              <a:ext cx="1003200" cy="1913100"/>
            </a:xfrm>
            <a:prstGeom prst="trapezoid">
              <a:avLst>
                <a:gd fmla="val 19525" name="adj"/>
              </a:avLst>
            </a:prstGeom>
            <a:solidFill>
              <a:schemeClr val="accent3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i="0" sz="1800" u="none" cap="none" strike="noStrike">
                <a:solidFill>
                  <a:srgbClr val="FFFFFF"/>
                </a:solidFill>
                <a:latin typeface="Barriecito"/>
                <a:ea typeface="Barriecito"/>
                <a:cs typeface="Barriecito"/>
                <a:sym typeface="Barriecito"/>
              </a:endParaRPr>
            </a:p>
          </p:txBody>
        </p:sp>
        <p:sp>
          <p:nvSpPr>
            <p:cNvPr id="566" name="Google Shape;566;p7"/>
            <p:cNvSpPr/>
            <p:nvPr/>
          </p:nvSpPr>
          <p:spPr>
            <a:xfrm>
              <a:off x="9064675" y="3006675"/>
              <a:ext cx="731700" cy="635100"/>
            </a:xfrm>
            <a:prstGeom prst="rect">
              <a:avLst/>
            </a:prstGeom>
            <a:solidFill>
              <a:srgbClr val="000000">
                <a:alpha val="134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i="0" sz="1800" u="none" cap="none" strike="noStrike">
                <a:solidFill>
                  <a:srgbClr val="FFFFFF"/>
                </a:solidFill>
                <a:latin typeface="Barriecito"/>
                <a:ea typeface="Barriecito"/>
                <a:cs typeface="Barriecito"/>
                <a:sym typeface="Barriecito"/>
              </a:endParaRPr>
            </a:p>
          </p:txBody>
        </p:sp>
        <p:sp>
          <p:nvSpPr>
            <p:cNvPr id="567" name="Google Shape;567;p7"/>
            <p:cNvSpPr txBox="1"/>
            <p:nvPr/>
          </p:nvSpPr>
          <p:spPr>
            <a:xfrm>
              <a:off x="10008595" y="3124137"/>
              <a:ext cx="1769700" cy="400200"/>
            </a:xfrm>
            <a:prstGeom prst="rect">
              <a:avLst/>
            </a:prstGeom>
            <a:noFill/>
            <a:ln>
              <a:noFill/>
            </a:ln>
            <a:effectLst>
              <a:outerShdw rotWithShape="0" algn="bl" dir="3960000" dist="38100">
                <a:srgbClr val="000000"/>
              </a:outerShdw>
            </a:effectLst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2300">
                  <a:solidFill>
                    <a:schemeClr val="dk2"/>
                  </a:solidFill>
                  <a:latin typeface="Ranchers"/>
                  <a:ea typeface="Ranchers"/>
                  <a:cs typeface="Ranchers"/>
                  <a:sym typeface="Ranchers"/>
                </a:rPr>
                <a:t>WEDNESDAY</a:t>
              </a:r>
              <a:endParaRPr sz="2300">
                <a:solidFill>
                  <a:schemeClr val="dk2"/>
                </a:solidFill>
                <a:latin typeface="Ranchers"/>
                <a:ea typeface="Ranchers"/>
                <a:cs typeface="Ranchers"/>
                <a:sym typeface="Ranchers"/>
              </a:endParaRPr>
            </a:p>
          </p:txBody>
        </p:sp>
        <p:sp>
          <p:nvSpPr>
            <p:cNvPr id="568" name="Google Shape;568;p7"/>
            <p:cNvSpPr/>
            <p:nvPr/>
          </p:nvSpPr>
          <p:spPr>
            <a:xfrm>
              <a:off x="9064675" y="3006675"/>
              <a:ext cx="731700" cy="635100"/>
            </a:xfrm>
            <a:prstGeom prst="rect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i="0" sz="1800" u="none" cap="none" strike="noStrike">
                <a:solidFill>
                  <a:srgbClr val="FFFFFF"/>
                </a:solidFill>
                <a:latin typeface="Barriecito"/>
                <a:ea typeface="Barriecito"/>
                <a:cs typeface="Barriecito"/>
                <a:sym typeface="Barriecito"/>
              </a:endParaRPr>
            </a:p>
          </p:txBody>
        </p:sp>
        <p:sp>
          <p:nvSpPr>
            <p:cNvPr id="569" name="Google Shape;569;p7"/>
            <p:cNvSpPr/>
            <p:nvPr/>
          </p:nvSpPr>
          <p:spPr>
            <a:xfrm rot="-5400000">
              <a:off x="10223450" y="2367675"/>
              <a:ext cx="1003200" cy="1913100"/>
            </a:xfrm>
            <a:prstGeom prst="trapezoid">
              <a:avLst>
                <a:gd fmla="val 19525" name="adj"/>
              </a:avLst>
            </a:prstGeom>
            <a:solidFill>
              <a:schemeClr val="accent3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i="0" sz="1800" u="none" cap="none" strike="noStrike">
                <a:solidFill>
                  <a:srgbClr val="FFFFFF"/>
                </a:solidFill>
                <a:latin typeface="Barriecito"/>
                <a:ea typeface="Barriecito"/>
                <a:cs typeface="Barriecito"/>
                <a:sym typeface="Barriecito"/>
              </a:endParaRPr>
            </a:p>
          </p:txBody>
        </p:sp>
        <p:sp>
          <p:nvSpPr>
            <p:cNvPr id="570" name="Google Shape;570;p7"/>
            <p:cNvSpPr/>
            <p:nvPr/>
          </p:nvSpPr>
          <p:spPr>
            <a:xfrm>
              <a:off x="9064675" y="3006675"/>
              <a:ext cx="731700" cy="635100"/>
            </a:xfrm>
            <a:prstGeom prst="rect">
              <a:avLst/>
            </a:prstGeom>
            <a:solidFill>
              <a:srgbClr val="000000">
                <a:alpha val="134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i="0" sz="1800" u="none" cap="none" strike="noStrike">
                <a:solidFill>
                  <a:srgbClr val="FFFFFF"/>
                </a:solidFill>
                <a:latin typeface="Barriecito"/>
                <a:ea typeface="Barriecito"/>
                <a:cs typeface="Barriecito"/>
                <a:sym typeface="Barriecito"/>
              </a:endParaRPr>
            </a:p>
          </p:txBody>
        </p:sp>
        <p:sp>
          <p:nvSpPr>
            <p:cNvPr id="571" name="Google Shape;571;p7"/>
            <p:cNvSpPr txBox="1"/>
            <p:nvPr/>
          </p:nvSpPr>
          <p:spPr>
            <a:xfrm>
              <a:off x="10008595" y="3124137"/>
              <a:ext cx="1769700" cy="400200"/>
            </a:xfrm>
            <a:prstGeom prst="rect">
              <a:avLst/>
            </a:prstGeom>
            <a:noFill/>
            <a:ln>
              <a:noFill/>
            </a:ln>
            <a:effectLst>
              <a:outerShdw rotWithShape="0" algn="bl" dir="3960000" dist="38100">
                <a:srgbClr val="000000"/>
              </a:outerShdw>
            </a:effectLst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2300">
                  <a:solidFill>
                    <a:schemeClr val="dk2"/>
                  </a:solidFill>
                  <a:latin typeface="Ranchers"/>
                  <a:ea typeface="Ranchers"/>
                  <a:cs typeface="Ranchers"/>
                  <a:sym typeface="Ranchers"/>
                </a:rPr>
                <a:t>WEDNESDAY</a:t>
              </a:r>
              <a:endParaRPr sz="2300">
                <a:solidFill>
                  <a:schemeClr val="dk2"/>
                </a:solidFill>
                <a:latin typeface="Ranchers"/>
                <a:ea typeface="Ranchers"/>
                <a:cs typeface="Ranchers"/>
                <a:sym typeface="Ranchers"/>
              </a:endParaRPr>
            </a:p>
          </p:txBody>
        </p:sp>
      </p:grpSp>
      <p:grpSp>
        <p:nvGrpSpPr>
          <p:cNvPr id="572" name="Google Shape;572;p7"/>
          <p:cNvGrpSpPr/>
          <p:nvPr/>
        </p:nvGrpSpPr>
        <p:grpSpPr>
          <a:xfrm>
            <a:off x="8939750" y="1962675"/>
            <a:ext cx="2695275" cy="1003200"/>
            <a:chOff x="8939750" y="1962675"/>
            <a:chExt cx="2695275" cy="1003200"/>
          </a:xfrm>
        </p:grpSpPr>
        <p:sp>
          <p:nvSpPr>
            <p:cNvPr id="573" name="Google Shape;573;p7"/>
            <p:cNvSpPr/>
            <p:nvPr/>
          </p:nvSpPr>
          <p:spPr>
            <a:xfrm>
              <a:off x="8939750" y="2146725"/>
              <a:ext cx="731700" cy="635100"/>
            </a:xfrm>
            <a:prstGeom prst="rect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i="0" sz="1800" u="none" cap="none" strike="noStrike">
                <a:solidFill>
                  <a:srgbClr val="FFFFFF"/>
                </a:solidFill>
                <a:latin typeface="Barriecito"/>
                <a:ea typeface="Barriecito"/>
                <a:cs typeface="Barriecito"/>
                <a:sym typeface="Barriecito"/>
              </a:endParaRPr>
            </a:p>
          </p:txBody>
        </p:sp>
        <p:sp>
          <p:nvSpPr>
            <p:cNvPr id="574" name="Google Shape;574;p7"/>
            <p:cNvSpPr/>
            <p:nvPr/>
          </p:nvSpPr>
          <p:spPr>
            <a:xfrm rot="-5400000">
              <a:off x="10068575" y="1507725"/>
              <a:ext cx="1003200" cy="1913100"/>
            </a:xfrm>
            <a:prstGeom prst="trapezoid">
              <a:avLst>
                <a:gd fmla="val 19525" name="adj"/>
              </a:avLst>
            </a:prstGeom>
            <a:solidFill>
              <a:schemeClr val="accent2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i="0" sz="1800" u="none" cap="none" strike="noStrike">
                <a:solidFill>
                  <a:srgbClr val="FFFFFF"/>
                </a:solidFill>
                <a:latin typeface="Barriecito"/>
                <a:ea typeface="Barriecito"/>
                <a:cs typeface="Barriecito"/>
                <a:sym typeface="Barriecito"/>
              </a:endParaRPr>
            </a:p>
          </p:txBody>
        </p:sp>
        <p:sp>
          <p:nvSpPr>
            <p:cNvPr id="575" name="Google Shape;575;p7"/>
            <p:cNvSpPr/>
            <p:nvPr/>
          </p:nvSpPr>
          <p:spPr>
            <a:xfrm>
              <a:off x="8939750" y="2146725"/>
              <a:ext cx="731700" cy="635100"/>
            </a:xfrm>
            <a:prstGeom prst="rect">
              <a:avLst/>
            </a:prstGeom>
            <a:solidFill>
              <a:srgbClr val="000000">
                <a:alpha val="134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i="0" sz="1800" u="none" cap="none" strike="noStrike">
                <a:solidFill>
                  <a:srgbClr val="FFFFFF"/>
                </a:solidFill>
                <a:latin typeface="Barriecito"/>
                <a:ea typeface="Barriecito"/>
                <a:cs typeface="Barriecito"/>
                <a:sym typeface="Barriecito"/>
              </a:endParaRPr>
            </a:p>
          </p:txBody>
        </p:sp>
        <p:sp>
          <p:nvSpPr>
            <p:cNvPr id="576" name="Google Shape;576;p7"/>
            <p:cNvSpPr txBox="1"/>
            <p:nvPr/>
          </p:nvSpPr>
          <p:spPr>
            <a:xfrm>
              <a:off x="9865325" y="2264175"/>
              <a:ext cx="1769700" cy="400200"/>
            </a:xfrm>
            <a:prstGeom prst="rect">
              <a:avLst/>
            </a:prstGeom>
            <a:noFill/>
            <a:ln>
              <a:noFill/>
            </a:ln>
            <a:effectLst>
              <a:outerShdw rotWithShape="0" algn="bl" dir="3960000" dist="38100">
                <a:srgbClr val="000000"/>
              </a:outerShdw>
            </a:effectLst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2300">
                  <a:solidFill>
                    <a:schemeClr val="dk2"/>
                  </a:solidFill>
                  <a:latin typeface="Ranchers"/>
                  <a:ea typeface="Ranchers"/>
                  <a:cs typeface="Ranchers"/>
                  <a:sym typeface="Ranchers"/>
                </a:rPr>
                <a:t>TUESDAY</a:t>
              </a:r>
              <a:endParaRPr sz="2300">
                <a:solidFill>
                  <a:schemeClr val="dk2"/>
                </a:solidFill>
                <a:latin typeface="Ranchers"/>
                <a:ea typeface="Ranchers"/>
                <a:cs typeface="Ranchers"/>
                <a:sym typeface="Ranchers"/>
              </a:endParaRPr>
            </a:p>
          </p:txBody>
        </p:sp>
        <p:sp>
          <p:nvSpPr>
            <p:cNvPr id="577" name="Google Shape;577;p7"/>
            <p:cNvSpPr/>
            <p:nvPr/>
          </p:nvSpPr>
          <p:spPr>
            <a:xfrm>
              <a:off x="8939750" y="2146725"/>
              <a:ext cx="731700" cy="635100"/>
            </a:xfrm>
            <a:prstGeom prst="rect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i="0" sz="1800" u="none" cap="none" strike="noStrike">
                <a:solidFill>
                  <a:srgbClr val="FFFFFF"/>
                </a:solidFill>
                <a:latin typeface="Barriecito"/>
                <a:ea typeface="Barriecito"/>
                <a:cs typeface="Barriecito"/>
                <a:sym typeface="Barriecito"/>
              </a:endParaRPr>
            </a:p>
          </p:txBody>
        </p:sp>
        <p:sp>
          <p:nvSpPr>
            <p:cNvPr id="578" name="Google Shape;578;p7"/>
            <p:cNvSpPr/>
            <p:nvPr/>
          </p:nvSpPr>
          <p:spPr>
            <a:xfrm rot="-5400000">
              <a:off x="10068575" y="1507725"/>
              <a:ext cx="1003200" cy="1913100"/>
            </a:xfrm>
            <a:prstGeom prst="trapezoid">
              <a:avLst>
                <a:gd fmla="val 19525" name="adj"/>
              </a:avLst>
            </a:prstGeom>
            <a:solidFill>
              <a:schemeClr val="accent2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i="0" sz="1800" u="none" cap="none" strike="noStrike">
                <a:solidFill>
                  <a:srgbClr val="FFFFFF"/>
                </a:solidFill>
                <a:latin typeface="Barriecito"/>
                <a:ea typeface="Barriecito"/>
                <a:cs typeface="Barriecito"/>
                <a:sym typeface="Barriecito"/>
              </a:endParaRPr>
            </a:p>
          </p:txBody>
        </p:sp>
        <p:sp>
          <p:nvSpPr>
            <p:cNvPr id="579" name="Google Shape;579;p7"/>
            <p:cNvSpPr/>
            <p:nvPr/>
          </p:nvSpPr>
          <p:spPr>
            <a:xfrm>
              <a:off x="8939750" y="2146725"/>
              <a:ext cx="731700" cy="635100"/>
            </a:xfrm>
            <a:prstGeom prst="rect">
              <a:avLst/>
            </a:prstGeom>
            <a:solidFill>
              <a:srgbClr val="000000">
                <a:alpha val="134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i="0" sz="1800" u="none" cap="none" strike="noStrike">
                <a:solidFill>
                  <a:srgbClr val="FFFFFF"/>
                </a:solidFill>
                <a:latin typeface="Barriecito"/>
                <a:ea typeface="Barriecito"/>
                <a:cs typeface="Barriecito"/>
                <a:sym typeface="Barriecito"/>
              </a:endParaRPr>
            </a:p>
          </p:txBody>
        </p:sp>
        <p:sp>
          <p:nvSpPr>
            <p:cNvPr id="580" name="Google Shape;580;p7"/>
            <p:cNvSpPr txBox="1"/>
            <p:nvPr/>
          </p:nvSpPr>
          <p:spPr>
            <a:xfrm>
              <a:off x="9865325" y="2264175"/>
              <a:ext cx="1769700" cy="400200"/>
            </a:xfrm>
            <a:prstGeom prst="rect">
              <a:avLst/>
            </a:prstGeom>
            <a:noFill/>
            <a:ln>
              <a:noFill/>
            </a:ln>
            <a:effectLst>
              <a:outerShdw rotWithShape="0" algn="bl" dir="3960000" dist="38100">
                <a:srgbClr val="000000"/>
              </a:outerShdw>
            </a:effectLst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2300">
                  <a:solidFill>
                    <a:schemeClr val="dk2"/>
                  </a:solidFill>
                  <a:latin typeface="Ranchers"/>
                  <a:ea typeface="Ranchers"/>
                  <a:cs typeface="Ranchers"/>
                  <a:sym typeface="Ranchers"/>
                </a:rPr>
                <a:t>TUESDAY</a:t>
              </a:r>
              <a:endParaRPr sz="2300">
                <a:solidFill>
                  <a:schemeClr val="dk2"/>
                </a:solidFill>
                <a:latin typeface="Ranchers"/>
                <a:ea typeface="Ranchers"/>
                <a:cs typeface="Ranchers"/>
                <a:sym typeface="Ranchers"/>
              </a:endParaRPr>
            </a:p>
          </p:txBody>
        </p:sp>
      </p:grpSp>
      <p:grpSp>
        <p:nvGrpSpPr>
          <p:cNvPr id="581" name="Google Shape;581;p7"/>
          <p:cNvGrpSpPr/>
          <p:nvPr/>
        </p:nvGrpSpPr>
        <p:grpSpPr>
          <a:xfrm>
            <a:off x="8939750" y="3641775"/>
            <a:ext cx="2771475" cy="1003200"/>
            <a:chOff x="8939750" y="3641775"/>
            <a:chExt cx="2771475" cy="1003200"/>
          </a:xfrm>
        </p:grpSpPr>
        <p:sp>
          <p:nvSpPr>
            <p:cNvPr id="582" name="Google Shape;582;p7"/>
            <p:cNvSpPr/>
            <p:nvPr/>
          </p:nvSpPr>
          <p:spPr>
            <a:xfrm>
              <a:off x="8939750" y="3825825"/>
              <a:ext cx="731700" cy="635100"/>
            </a:xfrm>
            <a:prstGeom prst="rect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i="0" sz="1800" u="none" cap="none" strike="noStrike">
                <a:solidFill>
                  <a:srgbClr val="FFFFFF"/>
                </a:solidFill>
                <a:latin typeface="Barriecito"/>
                <a:ea typeface="Barriecito"/>
                <a:cs typeface="Barriecito"/>
                <a:sym typeface="Barriecito"/>
              </a:endParaRPr>
            </a:p>
          </p:txBody>
        </p:sp>
        <p:sp>
          <p:nvSpPr>
            <p:cNvPr id="583" name="Google Shape;583;p7"/>
            <p:cNvSpPr/>
            <p:nvPr/>
          </p:nvSpPr>
          <p:spPr>
            <a:xfrm rot="-5400000">
              <a:off x="10068575" y="3186825"/>
              <a:ext cx="1003200" cy="1913100"/>
            </a:xfrm>
            <a:prstGeom prst="trapezoid">
              <a:avLst>
                <a:gd fmla="val 19525" name="adj"/>
              </a:avLst>
            </a:prstGeom>
            <a:solidFill>
              <a:schemeClr val="accent4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i="0" sz="1800" u="none" cap="none" strike="noStrike">
                <a:solidFill>
                  <a:srgbClr val="FFFFFF"/>
                </a:solidFill>
                <a:latin typeface="Barriecito"/>
                <a:ea typeface="Barriecito"/>
                <a:cs typeface="Barriecito"/>
                <a:sym typeface="Barriecito"/>
              </a:endParaRPr>
            </a:p>
          </p:txBody>
        </p:sp>
        <p:sp>
          <p:nvSpPr>
            <p:cNvPr id="584" name="Google Shape;584;p7"/>
            <p:cNvSpPr/>
            <p:nvPr/>
          </p:nvSpPr>
          <p:spPr>
            <a:xfrm>
              <a:off x="8939750" y="3825825"/>
              <a:ext cx="731700" cy="635100"/>
            </a:xfrm>
            <a:prstGeom prst="rect">
              <a:avLst/>
            </a:prstGeom>
            <a:solidFill>
              <a:srgbClr val="000000">
                <a:alpha val="134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i="0" sz="1800" u="none" cap="none" strike="noStrike">
                <a:solidFill>
                  <a:srgbClr val="FFFFFF"/>
                </a:solidFill>
                <a:latin typeface="Barriecito"/>
                <a:ea typeface="Barriecito"/>
                <a:cs typeface="Barriecito"/>
                <a:sym typeface="Barriecito"/>
              </a:endParaRPr>
            </a:p>
          </p:txBody>
        </p:sp>
        <p:sp>
          <p:nvSpPr>
            <p:cNvPr id="585" name="Google Shape;585;p7"/>
            <p:cNvSpPr txBox="1"/>
            <p:nvPr/>
          </p:nvSpPr>
          <p:spPr>
            <a:xfrm>
              <a:off x="9941525" y="3943275"/>
              <a:ext cx="1769700" cy="400200"/>
            </a:xfrm>
            <a:prstGeom prst="rect">
              <a:avLst/>
            </a:prstGeom>
            <a:noFill/>
            <a:ln>
              <a:noFill/>
            </a:ln>
            <a:effectLst>
              <a:outerShdw rotWithShape="0" algn="bl" dir="3960000" dist="38100">
                <a:srgbClr val="000000"/>
              </a:outerShdw>
            </a:effectLst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2300">
                  <a:solidFill>
                    <a:schemeClr val="dk2"/>
                  </a:solidFill>
                  <a:latin typeface="Ranchers"/>
                  <a:ea typeface="Ranchers"/>
                  <a:cs typeface="Ranchers"/>
                  <a:sym typeface="Ranchers"/>
                </a:rPr>
                <a:t>THURSDAY</a:t>
              </a:r>
              <a:endParaRPr sz="2300">
                <a:solidFill>
                  <a:schemeClr val="dk2"/>
                </a:solidFill>
                <a:latin typeface="Ranchers"/>
                <a:ea typeface="Ranchers"/>
                <a:cs typeface="Ranchers"/>
                <a:sym typeface="Ranchers"/>
              </a:endParaRPr>
            </a:p>
          </p:txBody>
        </p:sp>
        <p:sp>
          <p:nvSpPr>
            <p:cNvPr id="586" name="Google Shape;586;p7"/>
            <p:cNvSpPr/>
            <p:nvPr/>
          </p:nvSpPr>
          <p:spPr>
            <a:xfrm>
              <a:off x="8939750" y="3825825"/>
              <a:ext cx="731700" cy="635100"/>
            </a:xfrm>
            <a:prstGeom prst="rect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i="0" sz="1800" u="none" cap="none" strike="noStrike">
                <a:solidFill>
                  <a:srgbClr val="FFFFFF"/>
                </a:solidFill>
                <a:latin typeface="Barriecito"/>
                <a:ea typeface="Barriecito"/>
                <a:cs typeface="Barriecito"/>
                <a:sym typeface="Barriecito"/>
              </a:endParaRPr>
            </a:p>
          </p:txBody>
        </p:sp>
        <p:sp>
          <p:nvSpPr>
            <p:cNvPr id="587" name="Google Shape;587;p7"/>
            <p:cNvSpPr/>
            <p:nvPr/>
          </p:nvSpPr>
          <p:spPr>
            <a:xfrm rot="-5400000">
              <a:off x="10068575" y="3186825"/>
              <a:ext cx="1003200" cy="1913100"/>
            </a:xfrm>
            <a:prstGeom prst="trapezoid">
              <a:avLst>
                <a:gd fmla="val 19525" name="adj"/>
              </a:avLst>
            </a:prstGeom>
            <a:solidFill>
              <a:schemeClr val="accent4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i="0" sz="1800" u="none" cap="none" strike="noStrike">
                <a:solidFill>
                  <a:srgbClr val="FFFFFF"/>
                </a:solidFill>
                <a:latin typeface="Barriecito"/>
                <a:ea typeface="Barriecito"/>
                <a:cs typeface="Barriecito"/>
                <a:sym typeface="Barriecito"/>
              </a:endParaRPr>
            </a:p>
          </p:txBody>
        </p:sp>
        <p:sp>
          <p:nvSpPr>
            <p:cNvPr id="588" name="Google Shape;588;p7"/>
            <p:cNvSpPr/>
            <p:nvPr/>
          </p:nvSpPr>
          <p:spPr>
            <a:xfrm>
              <a:off x="8939750" y="3825825"/>
              <a:ext cx="731700" cy="635100"/>
            </a:xfrm>
            <a:prstGeom prst="rect">
              <a:avLst/>
            </a:prstGeom>
            <a:solidFill>
              <a:srgbClr val="000000">
                <a:alpha val="134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i="0" sz="1800" u="none" cap="none" strike="noStrike">
                <a:solidFill>
                  <a:srgbClr val="FFFFFF"/>
                </a:solidFill>
                <a:latin typeface="Barriecito"/>
                <a:ea typeface="Barriecito"/>
                <a:cs typeface="Barriecito"/>
                <a:sym typeface="Barriecito"/>
              </a:endParaRPr>
            </a:p>
          </p:txBody>
        </p:sp>
        <p:sp>
          <p:nvSpPr>
            <p:cNvPr id="589" name="Google Shape;589;p7"/>
            <p:cNvSpPr txBox="1"/>
            <p:nvPr/>
          </p:nvSpPr>
          <p:spPr>
            <a:xfrm>
              <a:off x="9941525" y="3943275"/>
              <a:ext cx="1769700" cy="400200"/>
            </a:xfrm>
            <a:prstGeom prst="rect">
              <a:avLst/>
            </a:prstGeom>
            <a:noFill/>
            <a:ln>
              <a:noFill/>
            </a:ln>
            <a:effectLst>
              <a:outerShdw rotWithShape="0" algn="bl" dir="3960000" dist="38100">
                <a:srgbClr val="000000"/>
              </a:outerShdw>
            </a:effectLst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2300">
                  <a:solidFill>
                    <a:schemeClr val="dk2"/>
                  </a:solidFill>
                  <a:latin typeface="Ranchers"/>
                  <a:ea typeface="Ranchers"/>
                  <a:cs typeface="Ranchers"/>
                  <a:sym typeface="Ranchers"/>
                </a:rPr>
                <a:t>THURSDAY</a:t>
              </a:r>
              <a:endParaRPr sz="2300">
                <a:solidFill>
                  <a:schemeClr val="dk2"/>
                </a:solidFill>
                <a:latin typeface="Ranchers"/>
                <a:ea typeface="Ranchers"/>
                <a:cs typeface="Ranchers"/>
                <a:sym typeface="Ranchers"/>
              </a:endParaRPr>
            </a:p>
          </p:txBody>
        </p:sp>
      </p:grpSp>
      <p:sp>
        <p:nvSpPr>
          <p:cNvPr id="590" name="Google Shape;590;p7"/>
          <p:cNvSpPr/>
          <p:nvPr/>
        </p:nvSpPr>
        <p:spPr>
          <a:xfrm>
            <a:off x="546082" y="555386"/>
            <a:ext cx="9524198" cy="5977289"/>
          </a:xfrm>
          <a:custGeom>
            <a:rect b="b" l="l" r="r" t="t"/>
            <a:pathLst>
              <a:path extrusionOk="0" h="5977289" w="9524198">
                <a:moveTo>
                  <a:pt x="8356534" y="375821"/>
                </a:moveTo>
                <a:lnTo>
                  <a:pt x="8356534" y="663821"/>
                </a:lnTo>
                <a:lnTo>
                  <a:pt x="8644534" y="663821"/>
                </a:lnTo>
                <a:lnTo>
                  <a:pt x="8644534" y="375821"/>
                </a:lnTo>
                <a:close/>
                <a:moveTo>
                  <a:pt x="7847458" y="375821"/>
                </a:moveTo>
                <a:lnTo>
                  <a:pt x="7847458" y="663821"/>
                </a:lnTo>
                <a:lnTo>
                  <a:pt x="8135458" y="663821"/>
                </a:lnTo>
                <a:lnTo>
                  <a:pt x="8135458" y="375821"/>
                </a:lnTo>
                <a:close/>
                <a:moveTo>
                  <a:pt x="7338389" y="375821"/>
                </a:moveTo>
                <a:lnTo>
                  <a:pt x="7338389" y="663821"/>
                </a:lnTo>
                <a:lnTo>
                  <a:pt x="7626389" y="663821"/>
                </a:lnTo>
                <a:lnTo>
                  <a:pt x="7626389" y="375821"/>
                </a:lnTo>
                <a:close/>
                <a:moveTo>
                  <a:pt x="6829320" y="375821"/>
                </a:moveTo>
                <a:lnTo>
                  <a:pt x="6829320" y="663821"/>
                </a:lnTo>
                <a:lnTo>
                  <a:pt x="7117320" y="663821"/>
                </a:lnTo>
                <a:lnTo>
                  <a:pt x="7117320" y="375821"/>
                </a:lnTo>
                <a:close/>
                <a:moveTo>
                  <a:pt x="6320251" y="375821"/>
                </a:moveTo>
                <a:lnTo>
                  <a:pt x="6320251" y="663821"/>
                </a:lnTo>
                <a:lnTo>
                  <a:pt x="6608251" y="663821"/>
                </a:lnTo>
                <a:lnTo>
                  <a:pt x="6608251" y="375821"/>
                </a:lnTo>
                <a:close/>
                <a:moveTo>
                  <a:pt x="5811182" y="375821"/>
                </a:moveTo>
                <a:lnTo>
                  <a:pt x="5811182" y="663821"/>
                </a:lnTo>
                <a:lnTo>
                  <a:pt x="6099182" y="663821"/>
                </a:lnTo>
                <a:lnTo>
                  <a:pt x="6099182" y="375821"/>
                </a:lnTo>
                <a:close/>
                <a:moveTo>
                  <a:pt x="5302113" y="375821"/>
                </a:moveTo>
                <a:lnTo>
                  <a:pt x="5302113" y="663821"/>
                </a:lnTo>
                <a:lnTo>
                  <a:pt x="5590113" y="663821"/>
                </a:lnTo>
                <a:lnTo>
                  <a:pt x="5590113" y="375821"/>
                </a:lnTo>
                <a:close/>
                <a:moveTo>
                  <a:pt x="4793044" y="375821"/>
                </a:moveTo>
                <a:lnTo>
                  <a:pt x="4793044" y="663821"/>
                </a:lnTo>
                <a:lnTo>
                  <a:pt x="5081044" y="663821"/>
                </a:lnTo>
                <a:lnTo>
                  <a:pt x="5081044" y="375821"/>
                </a:lnTo>
                <a:close/>
                <a:moveTo>
                  <a:pt x="4283975" y="375821"/>
                </a:moveTo>
                <a:lnTo>
                  <a:pt x="4283975" y="663821"/>
                </a:lnTo>
                <a:lnTo>
                  <a:pt x="4571975" y="663821"/>
                </a:lnTo>
                <a:lnTo>
                  <a:pt x="4571975" y="375821"/>
                </a:lnTo>
                <a:close/>
                <a:moveTo>
                  <a:pt x="3774906" y="375821"/>
                </a:moveTo>
                <a:lnTo>
                  <a:pt x="3774906" y="663821"/>
                </a:lnTo>
                <a:lnTo>
                  <a:pt x="4062906" y="663821"/>
                </a:lnTo>
                <a:lnTo>
                  <a:pt x="4062906" y="375821"/>
                </a:lnTo>
                <a:close/>
                <a:moveTo>
                  <a:pt x="3265838" y="375821"/>
                </a:moveTo>
                <a:lnTo>
                  <a:pt x="3265838" y="663821"/>
                </a:lnTo>
                <a:lnTo>
                  <a:pt x="3553838" y="663821"/>
                </a:lnTo>
                <a:lnTo>
                  <a:pt x="3553838" y="375821"/>
                </a:lnTo>
                <a:close/>
                <a:moveTo>
                  <a:pt x="2756769" y="375821"/>
                </a:moveTo>
                <a:lnTo>
                  <a:pt x="2756769" y="663821"/>
                </a:lnTo>
                <a:lnTo>
                  <a:pt x="3044769" y="663821"/>
                </a:lnTo>
                <a:lnTo>
                  <a:pt x="3044769" y="375821"/>
                </a:lnTo>
                <a:close/>
                <a:moveTo>
                  <a:pt x="2247700" y="375821"/>
                </a:moveTo>
                <a:lnTo>
                  <a:pt x="2247700" y="663821"/>
                </a:lnTo>
                <a:lnTo>
                  <a:pt x="2535700" y="663821"/>
                </a:lnTo>
                <a:lnTo>
                  <a:pt x="2535700" y="375821"/>
                </a:lnTo>
                <a:close/>
                <a:moveTo>
                  <a:pt x="1738631" y="375821"/>
                </a:moveTo>
                <a:lnTo>
                  <a:pt x="1738631" y="663821"/>
                </a:lnTo>
                <a:lnTo>
                  <a:pt x="2026631" y="663821"/>
                </a:lnTo>
                <a:lnTo>
                  <a:pt x="2026631" y="375821"/>
                </a:lnTo>
                <a:close/>
                <a:moveTo>
                  <a:pt x="1229563" y="375821"/>
                </a:moveTo>
                <a:lnTo>
                  <a:pt x="1229563" y="663821"/>
                </a:lnTo>
                <a:lnTo>
                  <a:pt x="1517563" y="663821"/>
                </a:lnTo>
                <a:lnTo>
                  <a:pt x="1517563" y="375821"/>
                </a:lnTo>
                <a:close/>
                <a:moveTo>
                  <a:pt x="720493" y="375821"/>
                </a:moveTo>
                <a:lnTo>
                  <a:pt x="720493" y="663821"/>
                </a:lnTo>
                <a:lnTo>
                  <a:pt x="1008494" y="663821"/>
                </a:lnTo>
                <a:lnTo>
                  <a:pt x="1008494" y="375821"/>
                </a:lnTo>
                <a:close/>
                <a:moveTo>
                  <a:pt x="529408" y="0"/>
                </a:moveTo>
                <a:lnTo>
                  <a:pt x="8994790" y="0"/>
                </a:lnTo>
                <a:cubicBezTo>
                  <a:pt x="9287174" y="0"/>
                  <a:pt x="9524198" y="237024"/>
                  <a:pt x="9524198" y="529408"/>
                </a:cubicBezTo>
                <a:lnTo>
                  <a:pt x="9524198" y="5447881"/>
                </a:lnTo>
                <a:cubicBezTo>
                  <a:pt x="9524198" y="5740265"/>
                  <a:pt x="9287174" y="5977289"/>
                  <a:pt x="8994790" y="5977289"/>
                </a:cubicBezTo>
                <a:lnTo>
                  <a:pt x="529408" y="5977289"/>
                </a:lnTo>
                <a:cubicBezTo>
                  <a:pt x="237024" y="5977289"/>
                  <a:pt x="0" y="5740265"/>
                  <a:pt x="0" y="5447881"/>
                </a:cubicBezTo>
                <a:lnTo>
                  <a:pt x="0" y="529408"/>
                </a:lnTo>
                <a:cubicBezTo>
                  <a:pt x="0" y="237024"/>
                  <a:pt x="237024" y="0"/>
                  <a:pt x="529408" y="0"/>
                </a:cubicBezTo>
                <a:close/>
              </a:path>
            </a:pathLst>
          </a:custGeom>
          <a:solidFill>
            <a:schemeClr val="lt2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91" name="Google Shape;591;p7"/>
          <p:cNvSpPr/>
          <p:nvPr/>
        </p:nvSpPr>
        <p:spPr>
          <a:xfrm>
            <a:off x="792475" y="555375"/>
            <a:ext cx="9113400" cy="5977200"/>
          </a:xfrm>
          <a:prstGeom prst="roundRect">
            <a:avLst>
              <a:gd fmla="val 8857" name="adj"/>
            </a:avLst>
          </a:prstGeom>
          <a:solidFill>
            <a:srgbClr val="000000">
              <a:alpha val="980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592" name="Google Shape;592;p7"/>
          <p:cNvGrpSpPr/>
          <p:nvPr/>
        </p:nvGrpSpPr>
        <p:grpSpPr>
          <a:xfrm>
            <a:off x="8939750" y="5320875"/>
            <a:ext cx="2619075" cy="1003200"/>
            <a:chOff x="8939750" y="5320875"/>
            <a:chExt cx="2619075" cy="1003200"/>
          </a:xfrm>
        </p:grpSpPr>
        <p:sp>
          <p:nvSpPr>
            <p:cNvPr id="593" name="Google Shape;593;p7"/>
            <p:cNvSpPr/>
            <p:nvPr/>
          </p:nvSpPr>
          <p:spPr>
            <a:xfrm>
              <a:off x="8939750" y="5504925"/>
              <a:ext cx="731700" cy="635100"/>
            </a:xfrm>
            <a:prstGeom prst="rect">
              <a:avLst/>
            </a:pr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i="0" sz="1800" u="none" cap="none" strike="noStrike">
                <a:solidFill>
                  <a:srgbClr val="FFFFFF"/>
                </a:solidFill>
                <a:latin typeface="Barriecito"/>
                <a:ea typeface="Barriecito"/>
                <a:cs typeface="Barriecito"/>
                <a:sym typeface="Barriecito"/>
              </a:endParaRPr>
            </a:p>
          </p:txBody>
        </p:sp>
        <p:sp>
          <p:nvSpPr>
            <p:cNvPr id="594" name="Google Shape;594;p7"/>
            <p:cNvSpPr/>
            <p:nvPr/>
          </p:nvSpPr>
          <p:spPr>
            <a:xfrm rot="-5400000">
              <a:off x="10068575" y="4865925"/>
              <a:ext cx="1003200" cy="1913100"/>
            </a:xfrm>
            <a:prstGeom prst="trapezoid">
              <a:avLst>
                <a:gd fmla="val 19525" name="adj"/>
              </a:avLst>
            </a:prstGeom>
            <a:solidFill>
              <a:schemeClr val="accent6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i="0" sz="1800" u="none" cap="none" strike="noStrike">
                <a:solidFill>
                  <a:srgbClr val="FFFFFF"/>
                </a:solidFill>
                <a:latin typeface="Barriecito"/>
                <a:ea typeface="Barriecito"/>
                <a:cs typeface="Barriecito"/>
                <a:sym typeface="Barriecito"/>
              </a:endParaRPr>
            </a:p>
          </p:txBody>
        </p:sp>
        <p:sp>
          <p:nvSpPr>
            <p:cNvPr id="595" name="Google Shape;595;p7"/>
            <p:cNvSpPr/>
            <p:nvPr/>
          </p:nvSpPr>
          <p:spPr>
            <a:xfrm>
              <a:off x="8939750" y="5504925"/>
              <a:ext cx="731700" cy="635100"/>
            </a:xfrm>
            <a:prstGeom prst="rect">
              <a:avLst/>
            </a:prstGeom>
            <a:solidFill>
              <a:srgbClr val="000000">
                <a:alpha val="134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i="0" sz="1800" u="none" cap="none" strike="noStrike">
                <a:solidFill>
                  <a:srgbClr val="FFFFFF"/>
                </a:solidFill>
                <a:latin typeface="Barriecito"/>
                <a:ea typeface="Barriecito"/>
                <a:cs typeface="Barriecito"/>
                <a:sym typeface="Barriecito"/>
              </a:endParaRPr>
            </a:p>
          </p:txBody>
        </p:sp>
        <p:sp>
          <p:nvSpPr>
            <p:cNvPr id="596" name="Google Shape;596;p7"/>
            <p:cNvSpPr txBox="1"/>
            <p:nvPr/>
          </p:nvSpPr>
          <p:spPr>
            <a:xfrm>
              <a:off x="9789125" y="5622375"/>
              <a:ext cx="1769700" cy="400200"/>
            </a:xfrm>
            <a:prstGeom prst="rect">
              <a:avLst/>
            </a:prstGeom>
            <a:noFill/>
            <a:ln>
              <a:noFill/>
            </a:ln>
            <a:effectLst>
              <a:outerShdw rotWithShape="0" algn="bl" dir="3960000" dist="38100">
                <a:srgbClr val="000000"/>
              </a:outerShdw>
            </a:effectLst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2300">
                  <a:solidFill>
                    <a:schemeClr val="dk2"/>
                  </a:solidFill>
                  <a:latin typeface="Ranchers"/>
                  <a:ea typeface="Ranchers"/>
                  <a:cs typeface="Ranchers"/>
                  <a:sym typeface="Ranchers"/>
                </a:rPr>
                <a:t>INFO</a:t>
              </a:r>
              <a:endParaRPr sz="2300">
                <a:solidFill>
                  <a:schemeClr val="dk2"/>
                </a:solidFill>
                <a:latin typeface="Ranchers"/>
                <a:ea typeface="Ranchers"/>
                <a:cs typeface="Ranchers"/>
                <a:sym typeface="Ranchers"/>
              </a:endParaRPr>
            </a:p>
          </p:txBody>
        </p:sp>
        <p:sp>
          <p:nvSpPr>
            <p:cNvPr id="597" name="Google Shape;597;p7"/>
            <p:cNvSpPr/>
            <p:nvPr/>
          </p:nvSpPr>
          <p:spPr>
            <a:xfrm>
              <a:off x="8939750" y="5504925"/>
              <a:ext cx="731700" cy="635100"/>
            </a:xfrm>
            <a:prstGeom prst="rect">
              <a:avLst/>
            </a:pr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i="0" sz="1800" u="none" cap="none" strike="noStrike">
                <a:solidFill>
                  <a:srgbClr val="FFFFFF"/>
                </a:solidFill>
                <a:latin typeface="Barriecito"/>
                <a:ea typeface="Barriecito"/>
                <a:cs typeface="Barriecito"/>
                <a:sym typeface="Barriecito"/>
              </a:endParaRPr>
            </a:p>
          </p:txBody>
        </p:sp>
        <p:sp>
          <p:nvSpPr>
            <p:cNvPr id="598" name="Google Shape;598;p7"/>
            <p:cNvSpPr/>
            <p:nvPr/>
          </p:nvSpPr>
          <p:spPr>
            <a:xfrm rot="-5400000">
              <a:off x="10068575" y="4865925"/>
              <a:ext cx="1003200" cy="1913100"/>
            </a:xfrm>
            <a:prstGeom prst="trapezoid">
              <a:avLst>
                <a:gd fmla="val 19525" name="adj"/>
              </a:avLst>
            </a:prstGeom>
            <a:solidFill>
              <a:schemeClr val="accent6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i="0" sz="1800" u="none" cap="none" strike="noStrike">
                <a:solidFill>
                  <a:srgbClr val="FFFFFF"/>
                </a:solidFill>
                <a:latin typeface="Barriecito"/>
                <a:ea typeface="Barriecito"/>
                <a:cs typeface="Barriecito"/>
                <a:sym typeface="Barriecito"/>
              </a:endParaRPr>
            </a:p>
          </p:txBody>
        </p:sp>
        <p:sp>
          <p:nvSpPr>
            <p:cNvPr id="599" name="Google Shape;599;p7"/>
            <p:cNvSpPr/>
            <p:nvPr/>
          </p:nvSpPr>
          <p:spPr>
            <a:xfrm>
              <a:off x="8939750" y="5504925"/>
              <a:ext cx="731700" cy="635100"/>
            </a:xfrm>
            <a:prstGeom prst="rect">
              <a:avLst/>
            </a:prstGeom>
            <a:solidFill>
              <a:srgbClr val="000000">
                <a:alpha val="134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i="0" sz="1800" u="none" cap="none" strike="noStrike">
                <a:solidFill>
                  <a:srgbClr val="FFFFFF"/>
                </a:solidFill>
                <a:latin typeface="Barriecito"/>
                <a:ea typeface="Barriecito"/>
                <a:cs typeface="Barriecito"/>
                <a:sym typeface="Barriecito"/>
              </a:endParaRPr>
            </a:p>
          </p:txBody>
        </p:sp>
        <p:sp>
          <p:nvSpPr>
            <p:cNvPr id="600" name="Google Shape;600;p7"/>
            <p:cNvSpPr txBox="1"/>
            <p:nvPr/>
          </p:nvSpPr>
          <p:spPr>
            <a:xfrm>
              <a:off x="9789125" y="5622375"/>
              <a:ext cx="1769700" cy="400200"/>
            </a:xfrm>
            <a:prstGeom prst="rect">
              <a:avLst/>
            </a:prstGeom>
            <a:noFill/>
            <a:ln>
              <a:noFill/>
            </a:ln>
            <a:effectLst>
              <a:outerShdw rotWithShape="0" algn="bl" dir="3960000" dist="38100">
                <a:srgbClr val="000000"/>
              </a:outerShdw>
            </a:effectLst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2300">
                  <a:solidFill>
                    <a:schemeClr val="dk2"/>
                  </a:solidFill>
                  <a:latin typeface="Ranchers"/>
                  <a:ea typeface="Ranchers"/>
                  <a:cs typeface="Ranchers"/>
                  <a:sym typeface="Ranchers"/>
                </a:rPr>
                <a:t>INFO</a:t>
              </a:r>
              <a:endParaRPr sz="2300">
                <a:solidFill>
                  <a:schemeClr val="dk2"/>
                </a:solidFill>
                <a:latin typeface="Ranchers"/>
                <a:ea typeface="Ranchers"/>
                <a:cs typeface="Ranchers"/>
                <a:sym typeface="Ranchers"/>
              </a:endParaRPr>
            </a:p>
          </p:txBody>
        </p:sp>
      </p:grpSp>
      <p:sp>
        <p:nvSpPr>
          <p:cNvPr id="601" name="Google Shape;601;p7"/>
          <p:cNvSpPr/>
          <p:nvPr/>
        </p:nvSpPr>
        <p:spPr>
          <a:xfrm>
            <a:off x="854481" y="778477"/>
            <a:ext cx="8887327" cy="5577595"/>
          </a:xfrm>
          <a:custGeom>
            <a:rect b="b" l="l" r="r" t="t"/>
            <a:pathLst>
              <a:path extrusionOk="0" h="5577595" w="8887327">
                <a:moveTo>
                  <a:pt x="8117684" y="231007"/>
                </a:moveTo>
                <a:lnTo>
                  <a:pt x="8117684" y="519007"/>
                </a:lnTo>
                <a:lnTo>
                  <a:pt x="8405684" y="519007"/>
                </a:lnTo>
                <a:lnTo>
                  <a:pt x="8405684" y="231007"/>
                </a:lnTo>
                <a:close/>
                <a:moveTo>
                  <a:pt x="7608608" y="231007"/>
                </a:moveTo>
                <a:lnTo>
                  <a:pt x="7608608" y="519007"/>
                </a:lnTo>
                <a:lnTo>
                  <a:pt x="7896608" y="519007"/>
                </a:lnTo>
                <a:lnTo>
                  <a:pt x="7896608" y="231007"/>
                </a:lnTo>
                <a:close/>
                <a:moveTo>
                  <a:pt x="7099539" y="231007"/>
                </a:moveTo>
                <a:lnTo>
                  <a:pt x="7099539" y="519007"/>
                </a:lnTo>
                <a:lnTo>
                  <a:pt x="7387539" y="519007"/>
                </a:lnTo>
                <a:lnTo>
                  <a:pt x="7387539" y="231007"/>
                </a:lnTo>
                <a:close/>
                <a:moveTo>
                  <a:pt x="6590470" y="231007"/>
                </a:moveTo>
                <a:lnTo>
                  <a:pt x="6590470" y="519007"/>
                </a:lnTo>
                <a:lnTo>
                  <a:pt x="6878470" y="519007"/>
                </a:lnTo>
                <a:lnTo>
                  <a:pt x="6878470" y="231007"/>
                </a:lnTo>
                <a:close/>
                <a:moveTo>
                  <a:pt x="6081401" y="231007"/>
                </a:moveTo>
                <a:lnTo>
                  <a:pt x="6081401" y="519007"/>
                </a:lnTo>
                <a:lnTo>
                  <a:pt x="6369401" y="519007"/>
                </a:lnTo>
                <a:lnTo>
                  <a:pt x="6369401" y="231007"/>
                </a:lnTo>
                <a:close/>
                <a:moveTo>
                  <a:pt x="5572332" y="231007"/>
                </a:moveTo>
                <a:lnTo>
                  <a:pt x="5572332" y="519007"/>
                </a:lnTo>
                <a:lnTo>
                  <a:pt x="5860332" y="519007"/>
                </a:lnTo>
                <a:lnTo>
                  <a:pt x="5860332" y="231007"/>
                </a:lnTo>
                <a:close/>
                <a:moveTo>
                  <a:pt x="5063263" y="231007"/>
                </a:moveTo>
                <a:lnTo>
                  <a:pt x="5063263" y="519007"/>
                </a:lnTo>
                <a:lnTo>
                  <a:pt x="5351263" y="519007"/>
                </a:lnTo>
                <a:lnTo>
                  <a:pt x="5351263" y="231007"/>
                </a:lnTo>
                <a:close/>
                <a:moveTo>
                  <a:pt x="4554194" y="231007"/>
                </a:moveTo>
                <a:lnTo>
                  <a:pt x="4554194" y="519007"/>
                </a:lnTo>
                <a:lnTo>
                  <a:pt x="4842194" y="519007"/>
                </a:lnTo>
                <a:lnTo>
                  <a:pt x="4842194" y="231007"/>
                </a:lnTo>
                <a:close/>
                <a:moveTo>
                  <a:pt x="4045125" y="231007"/>
                </a:moveTo>
                <a:lnTo>
                  <a:pt x="4045125" y="519007"/>
                </a:lnTo>
                <a:lnTo>
                  <a:pt x="4333125" y="519007"/>
                </a:lnTo>
                <a:lnTo>
                  <a:pt x="4333125" y="231007"/>
                </a:lnTo>
                <a:close/>
                <a:moveTo>
                  <a:pt x="3536056" y="231007"/>
                </a:moveTo>
                <a:lnTo>
                  <a:pt x="3536056" y="519007"/>
                </a:lnTo>
                <a:lnTo>
                  <a:pt x="3824056" y="519007"/>
                </a:lnTo>
                <a:lnTo>
                  <a:pt x="3824056" y="231007"/>
                </a:lnTo>
                <a:close/>
                <a:moveTo>
                  <a:pt x="3026987" y="231007"/>
                </a:moveTo>
                <a:lnTo>
                  <a:pt x="3026987" y="519007"/>
                </a:lnTo>
                <a:lnTo>
                  <a:pt x="3314988" y="519007"/>
                </a:lnTo>
                <a:lnTo>
                  <a:pt x="3314988" y="231007"/>
                </a:lnTo>
                <a:close/>
                <a:moveTo>
                  <a:pt x="2517919" y="231007"/>
                </a:moveTo>
                <a:lnTo>
                  <a:pt x="2517919" y="519007"/>
                </a:lnTo>
                <a:lnTo>
                  <a:pt x="2805918" y="519007"/>
                </a:lnTo>
                <a:lnTo>
                  <a:pt x="2805918" y="231007"/>
                </a:lnTo>
                <a:close/>
                <a:moveTo>
                  <a:pt x="2008849" y="231007"/>
                </a:moveTo>
                <a:lnTo>
                  <a:pt x="2008849" y="519007"/>
                </a:lnTo>
                <a:lnTo>
                  <a:pt x="2296849" y="519007"/>
                </a:lnTo>
                <a:lnTo>
                  <a:pt x="2296849" y="231007"/>
                </a:lnTo>
                <a:close/>
                <a:moveTo>
                  <a:pt x="1499781" y="231007"/>
                </a:moveTo>
                <a:lnTo>
                  <a:pt x="1499781" y="519007"/>
                </a:lnTo>
                <a:lnTo>
                  <a:pt x="1787781" y="519007"/>
                </a:lnTo>
                <a:lnTo>
                  <a:pt x="1787781" y="231007"/>
                </a:lnTo>
                <a:close/>
                <a:moveTo>
                  <a:pt x="990712" y="231007"/>
                </a:moveTo>
                <a:lnTo>
                  <a:pt x="990712" y="519007"/>
                </a:lnTo>
                <a:lnTo>
                  <a:pt x="1278712" y="519007"/>
                </a:lnTo>
                <a:lnTo>
                  <a:pt x="1278712" y="231007"/>
                </a:lnTo>
                <a:close/>
                <a:moveTo>
                  <a:pt x="481642" y="231007"/>
                </a:moveTo>
                <a:lnTo>
                  <a:pt x="481642" y="519007"/>
                </a:lnTo>
                <a:lnTo>
                  <a:pt x="769642" y="519007"/>
                </a:lnTo>
                <a:lnTo>
                  <a:pt x="769642" y="231007"/>
                </a:lnTo>
                <a:close/>
                <a:moveTo>
                  <a:pt x="494008" y="0"/>
                </a:moveTo>
                <a:lnTo>
                  <a:pt x="8393319" y="0"/>
                </a:lnTo>
                <a:cubicBezTo>
                  <a:pt x="8666152" y="0"/>
                  <a:pt x="8887327" y="221175"/>
                  <a:pt x="8887327" y="494008"/>
                </a:cubicBezTo>
                <a:lnTo>
                  <a:pt x="8887327" y="5083587"/>
                </a:lnTo>
                <a:cubicBezTo>
                  <a:pt x="8887327" y="5356420"/>
                  <a:pt x="8666152" y="5577595"/>
                  <a:pt x="8393319" y="5577595"/>
                </a:cubicBezTo>
                <a:lnTo>
                  <a:pt x="494008" y="5577595"/>
                </a:lnTo>
                <a:cubicBezTo>
                  <a:pt x="221175" y="5577595"/>
                  <a:pt x="0" y="5356420"/>
                  <a:pt x="0" y="5083587"/>
                </a:cubicBezTo>
                <a:lnTo>
                  <a:pt x="0" y="494008"/>
                </a:lnTo>
                <a:cubicBezTo>
                  <a:pt x="0" y="221175"/>
                  <a:pt x="221175" y="0"/>
                  <a:pt x="494008" y="0"/>
                </a:cubicBezTo>
                <a:close/>
              </a:path>
            </a:pathLst>
          </a:custGeom>
          <a:solidFill>
            <a:srgbClr val="F2F2F2"/>
          </a:solidFill>
          <a:ln>
            <a:noFill/>
          </a:ln>
          <a:effectLst>
            <a:outerShdw blurRad="50800" rotWithShape="0" algn="tl" dir="2700000" dist="38100">
              <a:srgbClr val="000000">
                <a:alpha val="298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02" name="Google Shape;602;p7"/>
          <p:cNvSpPr/>
          <p:nvPr/>
        </p:nvSpPr>
        <p:spPr>
          <a:xfrm>
            <a:off x="825212" y="737097"/>
            <a:ext cx="8887327" cy="5577595"/>
          </a:xfrm>
          <a:custGeom>
            <a:rect b="b" l="l" r="r" t="t"/>
            <a:pathLst>
              <a:path extrusionOk="0" h="5577595" w="8887327">
                <a:moveTo>
                  <a:pt x="8117684" y="231007"/>
                </a:moveTo>
                <a:lnTo>
                  <a:pt x="8117684" y="519007"/>
                </a:lnTo>
                <a:lnTo>
                  <a:pt x="8405684" y="519007"/>
                </a:lnTo>
                <a:lnTo>
                  <a:pt x="8405684" y="231007"/>
                </a:lnTo>
                <a:close/>
                <a:moveTo>
                  <a:pt x="7608608" y="231007"/>
                </a:moveTo>
                <a:lnTo>
                  <a:pt x="7608608" y="519007"/>
                </a:lnTo>
                <a:lnTo>
                  <a:pt x="7896608" y="519007"/>
                </a:lnTo>
                <a:lnTo>
                  <a:pt x="7896608" y="231007"/>
                </a:lnTo>
                <a:close/>
                <a:moveTo>
                  <a:pt x="7099539" y="231007"/>
                </a:moveTo>
                <a:lnTo>
                  <a:pt x="7099539" y="519007"/>
                </a:lnTo>
                <a:lnTo>
                  <a:pt x="7387539" y="519007"/>
                </a:lnTo>
                <a:lnTo>
                  <a:pt x="7387539" y="231007"/>
                </a:lnTo>
                <a:close/>
                <a:moveTo>
                  <a:pt x="6590470" y="231007"/>
                </a:moveTo>
                <a:lnTo>
                  <a:pt x="6590470" y="519007"/>
                </a:lnTo>
                <a:lnTo>
                  <a:pt x="6878470" y="519007"/>
                </a:lnTo>
                <a:lnTo>
                  <a:pt x="6878470" y="231007"/>
                </a:lnTo>
                <a:close/>
                <a:moveTo>
                  <a:pt x="6081401" y="231007"/>
                </a:moveTo>
                <a:lnTo>
                  <a:pt x="6081401" y="519007"/>
                </a:lnTo>
                <a:lnTo>
                  <a:pt x="6369401" y="519007"/>
                </a:lnTo>
                <a:lnTo>
                  <a:pt x="6369401" y="231007"/>
                </a:lnTo>
                <a:close/>
                <a:moveTo>
                  <a:pt x="5572332" y="231007"/>
                </a:moveTo>
                <a:lnTo>
                  <a:pt x="5572332" y="519007"/>
                </a:lnTo>
                <a:lnTo>
                  <a:pt x="5860332" y="519007"/>
                </a:lnTo>
                <a:lnTo>
                  <a:pt x="5860332" y="231007"/>
                </a:lnTo>
                <a:close/>
                <a:moveTo>
                  <a:pt x="5063263" y="231007"/>
                </a:moveTo>
                <a:lnTo>
                  <a:pt x="5063263" y="519007"/>
                </a:lnTo>
                <a:lnTo>
                  <a:pt x="5351263" y="519007"/>
                </a:lnTo>
                <a:lnTo>
                  <a:pt x="5351263" y="231007"/>
                </a:lnTo>
                <a:close/>
                <a:moveTo>
                  <a:pt x="4554194" y="231007"/>
                </a:moveTo>
                <a:lnTo>
                  <a:pt x="4554194" y="519007"/>
                </a:lnTo>
                <a:lnTo>
                  <a:pt x="4842194" y="519007"/>
                </a:lnTo>
                <a:lnTo>
                  <a:pt x="4842194" y="231007"/>
                </a:lnTo>
                <a:close/>
                <a:moveTo>
                  <a:pt x="4045125" y="231007"/>
                </a:moveTo>
                <a:lnTo>
                  <a:pt x="4045125" y="519007"/>
                </a:lnTo>
                <a:lnTo>
                  <a:pt x="4333125" y="519007"/>
                </a:lnTo>
                <a:lnTo>
                  <a:pt x="4333125" y="231007"/>
                </a:lnTo>
                <a:close/>
                <a:moveTo>
                  <a:pt x="3536056" y="231007"/>
                </a:moveTo>
                <a:lnTo>
                  <a:pt x="3536056" y="519007"/>
                </a:lnTo>
                <a:lnTo>
                  <a:pt x="3824056" y="519007"/>
                </a:lnTo>
                <a:lnTo>
                  <a:pt x="3824056" y="231007"/>
                </a:lnTo>
                <a:close/>
                <a:moveTo>
                  <a:pt x="3026987" y="231007"/>
                </a:moveTo>
                <a:lnTo>
                  <a:pt x="3026987" y="519007"/>
                </a:lnTo>
                <a:lnTo>
                  <a:pt x="3314988" y="519007"/>
                </a:lnTo>
                <a:lnTo>
                  <a:pt x="3314988" y="231007"/>
                </a:lnTo>
                <a:close/>
                <a:moveTo>
                  <a:pt x="2517919" y="231007"/>
                </a:moveTo>
                <a:lnTo>
                  <a:pt x="2517919" y="519007"/>
                </a:lnTo>
                <a:lnTo>
                  <a:pt x="2805918" y="519007"/>
                </a:lnTo>
                <a:lnTo>
                  <a:pt x="2805918" y="231007"/>
                </a:lnTo>
                <a:close/>
                <a:moveTo>
                  <a:pt x="2008849" y="231007"/>
                </a:moveTo>
                <a:lnTo>
                  <a:pt x="2008849" y="519007"/>
                </a:lnTo>
                <a:lnTo>
                  <a:pt x="2296849" y="519007"/>
                </a:lnTo>
                <a:lnTo>
                  <a:pt x="2296849" y="231007"/>
                </a:lnTo>
                <a:close/>
                <a:moveTo>
                  <a:pt x="1499781" y="231007"/>
                </a:moveTo>
                <a:lnTo>
                  <a:pt x="1499781" y="519007"/>
                </a:lnTo>
                <a:lnTo>
                  <a:pt x="1787781" y="519007"/>
                </a:lnTo>
                <a:lnTo>
                  <a:pt x="1787781" y="231007"/>
                </a:lnTo>
                <a:close/>
                <a:moveTo>
                  <a:pt x="990712" y="231007"/>
                </a:moveTo>
                <a:lnTo>
                  <a:pt x="990712" y="519007"/>
                </a:lnTo>
                <a:lnTo>
                  <a:pt x="1278712" y="519007"/>
                </a:lnTo>
                <a:lnTo>
                  <a:pt x="1278712" y="231007"/>
                </a:lnTo>
                <a:close/>
                <a:moveTo>
                  <a:pt x="481642" y="231007"/>
                </a:moveTo>
                <a:lnTo>
                  <a:pt x="481642" y="519007"/>
                </a:lnTo>
                <a:lnTo>
                  <a:pt x="769642" y="519007"/>
                </a:lnTo>
                <a:lnTo>
                  <a:pt x="769642" y="231007"/>
                </a:lnTo>
                <a:close/>
                <a:moveTo>
                  <a:pt x="494008" y="0"/>
                </a:moveTo>
                <a:lnTo>
                  <a:pt x="8393319" y="0"/>
                </a:lnTo>
                <a:cubicBezTo>
                  <a:pt x="8666152" y="0"/>
                  <a:pt x="8887327" y="221175"/>
                  <a:pt x="8887327" y="494008"/>
                </a:cubicBezTo>
                <a:lnTo>
                  <a:pt x="8887327" y="5083587"/>
                </a:lnTo>
                <a:cubicBezTo>
                  <a:pt x="8887327" y="5356420"/>
                  <a:pt x="8666152" y="5577595"/>
                  <a:pt x="8393319" y="5577595"/>
                </a:cubicBezTo>
                <a:lnTo>
                  <a:pt x="494008" y="5577595"/>
                </a:lnTo>
                <a:cubicBezTo>
                  <a:pt x="221175" y="5577595"/>
                  <a:pt x="0" y="5356420"/>
                  <a:pt x="0" y="5083587"/>
                </a:cubicBezTo>
                <a:lnTo>
                  <a:pt x="0" y="494008"/>
                </a:lnTo>
                <a:cubicBezTo>
                  <a:pt x="0" y="221175"/>
                  <a:pt x="221175" y="0"/>
                  <a:pt x="494008" y="0"/>
                </a:cubicBezTo>
                <a:close/>
              </a:path>
            </a:pathLst>
          </a:custGeom>
          <a:solidFill>
            <a:srgbClr val="F2F2F2"/>
          </a:solidFill>
          <a:ln>
            <a:noFill/>
          </a:ln>
          <a:effectLst>
            <a:outerShdw blurRad="50800" rotWithShape="0" algn="tl" dir="2700000" dist="38100">
              <a:srgbClr val="000000">
                <a:alpha val="298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03" name="Google Shape;603;p7"/>
          <p:cNvSpPr/>
          <p:nvPr/>
        </p:nvSpPr>
        <p:spPr>
          <a:xfrm>
            <a:off x="765664" y="792607"/>
            <a:ext cx="8887327" cy="5577595"/>
          </a:xfrm>
          <a:custGeom>
            <a:rect b="b" l="l" r="r" t="t"/>
            <a:pathLst>
              <a:path extrusionOk="0" h="5577595" w="8887327">
                <a:moveTo>
                  <a:pt x="8117684" y="231007"/>
                </a:moveTo>
                <a:lnTo>
                  <a:pt x="8117684" y="519007"/>
                </a:lnTo>
                <a:lnTo>
                  <a:pt x="8405684" y="519007"/>
                </a:lnTo>
                <a:lnTo>
                  <a:pt x="8405684" y="231007"/>
                </a:lnTo>
                <a:close/>
                <a:moveTo>
                  <a:pt x="7608608" y="231007"/>
                </a:moveTo>
                <a:lnTo>
                  <a:pt x="7608608" y="519007"/>
                </a:lnTo>
                <a:lnTo>
                  <a:pt x="7896608" y="519007"/>
                </a:lnTo>
                <a:lnTo>
                  <a:pt x="7896608" y="231007"/>
                </a:lnTo>
                <a:close/>
                <a:moveTo>
                  <a:pt x="7099539" y="231007"/>
                </a:moveTo>
                <a:lnTo>
                  <a:pt x="7099539" y="519007"/>
                </a:lnTo>
                <a:lnTo>
                  <a:pt x="7387539" y="519007"/>
                </a:lnTo>
                <a:lnTo>
                  <a:pt x="7387539" y="231007"/>
                </a:lnTo>
                <a:close/>
                <a:moveTo>
                  <a:pt x="6590470" y="231007"/>
                </a:moveTo>
                <a:lnTo>
                  <a:pt x="6590470" y="519007"/>
                </a:lnTo>
                <a:lnTo>
                  <a:pt x="6878470" y="519007"/>
                </a:lnTo>
                <a:lnTo>
                  <a:pt x="6878470" y="231007"/>
                </a:lnTo>
                <a:close/>
                <a:moveTo>
                  <a:pt x="6081401" y="231007"/>
                </a:moveTo>
                <a:lnTo>
                  <a:pt x="6081401" y="519007"/>
                </a:lnTo>
                <a:lnTo>
                  <a:pt x="6369401" y="519007"/>
                </a:lnTo>
                <a:lnTo>
                  <a:pt x="6369401" y="231007"/>
                </a:lnTo>
                <a:close/>
                <a:moveTo>
                  <a:pt x="5572332" y="231007"/>
                </a:moveTo>
                <a:lnTo>
                  <a:pt x="5572332" y="519007"/>
                </a:lnTo>
                <a:lnTo>
                  <a:pt x="5860332" y="519007"/>
                </a:lnTo>
                <a:lnTo>
                  <a:pt x="5860332" y="231007"/>
                </a:lnTo>
                <a:close/>
                <a:moveTo>
                  <a:pt x="5063263" y="231007"/>
                </a:moveTo>
                <a:lnTo>
                  <a:pt x="5063263" y="519007"/>
                </a:lnTo>
                <a:lnTo>
                  <a:pt x="5351263" y="519007"/>
                </a:lnTo>
                <a:lnTo>
                  <a:pt x="5351263" y="231007"/>
                </a:lnTo>
                <a:close/>
                <a:moveTo>
                  <a:pt x="4554194" y="231007"/>
                </a:moveTo>
                <a:lnTo>
                  <a:pt x="4554194" y="519007"/>
                </a:lnTo>
                <a:lnTo>
                  <a:pt x="4842194" y="519007"/>
                </a:lnTo>
                <a:lnTo>
                  <a:pt x="4842194" y="231007"/>
                </a:lnTo>
                <a:close/>
                <a:moveTo>
                  <a:pt x="4045125" y="231007"/>
                </a:moveTo>
                <a:lnTo>
                  <a:pt x="4045125" y="519007"/>
                </a:lnTo>
                <a:lnTo>
                  <a:pt x="4333125" y="519007"/>
                </a:lnTo>
                <a:lnTo>
                  <a:pt x="4333125" y="231007"/>
                </a:lnTo>
                <a:close/>
                <a:moveTo>
                  <a:pt x="3536056" y="231007"/>
                </a:moveTo>
                <a:lnTo>
                  <a:pt x="3536056" y="519007"/>
                </a:lnTo>
                <a:lnTo>
                  <a:pt x="3824056" y="519007"/>
                </a:lnTo>
                <a:lnTo>
                  <a:pt x="3824056" y="231007"/>
                </a:lnTo>
                <a:close/>
                <a:moveTo>
                  <a:pt x="3026987" y="231007"/>
                </a:moveTo>
                <a:lnTo>
                  <a:pt x="3026987" y="519007"/>
                </a:lnTo>
                <a:lnTo>
                  <a:pt x="3314988" y="519007"/>
                </a:lnTo>
                <a:lnTo>
                  <a:pt x="3314988" y="231007"/>
                </a:lnTo>
                <a:close/>
                <a:moveTo>
                  <a:pt x="2517919" y="231007"/>
                </a:moveTo>
                <a:lnTo>
                  <a:pt x="2517919" y="519007"/>
                </a:lnTo>
                <a:lnTo>
                  <a:pt x="2805918" y="519007"/>
                </a:lnTo>
                <a:lnTo>
                  <a:pt x="2805918" y="231007"/>
                </a:lnTo>
                <a:close/>
                <a:moveTo>
                  <a:pt x="2008849" y="231007"/>
                </a:moveTo>
                <a:lnTo>
                  <a:pt x="2008849" y="519007"/>
                </a:lnTo>
                <a:lnTo>
                  <a:pt x="2296849" y="519007"/>
                </a:lnTo>
                <a:lnTo>
                  <a:pt x="2296849" y="231007"/>
                </a:lnTo>
                <a:close/>
                <a:moveTo>
                  <a:pt x="1499781" y="231007"/>
                </a:moveTo>
                <a:lnTo>
                  <a:pt x="1499781" y="519007"/>
                </a:lnTo>
                <a:lnTo>
                  <a:pt x="1787781" y="519007"/>
                </a:lnTo>
                <a:lnTo>
                  <a:pt x="1787781" y="231007"/>
                </a:lnTo>
                <a:close/>
                <a:moveTo>
                  <a:pt x="990712" y="231007"/>
                </a:moveTo>
                <a:lnTo>
                  <a:pt x="990712" y="519007"/>
                </a:lnTo>
                <a:lnTo>
                  <a:pt x="1278712" y="519007"/>
                </a:lnTo>
                <a:lnTo>
                  <a:pt x="1278712" y="231007"/>
                </a:lnTo>
                <a:close/>
                <a:moveTo>
                  <a:pt x="481642" y="231007"/>
                </a:moveTo>
                <a:lnTo>
                  <a:pt x="481642" y="519007"/>
                </a:lnTo>
                <a:lnTo>
                  <a:pt x="769642" y="519007"/>
                </a:lnTo>
                <a:lnTo>
                  <a:pt x="769642" y="231007"/>
                </a:lnTo>
                <a:close/>
                <a:moveTo>
                  <a:pt x="494008" y="0"/>
                </a:moveTo>
                <a:lnTo>
                  <a:pt x="8393319" y="0"/>
                </a:lnTo>
                <a:cubicBezTo>
                  <a:pt x="8666152" y="0"/>
                  <a:pt x="8887327" y="221175"/>
                  <a:pt x="8887327" y="494008"/>
                </a:cubicBezTo>
                <a:lnTo>
                  <a:pt x="8887327" y="5083587"/>
                </a:lnTo>
                <a:cubicBezTo>
                  <a:pt x="8887327" y="5356420"/>
                  <a:pt x="8666152" y="5577595"/>
                  <a:pt x="8393319" y="5577595"/>
                </a:cubicBezTo>
                <a:lnTo>
                  <a:pt x="494008" y="5577595"/>
                </a:lnTo>
                <a:cubicBezTo>
                  <a:pt x="221175" y="5577595"/>
                  <a:pt x="0" y="5356420"/>
                  <a:pt x="0" y="5083587"/>
                </a:cubicBezTo>
                <a:lnTo>
                  <a:pt x="0" y="494008"/>
                </a:lnTo>
                <a:cubicBezTo>
                  <a:pt x="0" y="221175"/>
                  <a:pt x="221175" y="0"/>
                  <a:pt x="494008" y="0"/>
                </a:cubicBezTo>
                <a:close/>
              </a:path>
            </a:pathLst>
          </a:custGeom>
          <a:solidFill>
            <a:srgbClr val="F2F2F2"/>
          </a:solidFill>
          <a:ln>
            <a:noFill/>
          </a:ln>
          <a:effectLst>
            <a:outerShdw blurRad="50800" rotWithShape="0" algn="tl" dir="2700000" dist="38100">
              <a:srgbClr val="000000">
                <a:alpha val="298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04" name="Google Shape;604;p7"/>
          <p:cNvSpPr/>
          <p:nvPr/>
        </p:nvSpPr>
        <p:spPr>
          <a:xfrm>
            <a:off x="766674" y="739116"/>
            <a:ext cx="8887327" cy="5577595"/>
          </a:xfrm>
          <a:custGeom>
            <a:rect b="b" l="l" r="r" t="t"/>
            <a:pathLst>
              <a:path extrusionOk="0" h="5577595" w="8887327">
                <a:moveTo>
                  <a:pt x="8117684" y="231007"/>
                </a:moveTo>
                <a:lnTo>
                  <a:pt x="8117684" y="519007"/>
                </a:lnTo>
                <a:lnTo>
                  <a:pt x="8405684" y="519007"/>
                </a:lnTo>
                <a:lnTo>
                  <a:pt x="8405684" y="231007"/>
                </a:lnTo>
                <a:close/>
                <a:moveTo>
                  <a:pt x="7608608" y="231007"/>
                </a:moveTo>
                <a:lnTo>
                  <a:pt x="7608608" y="519007"/>
                </a:lnTo>
                <a:lnTo>
                  <a:pt x="7896608" y="519007"/>
                </a:lnTo>
                <a:lnTo>
                  <a:pt x="7896608" y="231007"/>
                </a:lnTo>
                <a:close/>
                <a:moveTo>
                  <a:pt x="7099539" y="231007"/>
                </a:moveTo>
                <a:lnTo>
                  <a:pt x="7099539" y="519007"/>
                </a:lnTo>
                <a:lnTo>
                  <a:pt x="7387539" y="519007"/>
                </a:lnTo>
                <a:lnTo>
                  <a:pt x="7387539" y="231007"/>
                </a:lnTo>
                <a:close/>
                <a:moveTo>
                  <a:pt x="6590470" y="231007"/>
                </a:moveTo>
                <a:lnTo>
                  <a:pt x="6590470" y="519007"/>
                </a:lnTo>
                <a:lnTo>
                  <a:pt x="6878470" y="519007"/>
                </a:lnTo>
                <a:lnTo>
                  <a:pt x="6878470" y="231007"/>
                </a:lnTo>
                <a:close/>
                <a:moveTo>
                  <a:pt x="6081401" y="231007"/>
                </a:moveTo>
                <a:lnTo>
                  <a:pt x="6081401" y="519007"/>
                </a:lnTo>
                <a:lnTo>
                  <a:pt x="6369401" y="519007"/>
                </a:lnTo>
                <a:lnTo>
                  <a:pt x="6369401" y="231007"/>
                </a:lnTo>
                <a:close/>
                <a:moveTo>
                  <a:pt x="5572332" y="231007"/>
                </a:moveTo>
                <a:lnTo>
                  <a:pt x="5572332" y="519007"/>
                </a:lnTo>
                <a:lnTo>
                  <a:pt x="5860332" y="519007"/>
                </a:lnTo>
                <a:lnTo>
                  <a:pt x="5860332" y="231007"/>
                </a:lnTo>
                <a:close/>
                <a:moveTo>
                  <a:pt x="5063263" y="231007"/>
                </a:moveTo>
                <a:lnTo>
                  <a:pt x="5063263" y="519007"/>
                </a:lnTo>
                <a:lnTo>
                  <a:pt x="5351263" y="519007"/>
                </a:lnTo>
                <a:lnTo>
                  <a:pt x="5351263" y="231007"/>
                </a:lnTo>
                <a:close/>
                <a:moveTo>
                  <a:pt x="4554194" y="231007"/>
                </a:moveTo>
                <a:lnTo>
                  <a:pt x="4554194" y="519007"/>
                </a:lnTo>
                <a:lnTo>
                  <a:pt x="4842194" y="519007"/>
                </a:lnTo>
                <a:lnTo>
                  <a:pt x="4842194" y="231007"/>
                </a:lnTo>
                <a:close/>
                <a:moveTo>
                  <a:pt x="4045125" y="231007"/>
                </a:moveTo>
                <a:lnTo>
                  <a:pt x="4045125" y="519007"/>
                </a:lnTo>
                <a:lnTo>
                  <a:pt x="4333125" y="519007"/>
                </a:lnTo>
                <a:lnTo>
                  <a:pt x="4333125" y="231007"/>
                </a:lnTo>
                <a:close/>
                <a:moveTo>
                  <a:pt x="3536056" y="231007"/>
                </a:moveTo>
                <a:lnTo>
                  <a:pt x="3536056" y="519007"/>
                </a:lnTo>
                <a:lnTo>
                  <a:pt x="3824056" y="519007"/>
                </a:lnTo>
                <a:lnTo>
                  <a:pt x="3824056" y="231007"/>
                </a:lnTo>
                <a:close/>
                <a:moveTo>
                  <a:pt x="3026987" y="231007"/>
                </a:moveTo>
                <a:lnTo>
                  <a:pt x="3026987" y="519007"/>
                </a:lnTo>
                <a:lnTo>
                  <a:pt x="3314988" y="519007"/>
                </a:lnTo>
                <a:lnTo>
                  <a:pt x="3314988" y="231007"/>
                </a:lnTo>
                <a:close/>
                <a:moveTo>
                  <a:pt x="2517919" y="231007"/>
                </a:moveTo>
                <a:lnTo>
                  <a:pt x="2517919" y="519007"/>
                </a:lnTo>
                <a:lnTo>
                  <a:pt x="2805918" y="519007"/>
                </a:lnTo>
                <a:lnTo>
                  <a:pt x="2805918" y="231007"/>
                </a:lnTo>
                <a:close/>
                <a:moveTo>
                  <a:pt x="2008849" y="231007"/>
                </a:moveTo>
                <a:lnTo>
                  <a:pt x="2008849" y="519007"/>
                </a:lnTo>
                <a:lnTo>
                  <a:pt x="2296849" y="519007"/>
                </a:lnTo>
                <a:lnTo>
                  <a:pt x="2296849" y="231007"/>
                </a:lnTo>
                <a:close/>
                <a:moveTo>
                  <a:pt x="1499781" y="231007"/>
                </a:moveTo>
                <a:lnTo>
                  <a:pt x="1499781" y="519007"/>
                </a:lnTo>
                <a:lnTo>
                  <a:pt x="1787781" y="519007"/>
                </a:lnTo>
                <a:lnTo>
                  <a:pt x="1787781" y="231007"/>
                </a:lnTo>
                <a:close/>
                <a:moveTo>
                  <a:pt x="990712" y="231007"/>
                </a:moveTo>
                <a:lnTo>
                  <a:pt x="990712" y="519007"/>
                </a:lnTo>
                <a:lnTo>
                  <a:pt x="1278712" y="519007"/>
                </a:lnTo>
                <a:lnTo>
                  <a:pt x="1278712" y="231007"/>
                </a:lnTo>
                <a:close/>
                <a:moveTo>
                  <a:pt x="481642" y="231007"/>
                </a:moveTo>
                <a:lnTo>
                  <a:pt x="481642" y="519007"/>
                </a:lnTo>
                <a:lnTo>
                  <a:pt x="769642" y="519007"/>
                </a:lnTo>
                <a:lnTo>
                  <a:pt x="769642" y="231007"/>
                </a:lnTo>
                <a:close/>
                <a:moveTo>
                  <a:pt x="494008" y="0"/>
                </a:moveTo>
                <a:lnTo>
                  <a:pt x="8393319" y="0"/>
                </a:lnTo>
                <a:cubicBezTo>
                  <a:pt x="8666152" y="0"/>
                  <a:pt x="8887327" y="221175"/>
                  <a:pt x="8887327" y="494008"/>
                </a:cubicBezTo>
                <a:lnTo>
                  <a:pt x="8887327" y="5083587"/>
                </a:lnTo>
                <a:cubicBezTo>
                  <a:pt x="8887327" y="5356420"/>
                  <a:pt x="8666152" y="5577595"/>
                  <a:pt x="8393319" y="5577595"/>
                </a:cubicBezTo>
                <a:lnTo>
                  <a:pt x="494008" y="5577595"/>
                </a:lnTo>
                <a:cubicBezTo>
                  <a:pt x="221175" y="5577595"/>
                  <a:pt x="0" y="5356420"/>
                  <a:pt x="0" y="5083587"/>
                </a:cubicBezTo>
                <a:lnTo>
                  <a:pt x="0" y="494008"/>
                </a:lnTo>
                <a:cubicBezTo>
                  <a:pt x="0" y="221175"/>
                  <a:pt x="221175" y="0"/>
                  <a:pt x="494008" y="0"/>
                </a:cubicBezTo>
                <a:close/>
              </a:path>
            </a:pathLst>
          </a:custGeom>
          <a:solidFill>
            <a:srgbClr val="F2F2F2"/>
          </a:solidFill>
          <a:ln>
            <a:noFill/>
          </a:ln>
          <a:effectLst>
            <a:outerShdw blurRad="50800" rotWithShape="0" algn="tl" dir="2700000" dist="38100">
              <a:srgbClr val="000000">
                <a:alpha val="298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pic>
        <p:nvPicPr>
          <p:cNvPr descr="A picture containing drawing&#10;&#10;Description automatically generated" id="605" name="Google Shape;605;p7"/>
          <p:cNvPicPr preferRelativeResize="0"/>
          <p:nvPr/>
        </p:nvPicPr>
        <p:blipFill rotWithShape="1">
          <a:blip r:embed="rId2">
            <a:alphaModFix amt="14000"/>
          </a:blip>
          <a:srcRect b="20992" l="0" r="0" t="0"/>
          <a:stretch/>
        </p:blipFill>
        <p:spPr>
          <a:xfrm>
            <a:off x="1130925" y="1509650"/>
            <a:ext cx="8219524" cy="4628899"/>
          </a:xfrm>
          <a:prstGeom prst="rect">
            <a:avLst/>
          </a:prstGeom>
          <a:noFill/>
          <a:ln>
            <a:noFill/>
          </a:ln>
        </p:spPr>
      </p:pic>
      <p:grpSp>
        <p:nvGrpSpPr>
          <p:cNvPr id="606" name="Google Shape;606;p7"/>
          <p:cNvGrpSpPr/>
          <p:nvPr/>
        </p:nvGrpSpPr>
        <p:grpSpPr>
          <a:xfrm>
            <a:off x="1326140" y="278554"/>
            <a:ext cx="7817443" cy="939587"/>
            <a:chOff x="1371600" y="234214"/>
            <a:chExt cx="7736979" cy="822900"/>
          </a:xfrm>
        </p:grpSpPr>
        <p:sp>
          <p:nvSpPr>
            <p:cNvPr id="607" name="Google Shape;607;p7"/>
            <p:cNvSpPr/>
            <p:nvPr/>
          </p:nvSpPr>
          <p:spPr>
            <a:xfrm>
              <a:off x="1371600" y="234214"/>
              <a:ext cx="163500" cy="822900"/>
            </a:xfrm>
            <a:prstGeom prst="roundRect">
              <a:avLst>
                <a:gd fmla="val 50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8" name="Google Shape;608;p7"/>
            <p:cNvSpPr/>
            <p:nvPr/>
          </p:nvSpPr>
          <p:spPr>
            <a:xfrm>
              <a:off x="1876499" y="234214"/>
              <a:ext cx="163500" cy="822900"/>
            </a:xfrm>
            <a:prstGeom prst="roundRect">
              <a:avLst>
                <a:gd fmla="val 50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9" name="Google Shape;609;p7"/>
            <p:cNvSpPr/>
            <p:nvPr/>
          </p:nvSpPr>
          <p:spPr>
            <a:xfrm>
              <a:off x="2381398" y="234214"/>
              <a:ext cx="163500" cy="822900"/>
            </a:xfrm>
            <a:prstGeom prst="roundRect">
              <a:avLst>
                <a:gd fmla="val 50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10" name="Google Shape;610;p7"/>
            <p:cNvSpPr/>
            <p:nvPr/>
          </p:nvSpPr>
          <p:spPr>
            <a:xfrm>
              <a:off x="2886297" y="234214"/>
              <a:ext cx="163500" cy="822900"/>
            </a:xfrm>
            <a:prstGeom prst="roundRect">
              <a:avLst>
                <a:gd fmla="val 50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11" name="Google Shape;611;p7"/>
            <p:cNvSpPr/>
            <p:nvPr/>
          </p:nvSpPr>
          <p:spPr>
            <a:xfrm>
              <a:off x="3391196" y="234214"/>
              <a:ext cx="163500" cy="822900"/>
            </a:xfrm>
            <a:prstGeom prst="roundRect">
              <a:avLst>
                <a:gd fmla="val 50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12" name="Google Shape;612;p7"/>
            <p:cNvSpPr/>
            <p:nvPr/>
          </p:nvSpPr>
          <p:spPr>
            <a:xfrm>
              <a:off x="3896095" y="234214"/>
              <a:ext cx="163500" cy="822900"/>
            </a:xfrm>
            <a:prstGeom prst="roundRect">
              <a:avLst>
                <a:gd fmla="val 50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13" name="Google Shape;613;p7"/>
            <p:cNvSpPr/>
            <p:nvPr/>
          </p:nvSpPr>
          <p:spPr>
            <a:xfrm>
              <a:off x="4400994" y="234214"/>
              <a:ext cx="163500" cy="822900"/>
            </a:xfrm>
            <a:prstGeom prst="roundRect">
              <a:avLst>
                <a:gd fmla="val 50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14" name="Google Shape;614;p7"/>
            <p:cNvSpPr/>
            <p:nvPr/>
          </p:nvSpPr>
          <p:spPr>
            <a:xfrm>
              <a:off x="4905893" y="234214"/>
              <a:ext cx="163500" cy="822900"/>
            </a:xfrm>
            <a:prstGeom prst="roundRect">
              <a:avLst>
                <a:gd fmla="val 50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15" name="Google Shape;615;p7"/>
            <p:cNvSpPr/>
            <p:nvPr/>
          </p:nvSpPr>
          <p:spPr>
            <a:xfrm>
              <a:off x="5410792" y="234214"/>
              <a:ext cx="163500" cy="822900"/>
            </a:xfrm>
            <a:prstGeom prst="roundRect">
              <a:avLst>
                <a:gd fmla="val 50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16" name="Google Shape;616;p7"/>
            <p:cNvSpPr/>
            <p:nvPr/>
          </p:nvSpPr>
          <p:spPr>
            <a:xfrm>
              <a:off x="5915691" y="234214"/>
              <a:ext cx="163500" cy="822900"/>
            </a:xfrm>
            <a:prstGeom prst="roundRect">
              <a:avLst>
                <a:gd fmla="val 50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17" name="Google Shape;617;p7"/>
            <p:cNvSpPr/>
            <p:nvPr/>
          </p:nvSpPr>
          <p:spPr>
            <a:xfrm>
              <a:off x="6420590" y="234214"/>
              <a:ext cx="163500" cy="822900"/>
            </a:xfrm>
            <a:prstGeom prst="roundRect">
              <a:avLst>
                <a:gd fmla="val 50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18" name="Google Shape;618;p7"/>
            <p:cNvSpPr/>
            <p:nvPr/>
          </p:nvSpPr>
          <p:spPr>
            <a:xfrm>
              <a:off x="6925489" y="234214"/>
              <a:ext cx="163500" cy="822900"/>
            </a:xfrm>
            <a:prstGeom prst="roundRect">
              <a:avLst>
                <a:gd fmla="val 50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19" name="Google Shape;619;p7"/>
            <p:cNvSpPr/>
            <p:nvPr/>
          </p:nvSpPr>
          <p:spPr>
            <a:xfrm>
              <a:off x="7430388" y="234214"/>
              <a:ext cx="163500" cy="822900"/>
            </a:xfrm>
            <a:prstGeom prst="roundRect">
              <a:avLst>
                <a:gd fmla="val 50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20" name="Google Shape;620;p7"/>
            <p:cNvSpPr/>
            <p:nvPr/>
          </p:nvSpPr>
          <p:spPr>
            <a:xfrm>
              <a:off x="7935287" y="234214"/>
              <a:ext cx="163500" cy="822900"/>
            </a:xfrm>
            <a:prstGeom prst="roundRect">
              <a:avLst>
                <a:gd fmla="val 50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21" name="Google Shape;621;p7"/>
            <p:cNvSpPr/>
            <p:nvPr/>
          </p:nvSpPr>
          <p:spPr>
            <a:xfrm>
              <a:off x="8440186" y="234214"/>
              <a:ext cx="163500" cy="822900"/>
            </a:xfrm>
            <a:prstGeom prst="roundRect">
              <a:avLst>
                <a:gd fmla="val 50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22" name="Google Shape;622;p7"/>
            <p:cNvSpPr/>
            <p:nvPr/>
          </p:nvSpPr>
          <p:spPr>
            <a:xfrm>
              <a:off x="8945079" y="234214"/>
              <a:ext cx="163500" cy="822900"/>
            </a:xfrm>
            <a:prstGeom prst="roundRect">
              <a:avLst>
                <a:gd fmla="val 50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23" name="Google Shape;623;p7"/>
          <p:cNvGrpSpPr/>
          <p:nvPr/>
        </p:nvGrpSpPr>
        <p:grpSpPr>
          <a:xfrm>
            <a:off x="9064675" y="4501725"/>
            <a:ext cx="2637427" cy="1003200"/>
            <a:chOff x="9064675" y="4501725"/>
            <a:chExt cx="2637427" cy="1003200"/>
          </a:xfrm>
        </p:grpSpPr>
        <p:sp>
          <p:nvSpPr>
            <p:cNvPr id="624" name="Google Shape;624;p7"/>
            <p:cNvSpPr/>
            <p:nvPr/>
          </p:nvSpPr>
          <p:spPr>
            <a:xfrm>
              <a:off x="9064675" y="4685775"/>
              <a:ext cx="731700" cy="635100"/>
            </a:xfrm>
            <a:prstGeom prst="rect">
              <a:avLst/>
            </a:pr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i="0" sz="1800" u="none" cap="none" strike="noStrike">
                <a:solidFill>
                  <a:srgbClr val="FFFFFF"/>
                </a:solidFill>
                <a:latin typeface="Barriecito"/>
                <a:ea typeface="Barriecito"/>
                <a:cs typeface="Barriecito"/>
                <a:sym typeface="Barriecito"/>
              </a:endParaRPr>
            </a:p>
          </p:txBody>
        </p:sp>
        <p:sp>
          <p:nvSpPr>
            <p:cNvPr id="625" name="Google Shape;625;p7"/>
            <p:cNvSpPr/>
            <p:nvPr/>
          </p:nvSpPr>
          <p:spPr>
            <a:xfrm rot="-5400000">
              <a:off x="10223450" y="4046775"/>
              <a:ext cx="1003200" cy="1913100"/>
            </a:xfrm>
            <a:prstGeom prst="trapezoid">
              <a:avLst>
                <a:gd fmla="val 19525" name="adj"/>
              </a:avLst>
            </a:prstGeom>
            <a:solidFill>
              <a:schemeClr val="accent5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i="0" sz="1800" u="none" cap="none" strike="noStrike">
                <a:solidFill>
                  <a:srgbClr val="FFFFFF"/>
                </a:solidFill>
                <a:latin typeface="Barriecito"/>
                <a:ea typeface="Barriecito"/>
                <a:cs typeface="Barriecito"/>
                <a:sym typeface="Barriecito"/>
              </a:endParaRPr>
            </a:p>
          </p:txBody>
        </p:sp>
        <p:sp>
          <p:nvSpPr>
            <p:cNvPr id="626" name="Google Shape;626;p7"/>
            <p:cNvSpPr/>
            <p:nvPr/>
          </p:nvSpPr>
          <p:spPr>
            <a:xfrm>
              <a:off x="9064675" y="4685775"/>
              <a:ext cx="731700" cy="635100"/>
            </a:xfrm>
            <a:prstGeom prst="rect">
              <a:avLst/>
            </a:prstGeom>
            <a:solidFill>
              <a:srgbClr val="000000">
                <a:alpha val="134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i="0" sz="1800" u="none" cap="none" strike="noStrike">
                <a:solidFill>
                  <a:srgbClr val="FFFFFF"/>
                </a:solidFill>
                <a:latin typeface="Barriecito"/>
                <a:ea typeface="Barriecito"/>
                <a:cs typeface="Barriecito"/>
                <a:sym typeface="Barriecito"/>
              </a:endParaRPr>
            </a:p>
          </p:txBody>
        </p:sp>
        <p:sp>
          <p:nvSpPr>
            <p:cNvPr id="627" name="Google Shape;627;p7"/>
            <p:cNvSpPr txBox="1"/>
            <p:nvPr/>
          </p:nvSpPr>
          <p:spPr>
            <a:xfrm>
              <a:off x="9932402" y="4803225"/>
              <a:ext cx="1769700" cy="400200"/>
            </a:xfrm>
            <a:prstGeom prst="rect">
              <a:avLst/>
            </a:prstGeom>
            <a:noFill/>
            <a:ln>
              <a:noFill/>
            </a:ln>
            <a:effectLst>
              <a:outerShdw rotWithShape="0" algn="bl" dir="3960000" dist="38100">
                <a:srgbClr val="000000"/>
              </a:outerShdw>
            </a:effectLst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2300">
                  <a:solidFill>
                    <a:schemeClr val="dk2"/>
                  </a:solidFill>
                  <a:latin typeface="Ranchers"/>
                  <a:ea typeface="Ranchers"/>
                  <a:cs typeface="Ranchers"/>
                  <a:sym typeface="Ranchers"/>
                </a:rPr>
                <a:t>FRIDAY</a:t>
              </a:r>
              <a:endParaRPr sz="2300">
                <a:solidFill>
                  <a:schemeClr val="dk2"/>
                </a:solidFill>
                <a:latin typeface="Ranchers"/>
                <a:ea typeface="Ranchers"/>
                <a:cs typeface="Ranchers"/>
                <a:sym typeface="Ranchers"/>
              </a:endParaRPr>
            </a:p>
          </p:txBody>
        </p:sp>
        <p:sp>
          <p:nvSpPr>
            <p:cNvPr id="628" name="Google Shape;628;p7"/>
            <p:cNvSpPr/>
            <p:nvPr/>
          </p:nvSpPr>
          <p:spPr>
            <a:xfrm>
              <a:off x="9064675" y="4685775"/>
              <a:ext cx="731700" cy="635100"/>
            </a:xfrm>
            <a:prstGeom prst="rect">
              <a:avLst/>
            </a:pr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i="0" sz="1800" u="none" cap="none" strike="noStrike">
                <a:solidFill>
                  <a:srgbClr val="FFFFFF"/>
                </a:solidFill>
                <a:latin typeface="Barriecito"/>
                <a:ea typeface="Barriecito"/>
                <a:cs typeface="Barriecito"/>
                <a:sym typeface="Barriecito"/>
              </a:endParaRPr>
            </a:p>
          </p:txBody>
        </p:sp>
        <p:sp>
          <p:nvSpPr>
            <p:cNvPr id="629" name="Google Shape;629;p7"/>
            <p:cNvSpPr/>
            <p:nvPr/>
          </p:nvSpPr>
          <p:spPr>
            <a:xfrm rot="-5400000">
              <a:off x="10223450" y="4046775"/>
              <a:ext cx="1003200" cy="1913100"/>
            </a:xfrm>
            <a:prstGeom prst="trapezoid">
              <a:avLst>
                <a:gd fmla="val 19525" name="adj"/>
              </a:avLst>
            </a:prstGeom>
            <a:solidFill>
              <a:schemeClr val="accent5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i="0" sz="1800" u="none" cap="none" strike="noStrike">
                <a:solidFill>
                  <a:srgbClr val="FFFFFF"/>
                </a:solidFill>
                <a:latin typeface="Barriecito"/>
                <a:ea typeface="Barriecito"/>
                <a:cs typeface="Barriecito"/>
                <a:sym typeface="Barriecito"/>
              </a:endParaRPr>
            </a:p>
          </p:txBody>
        </p:sp>
        <p:sp>
          <p:nvSpPr>
            <p:cNvPr id="630" name="Google Shape;630;p7"/>
            <p:cNvSpPr/>
            <p:nvPr/>
          </p:nvSpPr>
          <p:spPr>
            <a:xfrm>
              <a:off x="9064675" y="4685775"/>
              <a:ext cx="731700" cy="635100"/>
            </a:xfrm>
            <a:prstGeom prst="rect">
              <a:avLst/>
            </a:prstGeom>
            <a:solidFill>
              <a:srgbClr val="000000">
                <a:alpha val="134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i="0" sz="1800" u="none" cap="none" strike="noStrike">
                <a:solidFill>
                  <a:srgbClr val="FFFFFF"/>
                </a:solidFill>
                <a:latin typeface="Barriecito"/>
                <a:ea typeface="Barriecito"/>
                <a:cs typeface="Barriecito"/>
                <a:sym typeface="Barriecito"/>
              </a:endParaRPr>
            </a:p>
          </p:txBody>
        </p:sp>
        <p:sp>
          <p:nvSpPr>
            <p:cNvPr id="631" name="Google Shape;631;p7"/>
            <p:cNvSpPr txBox="1"/>
            <p:nvPr/>
          </p:nvSpPr>
          <p:spPr>
            <a:xfrm>
              <a:off x="9932402" y="4803225"/>
              <a:ext cx="1769700" cy="400200"/>
            </a:xfrm>
            <a:prstGeom prst="rect">
              <a:avLst/>
            </a:prstGeom>
            <a:noFill/>
            <a:ln>
              <a:noFill/>
            </a:ln>
            <a:effectLst>
              <a:outerShdw rotWithShape="0" algn="bl" dir="3960000" dist="38100">
                <a:srgbClr val="000000"/>
              </a:outerShdw>
            </a:effectLst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2300">
                  <a:solidFill>
                    <a:schemeClr val="dk2"/>
                  </a:solidFill>
                  <a:latin typeface="Ranchers"/>
                  <a:ea typeface="Ranchers"/>
                  <a:cs typeface="Ranchers"/>
                  <a:sym typeface="Ranchers"/>
                </a:rPr>
                <a:t>FRIDAY</a:t>
              </a:r>
              <a:endParaRPr sz="2300">
                <a:solidFill>
                  <a:schemeClr val="dk2"/>
                </a:solidFill>
                <a:latin typeface="Ranchers"/>
                <a:ea typeface="Ranchers"/>
                <a:cs typeface="Ranchers"/>
                <a:sym typeface="Ranchers"/>
              </a:endParaRPr>
            </a:p>
          </p:txBody>
        </p:sp>
      </p:grpSp>
      <p:sp>
        <p:nvSpPr>
          <p:cNvPr id="632" name="Google Shape;632;p7"/>
          <p:cNvSpPr txBox="1"/>
          <p:nvPr>
            <p:ph idx="1" type="body"/>
          </p:nvPr>
        </p:nvSpPr>
        <p:spPr>
          <a:xfrm>
            <a:off x="1130925" y="1815950"/>
            <a:ext cx="4041000" cy="40941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81000" lvl="0" marL="4572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400"/>
              <a:buFont typeface="Gochi Hand"/>
              <a:buChar char="●"/>
              <a:defRPr sz="2400">
                <a:latin typeface="Gochi Hand"/>
                <a:ea typeface="Gochi Hand"/>
                <a:cs typeface="Gochi Hand"/>
                <a:sym typeface="Gochi Hand"/>
              </a:defRPr>
            </a:lvl1pPr>
            <a:lvl2pPr indent="-349250" lvl="1" marL="9144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900"/>
              <a:buFont typeface="Gochi Hand"/>
              <a:buChar char="○"/>
              <a:defRPr sz="1900">
                <a:latin typeface="Gochi Hand"/>
                <a:ea typeface="Gochi Hand"/>
                <a:cs typeface="Gochi Hand"/>
                <a:sym typeface="Gochi Hand"/>
              </a:defRPr>
            </a:lvl2pPr>
            <a:lvl3pPr indent="-349250" lvl="2" marL="13716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900"/>
              <a:buFont typeface="Gochi Hand"/>
              <a:buChar char="■"/>
              <a:defRPr sz="1900">
                <a:latin typeface="Gochi Hand"/>
                <a:ea typeface="Gochi Hand"/>
                <a:cs typeface="Gochi Hand"/>
                <a:sym typeface="Gochi Hand"/>
              </a:defRPr>
            </a:lvl3pPr>
            <a:lvl4pPr indent="-349250" lvl="3" marL="18288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900"/>
              <a:buFont typeface="Gochi Hand"/>
              <a:buChar char="●"/>
              <a:defRPr sz="1900">
                <a:latin typeface="Gochi Hand"/>
                <a:ea typeface="Gochi Hand"/>
                <a:cs typeface="Gochi Hand"/>
                <a:sym typeface="Gochi Hand"/>
              </a:defRPr>
            </a:lvl4pPr>
            <a:lvl5pPr indent="-349250" lvl="4" marL="22860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900"/>
              <a:buFont typeface="Gochi Hand"/>
              <a:buChar char="○"/>
              <a:defRPr sz="1900">
                <a:latin typeface="Gochi Hand"/>
                <a:ea typeface="Gochi Hand"/>
                <a:cs typeface="Gochi Hand"/>
                <a:sym typeface="Gochi Hand"/>
              </a:defRPr>
            </a:lvl5pPr>
            <a:lvl6pPr indent="-349250" lvl="5" marL="27432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900"/>
              <a:buFont typeface="Gochi Hand"/>
              <a:buChar char="■"/>
              <a:defRPr sz="1900">
                <a:latin typeface="Gochi Hand"/>
                <a:ea typeface="Gochi Hand"/>
                <a:cs typeface="Gochi Hand"/>
                <a:sym typeface="Gochi Hand"/>
              </a:defRPr>
            </a:lvl6pPr>
            <a:lvl7pPr indent="-349250" lvl="6" marL="32004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900"/>
              <a:buFont typeface="Gochi Hand"/>
              <a:buChar char="●"/>
              <a:defRPr sz="1900">
                <a:latin typeface="Gochi Hand"/>
                <a:ea typeface="Gochi Hand"/>
                <a:cs typeface="Gochi Hand"/>
                <a:sym typeface="Gochi Hand"/>
              </a:defRPr>
            </a:lvl7pPr>
            <a:lvl8pPr indent="-349250" lvl="7" marL="36576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900"/>
              <a:buFont typeface="Gochi Hand"/>
              <a:buChar char="○"/>
              <a:defRPr sz="1900">
                <a:latin typeface="Gochi Hand"/>
                <a:ea typeface="Gochi Hand"/>
                <a:cs typeface="Gochi Hand"/>
                <a:sym typeface="Gochi Hand"/>
              </a:defRPr>
            </a:lvl8pPr>
            <a:lvl9pPr indent="-349250" lvl="8" marL="41148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900"/>
              <a:buFont typeface="Gochi Hand"/>
              <a:buChar char="■"/>
              <a:defRPr sz="1900">
                <a:latin typeface="Gochi Hand"/>
                <a:ea typeface="Gochi Hand"/>
                <a:cs typeface="Gochi Hand"/>
                <a:sym typeface="Gochi Hand"/>
              </a:defRPr>
            </a:lvl9pPr>
          </a:lstStyle>
          <a:p/>
        </p:txBody>
      </p:sp>
      <p:grpSp>
        <p:nvGrpSpPr>
          <p:cNvPr id="633" name="Google Shape;633;p7"/>
          <p:cNvGrpSpPr/>
          <p:nvPr/>
        </p:nvGrpSpPr>
        <p:grpSpPr>
          <a:xfrm flipH="1" rot="-1067895">
            <a:off x="927274" y="4793679"/>
            <a:ext cx="576933" cy="1053355"/>
            <a:chOff x="5930618" y="1536098"/>
            <a:chExt cx="1609023" cy="2932306"/>
          </a:xfrm>
        </p:grpSpPr>
        <p:grpSp>
          <p:nvGrpSpPr>
            <p:cNvPr id="634" name="Google Shape;634;p7"/>
            <p:cNvGrpSpPr/>
            <p:nvPr/>
          </p:nvGrpSpPr>
          <p:grpSpPr>
            <a:xfrm>
              <a:off x="5930618" y="1536098"/>
              <a:ext cx="1609023" cy="2932306"/>
              <a:chOff x="6208295" y="550435"/>
              <a:chExt cx="1609023" cy="2932306"/>
            </a:xfrm>
          </p:grpSpPr>
          <p:sp>
            <p:nvSpPr>
              <p:cNvPr id="635" name="Google Shape;635;p7"/>
              <p:cNvSpPr/>
              <p:nvPr/>
            </p:nvSpPr>
            <p:spPr>
              <a:xfrm rot="10800000">
                <a:off x="6225940" y="2188143"/>
                <a:ext cx="1560898" cy="1286577"/>
              </a:xfrm>
              <a:custGeom>
                <a:rect b="b" l="l" r="r" t="t"/>
                <a:pathLst>
                  <a:path extrusionOk="0" h="1286577" w="1560898">
                    <a:moveTo>
                      <a:pt x="1560898" y="1286577"/>
                    </a:moveTo>
                    <a:lnTo>
                      <a:pt x="11230" y="1286577"/>
                    </a:lnTo>
                    <a:lnTo>
                      <a:pt x="11230" y="539014"/>
                    </a:lnTo>
                    <a:lnTo>
                      <a:pt x="0" y="539014"/>
                    </a:lnTo>
                    <a:lnTo>
                      <a:pt x="774834" y="0"/>
                    </a:lnTo>
                    <a:lnTo>
                      <a:pt x="1545058" y="535807"/>
                    </a:lnTo>
                    <a:lnTo>
                      <a:pt x="1560898" y="535807"/>
                    </a:lnTo>
                    <a:close/>
                  </a:path>
                </a:pathLst>
              </a:custGeom>
              <a:solidFill>
                <a:srgbClr val="F7D38F"/>
              </a:solidFill>
              <a:ln cap="flat" cmpd="sng" w="28575">
                <a:solidFill>
                  <a:schemeClr val="dk1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36" name="Google Shape;636;p7"/>
              <p:cNvSpPr/>
              <p:nvPr/>
            </p:nvSpPr>
            <p:spPr>
              <a:xfrm rot="10800000">
                <a:off x="6989543" y="2200976"/>
                <a:ext cx="766816" cy="1280999"/>
              </a:xfrm>
              <a:custGeom>
                <a:rect b="b" l="l" r="r" t="t"/>
                <a:pathLst>
                  <a:path extrusionOk="0" h="1280999" w="766816">
                    <a:moveTo>
                      <a:pt x="766816" y="1280999"/>
                    </a:moveTo>
                    <a:lnTo>
                      <a:pt x="11230" y="1280999"/>
                    </a:lnTo>
                    <a:lnTo>
                      <a:pt x="11230" y="533436"/>
                    </a:lnTo>
                    <a:lnTo>
                      <a:pt x="0" y="533436"/>
                    </a:lnTo>
                    <a:lnTo>
                      <a:pt x="766816" y="0"/>
                    </a:lnTo>
                    <a:close/>
                  </a:path>
                </a:pathLst>
              </a:custGeom>
              <a:solidFill>
                <a:srgbClr val="FFFFFF">
                  <a:alpha val="2745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37" name="Google Shape;637;p7"/>
              <p:cNvSpPr/>
              <p:nvPr/>
            </p:nvSpPr>
            <p:spPr>
              <a:xfrm>
                <a:off x="6227545" y="582329"/>
                <a:ext cx="1544855" cy="2375474"/>
              </a:xfrm>
              <a:custGeom>
                <a:rect b="b" l="l" r="r" t="t"/>
                <a:pathLst>
                  <a:path extrusionOk="0" h="2346147" w="1544855">
                    <a:moveTo>
                      <a:pt x="546245" y="0"/>
                    </a:moveTo>
                    <a:lnTo>
                      <a:pt x="998610" y="0"/>
                    </a:lnTo>
                    <a:cubicBezTo>
                      <a:pt x="1300293" y="0"/>
                      <a:pt x="1544855" y="244562"/>
                      <a:pt x="1544855" y="546245"/>
                    </a:cubicBezTo>
                    <a:lnTo>
                      <a:pt x="1544855" y="2346147"/>
                    </a:lnTo>
                    <a:lnTo>
                      <a:pt x="1271992" y="1987617"/>
                    </a:lnTo>
                    <a:lnTo>
                      <a:pt x="1016906" y="2343752"/>
                    </a:lnTo>
                    <a:lnTo>
                      <a:pt x="755493" y="1987617"/>
                    </a:lnTo>
                    <a:lnTo>
                      <a:pt x="494081" y="2300439"/>
                    </a:lnTo>
                    <a:lnTo>
                      <a:pt x="238995" y="1987617"/>
                    </a:lnTo>
                    <a:lnTo>
                      <a:pt x="0" y="2302833"/>
                    </a:lnTo>
                    <a:lnTo>
                      <a:pt x="0" y="546245"/>
                    </a:lnTo>
                    <a:cubicBezTo>
                      <a:pt x="0" y="244562"/>
                      <a:pt x="244562" y="0"/>
                      <a:pt x="546245" y="0"/>
                    </a:cubicBezTo>
                    <a:close/>
                  </a:path>
                </a:pathLst>
              </a:custGeom>
              <a:solidFill>
                <a:srgbClr val="EFB436"/>
              </a:solidFill>
              <a:ln cap="flat" cmpd="sng" w="28575">
                <a:solidFill>
                  <a:schemeClr val="dk1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38" name="Google Shape;638;p7"/>
              <p:cNvSpPr/>
              <p:nvPr/>
            </p:nvSpPr>
            <p:spPr>
              <a:xfrm>
                <a:off x="6501911" y="580726"/>
                <a:ext cx="1013174" cy="2375012"/>
              </a:xfrm>
              <a:custGeom>
                <a:rect b="b" l="l" r="r" t="t"/>
                <a:pathLst>
                  <a:path extrusionOk="0" h="2375012" w="1013174">
                    <a:moveTo>
                      <a:pt x="618189" y="0"/>
                    </a:moveTo>
                    <a:lnTo>
                      <a:pt x="722641" y="0"/>
                    </a:lnTo>
                    <a:cubicBezTo>
                      <a:pt x="798062" y="0"/>
                      <a:pt x="869913" y="15489"/>
                      <a:pt x="935264" y="43499"/>
                    </a:cubicBezTo>
                    <a:lnTo>
                      <a:pt x="1013174" y="86351"/>
                    </a:lnTo>
                    <a:lnTo>
                      <a:pt x="976198" y="2042175"/>
                    </a:lnTo>
                    <a:lnTo>
                      <a:pt x="740937" y="2375012"/>
                    </a:lnTo>
                    <a:lnTo>
                      <a:pt x="661003" y="2264663"/>
                    </a:lnTo>
                    <a:close/>
                    <a:moveTo>
                      <a:pt x="270276" y="0"/>
                    </a:moveTo>
                    <a:lnTo>
                      <a:pt x="345974" y="0"/>
                    </a:lnTo>
                    <a:lnTo>
                      <a:pt x="386192" y="2127303"/>
                    </a:lnTo>
                    <a:lnTo>
                      <a:pt x="218112" y="2331121"/>
                    </a:lnTo>
                    <a:lnTo>
                      <a:pt x="0" y="2060074"/>
                    </a:lnTo>
                    <a:lnTo>
                      <a:pt x="37919" y="54353"/>
                    </a:lnTo>
                    <a:lnTo>
                      <a:pt x="57653" y="43499"/>
                    </a:lnTo>
                    <a:cubicBezTo>
                      <a:pt x="123005" y="15489"/>
                      <a:pt x="194855" y="0"/>
                      <a:pt x="270276" y="0"/>
                    </a:cubicBezTo>
                    <a:close/>
                  </a:path>
                </a:pathLst>
              </a:custGeom>
              <a:solidFill>
                <a:srgbClr val="FFFFFF">
                  <a:alpha val="2745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39" name="Google Shape;639;p7"/>
              <p:cNvSpPr/>
              <p:nvPr/>
            </p:nvSpPr>
            <p:spPr>
              <a:xfrm>
                <a:off x="6230753" y="556661"/>
                <a:ext cx="1544855" cy="555056"/>
              </a:xfrm>
              <a:custGeom>
                <a:rect b="b" l="l" r="r" t="t"/>
                <a:pathLst>
                  <a:path extrusionOk="0" h="555056" w="1544855">
                    <a:moveTo>
                      <a:pt x="546245" y="0"/>
                    </a:moveTo>
                    <a:lnTo>
                      <a:pt x="998610" y="0"/>
                    </a:lnTo>
                    <a:cubicBezTo>
                      <a:pt x="1300293" y="0"/>
                      <a:pt x="1544855" y="244562"/>
                      <a:pt x="1544855" y="546245"/>
                    </a:cubicBezTo>
                    <a:lnTo>
                      <a:pt x="1544855" y="555056"/>
                    </a:lnTo>
                    <a:lnTo>
                      <a:pt x="0" y="555056"/>
                    </a:lnTo>
                    <a:lnTo>
                      <a:pt x="0" y="546245"/>
                    </a:lnTo>
                    <a:cubicBezTo>
                      <a:pt x="0" y="244562"/>
                      <a:pt x="244562" y="0"/>
                      <a:pt x="546245" y="0"/>
                    </a:cubicBezTo>
                    <a:close/>
                  </a:path>
                </a:pathLst>
              </a:custGeom>
              <a:solidFill>
                <a:srgbClr val="E3607D"/>
              </a:solidFill>
              <a:ln cap="flat" cmpd="sng" w="28575">
                <a:solidFill>
                  <a:schemeClr val="dk1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40" name="Google Shape;640;p7"/>
              <p:cNvSpPr/>
              <p:nvPr/>
            </p:nvSpPr>
            <p:spPr>
              <a:xfrm>
                <a:off x="6765353" y="3234088"/>
                <a:ext cx="499017" cy="248653"/>
              </a:xfrm>
              <a:custGeom>
                <a:rect b="b" l="l" r="r" t="t"/>
                <a:pathLst>
                  <a:path extrusionOk="0" h="248653" w="499017">
                    <a:moveTo>
                      <a:pt x="249058" y="0"/>
                    </a:moveTo>
                    <a:cubicBezTo>
                      <a:pt x="311852" y="0"/>
                      <a:pt x="371674" y="12726"/>
                      <a:pt x="426085" y="35740"/>
                    </a:cubicBezTo>
                    <a:lnTo>
                      <a:pt x="499017" y="75327"/>
                    </a:lnTo>
                    <a:lnTo>
                      <a:pt x="249860" y="248653"/>
                    </a:lnTo>
                    <a:lnTo>
                      <a:pt x="0" y="74838"/>
                    </a:lnTo>
                    <a:lnTo>
                      <a:pt x="72032" y="35740"/>
                    </a:lnTo>
                    <a:cubicBezTo>
                      <a:pt x="126443" y="12726"/>
                      <a:pt x="186264" y="0"/>
                      <a:pt x="249058" y="0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41" name="Google Shape;641;p7"/>
              <p:cNvSpPr/>
              <p:nvPr/>
            </p:nvSpPr>
            <p:spPr>
              <a:xfrm>
                <a:off x="6208295" y="1063591"/>
                <a:ext cx="1597800" cy="375300"/>
              </a:xfrm>
              <a:prstGeom prst="roundRect">
                <a:avLst>
                  <a:gd fmla="val 16667" name="adj"/>
                </a:avLst>
              </a:prstGeom>
              <a:solidFill>
                <a:srgbClr val="A8BFD6"/>
              </a:solidFill>
              <a:ln cap="flat" cmpd="sng" w="28575">
                <a:solidFill>
                  <a:schemeClr val="dk1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42" name="Google Shape;642;p7"/>
              <p:cNvSpPr/>
              <p:nvPr/>
            </p:nvSpPr>
            <p:spPr>
              <a:xfrm flipH="1">
                <a:off x="6994360" y="550435"/>
                <a:ext cx="774832" cy="512039"/>
              </a:xfrm>
              <a:custGeom>
                <a:rect b="b" l="l" r="r" t="t"/>
                <a:pathLst>
                  <a:path extrusionOk="0" h="555056" w="774832">
                    <a:moveTo>
                      <a:pt x="546245" y="0"/>
                    </a:moveTo>
                    <a:lnTo>
                      <a:pt x="774832" y="0"/>
                    </a:lnTo>
                    <a:lnTo>
                      <a:pt x="774832" y="555056"/>
                    </a:lnTo>
                    <a:lnTo>
                      <a:pt x="0" y="555056"/>
                    </a:lnTo>
                    <a:lnTo>
                      <a:pt x="0" y="546245"/>
                    </a:lnTo>
                    <a:cubicBezTo>
                      <a:pt x="0" y="244562"/>
                      <a:pt x="244562" y="0"/>
                      <a:pt x="546245" y="0"/>
                    </a:cubicBezTo>
                    <a:close/>
                  </a:path>
                </a:pathLst>
              </a:custGeom>
              <a:solidFill>
                <a:srgbClr val="FFFFFF">
                  <a:alpha val="2745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43" name="Google Shape;643;p7"/>
              <p:cNvSpPr/>
              <p:nvPr/>
            </p:nvSpPr>
            <p:spPr>
              <a:xfrm flipH="1">
                <a:off x="6993134" y="1066800"/>
                <a:ext cx="824184" cy="375385"/>
              </a:xfrm>
              <a:custGeom>
                <a:rect b="b" l="l" r="r" t="t"/>
                <a:pathLst>
                  <a:path extrusionOk="0" h="375385" w="792485">
                    <a:moveTo>
                      <a:pt x="62565" y="0"/>
                    </a:moveTo>
                    <a:lnTo>
                      <a:pt x="792485" y="0"/>
                    </a:lnTo>
                    <a:lnTo>
                      <a:pt x="792485" y="375385"/>
                    </a:lnTo>
                    <a:lnTo>
                      <a:pt x="62565" y="375385"/>
                    </a:lnTo>
                    <a:cubicBezTo>
                      <a:pt x="28011" y="375385"/>
                      <a:pt x="0" y="347374"/>
                      <a:pt x="0" y="312820"/>
                    </a:cubicBezTo>
                    <a:lnTo>
                      <a:pt x="0" y="62565"/>
                    </a:lnTo>
                    <a:cubicBezTo>
                      <a:pt x="0" y="28011"/>
                      <a:pt x="28011" y="0"/>
                      <a:pt x="62565" y="0"/>
                    </a:cubicBezTo>
                    <a:close/>
                  </a:path>
                </a:pathLst>
              </a:custGeom>
              <a:solidFill>
                <a:srgbClr val="FFFFFF">
                  <a:alpha val="2745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644" name="Google Shape;644;p7"/>
            <p:cNvSpPr/>
            <p:nvPr/>
          </p:nvSpPr>
          <p:spPr>
            <a:xfrm>
              <a:off x="7382576" y="3113772"/>
              <a:ext cx="67500" cy="540000"/>
            </a:xfrm>
            <a:prstGeom prst="roundRect">
              <a:avLst>
                <a:gd fmla="val 50000" name="adj"/>
              </a:avLst>
            </a:prstGeom>
            <a:solidFill>
              <a:srgbClr val="FFFFFF">
                <a:alpha val="3765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5" name="Google Shape;645;p7"/>
            <p:cNvSpPr/>
            <p:nvPr/>
          </p:nvSpPr>
          <p:spPr>
            <a:xfrm>
              <a:off x="7376159" y="2890787"/>
              <a:ext cx="67500" cy="144000"/>
            </a:xfrm>
            <a:prstGeom prst="roundRect">
              <a:avLst>
                <a:gd fmla="val 50000" name="adj"/>
              </a:avLst>
            </a:prstGeom>
            <a:solidFill>
              <a:srgbClr val="FFFFFF">
                <a:alpha val="3765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6" name="Google Shape;646;p7"/>
            <p:cNvSpPr/>
            <p:nvPr/>
          </p:nvSpPr>
          <p:spPr>
            <a:xfrm>
              <a:off x="6731266" y="2457649"/>
              <a:ext cx="67500" cy="432000"/>
            </a:xfrm>
            <a:prstGeom prst="roundRect">
              <a:avLst>
                <a:gd fmla="val 50000" name="adj"/>
              </a:avLst>
            </a:prstGeom>
            <a:solidFill>
              <a:srgbClr val="FFFFFF">
                <a:alpha val="3765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7" name="Google Shape;647;p7"/>
            <p:cNvSpPr/>
            <p:nvPr/>
          </p:nvSpPr>
          <p:spPr>
            <a:xfrm>
              <a:off x="6734474" y="2956560"/>
              <a:ext cx="67500" cy="108000"/>
            </a:xfrm>
            <a:prstGeom prst="roundRect">
              <a:avLst>
                <a:gd fmla="val 50000" name="adj"/>
              </a:avLst>
            </a:prstGeom>
            <a:solidFill>
              <a:srgbClr val="FFFFFF">
                <a:alpha val="3765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8" name="Google Shape;648;p7"/>
            <p:cNvSpPr/>
            <p:nvPr/>
          </p:nvSpPr>
          <p:spPr>
            <a:xfrm rot="3200062">
              <a:off x="7093647" y="3970895"/>
              <a:ext cx="67320" cy="324003"/>
            </a:xfrm>
            <a:prstGeom prst="roundRect">
              <a:avLst>
                <a:gd fmla="val 50000" name="adj"/>
              </a:avLst>
            </a:prstGeom>
            <a:solidFill>
              <a:srgbClr val="FFFFFF">
                <a:alpha val="3765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9" name="Google Shape;649;p7"/>
            <p:cNvSpPr/>
            <p:nvPr/>
          </p:nvSpPr>
          <p:spPr>
            <a:xfrm rot="5400000">
              <a:off x="6680505" y="1450126"/>
              <a:ext cx="97200" cy="1595700"/>
            </a:xfrm>
            <a:prstGeom prst="roundRect">
              <a:avLst>
                <a:gd fmla="val 50000" name="adj"/>
              </a:avLst>
            </a:prstGeom>
            <a:solidFill>
              <a:srgbClr val="FFFFFF">
                <a:alpha val="3765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0" name="Google Shape;650;p7"/>
            <p:cNvSpPr/>
            <p:nvPr/>
          </p:nvSpPr>
          <p:spPr>
            <a:xfrm rot="3484535">
              <a:off x="6838763" y="4268957"/>
              <a:ext cx="67511" cy="107961"/>
            </a:xfrm>
            <a:prstGeom prst="roundRect">
              <a:avLst>
                <a:gd fmla="val 50000" name="adj"/>
              </a:avLst>
            </a:prstGeom>
            <a:solidFill>
              <a:srgbClr val="FFFFFF">
                <a:alpha val="3765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1" name="Google Shape;651;p7"/>
            <p:cNvSpPr/>
            <p:nvPr/>
          </p:nvSpPr>
          <p:spPr>
            <a:xfrm rot="-1504720">
              <a:off x="7344127" y="1872139"/>
              <a:ext cx="67239" cy="108035"/>
            </a:xfrm>
            <a:prstGeom prst="roundRect">
              <a:avLst>
                <a:gd fmla="val 50000" name="adj"/>
              </a:avLst>
            </a:prstGeom>
            <a:solidFill>
              <a:srgbClr val="FFFFFF">
                <a:alpha val="3765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2" name="Google Shape;652;p7"/>
            <p:cNvSpPr/>
            <p:nvPr/>
          </p:nvSpPr>
          <p:spPr>
            <a:xfrm rot="-3012820">
              <a:off x="7177533" y="1614475"/>
              <a:ext cx="114388" cy="226856"/>
            </a:xfrm>
            <a:prstGeom prst="roundRect">
              <a:avLst>
                <a:gd fmla="val 50000" name="adj"/>
              </a:avLst>
            </a:prstGeom>
            <a:solidFill>
              <a:srgbClr val="FFFFFF">
                <a:alpha val="3765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653" name="Google Shape;653;p7"/>
          <p:cNvSpPr/>
          <p:nvPr/>
        </p:nvSpPr>
        <p:spPr>
          <a:xfrm flipH="1">
            <a:off x="1345668" y="5808625"/>
            <a:ext cx="844600" cy="407150"/>
          </a:xfrm>
          <a:custGeom>
            <a:rect b="b" l="l" r="r" t="t"/>
            <a:pathLst>
              <a:path extrusionOk="0" h="16286" w="33784">
                <a:moveTo>
                  <a:pt x="33784" y="0"/>
                </a:moveTo>
                <a:cubicBezTo>
                  <a:pt x="32358" y="155"/>
                  <a:pt x="25586" y="-388"/>
                  <a:pt x="25229" y="932"/>
                </a:cubicBezTo>
                <a:cubicBezTo>
                  <a:pt x="24873" y="2252"/>
                  <a:pt x="33280" y="6679"/>
                  <a:pt x="31645" y="7921"/>
                </a:cubicBezTo>
                <a:cubicBezTo>
                  <a:pt x="30010" y="9164"/>
                  <a:pt x="16570" y="7048"/>
                  <a:pt x="15417" y="8387"/>
                </a:cubicBezTo>
                <a:cubicBezTo>
                  <a:pt x="14264" y="9727"/>
                  <a:pt x="27296" y="14869"/>
                  <a:pt x="24726" y="15958"/>
                </a:cubicBezTo>
                <a:cubicBezTo>
                  <a:pt x="22157" y="17047"/>
                  <a:pt x="4121" y="15092"/>
                  <a:pt x="0" y="14919"/>
                </a:cubicBezTo>
              </a:path>
            </a:pathLst>
          </a:custGeom>
          <a:noFill/>
          <a:ln cap="flat" cmpd="sng" w="28575">
            <a:solidFill>
              <a:schemeClr val="dk1"/>
            </a:solidFill>
            <a:prstDash val="solid"/>
            <a:round/>
            <a:headEnd len="med" w="med" type="none"/>
            <a:tailEnd len="med" w="med" type="none"/>
          </a:ln>
        </p:spPr>
      </p:sp>
      <p:sp>
        <p:nvSpPr>
          <p:cNvPr id="654" name="Google Shape;654;p7"/>
          <p:cNvSpPr txBox="1"/>
          <p:nvPr>
            <p:ph idx="2" type="subTitle"/>
          </p:nvPr>
        </p:nvSpPr>
        <p:spPr>
          <a:xfrm>
            <a:off x="5994450" y="2721225"/>
            <a:ext cx="2945400" cy="563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2900"/>
              <a:buNone/>
              <a:defRPr sz="2900"/>
            </a:lvl1pPr>
            <a:lvl2pPr lvl="1" rtl="0">
              <a:spcBef>
                <a:spcPts val="2100"/>
              </a:spcBef>
              <a:spcAft>
                <a:spcPts val="0"/>
              </a:spcAft>
              <a:buSzPts val="2300"/>
              <a:buNone/>
              <a:defRPr sz="2300"/>
            </a:lvl2pPr>
            <a:lvl3pPr lvl="2" rtl="0">
              <a:spcBef>
                <a:spcPts val="2100"/>
              </a:spcBef>
              <a:spcAft>
                <a:spcPts val="0"/>
              </a:spcAft>
              <a:buSzPts val="2300"/>
              <a:buNone/>
              <a:defRPr sz="2300"/>
            </a:lvl3pPr>
            <a:lvl4pPr lvl="3" rtl="0">
              <a:spcBef>
                <a:spcPts val="2100"/>
              </a:spcBef>
              <a:spcAft>
                <a:spcPts val="0"/>
              </a:spcAft>
              <a:buSzPts val="2300"/>
              <a:buNone/>
              <a:defRPr sz="2300"/>
            </a:lvl4pPr>
            <a:lvl5pPr lvl="4" rtl="0">
              <a:spcBef>
                <a:spcPts val="2100"/>
              </a:spcBef>
              <a:spcAft>
                <a:spcPts val="0"/>
              </a:spcAft>
              <a:buSzPts val="2300"/>
              <a:buNone/>
              <a:defRPr sz="2300"/>
            </a:lvl5pPr>
            <a:lvl6pPr lvl="5" rtl="0">
              <a:spcBef>
                <a:spcPts val="2100"/>
              </a:spcBef>
              <a:spcAft>
                <a:spcPts val="0"/>
              </a:spcAft>
              <a:buSzPts val="2300"/>
              <a:buNone/>
              <a:defRPr sz="2300"/>
            </a:lvl6pPr>
            <a:lvl7pPr lvl="6" rtl="0">
              <a:spcBef>
                <a:spcPts val="2100"/>
              </a:spcBef>
              <a:spcAft>
                <a:spcPts val="0"/>
              </a:spcAft>
              <a:buSzPts val="2300"/>
              <a:buNone/>
              <a:defRPr sz="2300"/>
            </a:lvl7pPr>
            <a:lvl8pPr lvl="7" rtl="0">
              <a:spcBef>
                <a:spcPts val="2100"/>
              </a:spcBef>
              <a:spcAft>
                <a:spcPts val="0"/>
              </a:spcAft>
              <a:buSzPts val="2300"/>
              <a:buNone/>
              <a:defRPr sz="2300"/>
            </a:lvl8pPr>
            <a:lvl9pPr lvl="8" rtl="0">
              <a:spcBef>
                <a:spcPts val="2100"/>
              </a:spcBef>
              <a:spcAft>
                <a:spcPts val="2100"/>
              </a:spcAft>
              <a:buSzPts val="2300"/>
              <a:buNone/>
              <a:defRPr sz="2300"/>
            </a:lvl9pPr>
          </a:lstStyle>
          <a:p/>
        </p:txBody>
      </p:sp>
      <p:sp>
        <p:nvSpPr>
          <p:cNvPr id="655" name="Google Shape;655;p7"/>
          <p:cNvSpPr txBox="1"/>
          <p:nvPr>
            <p:ph idx="3" type="subTitle"/>
          </p:nvPr>
        </p:nvSpPr>
        <p:spPr>
          <a:xfrm>
            <a:off x="5994450" y="3368925"/>
            <a:ext cx="2945400" cy="563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2900"/>
              <a:buNone/>
              <a:defRPr sz="2900"/>
            </a:lvl1pPr>
            <a:lvl2pPr lvl="1" rtl="0">
              <a:spcBef>
                <a:spcPts val="2100"/>
              </a:spcBef>
              <a:spcAft>
                <a:spcPts val="0"/>
              </a:spcAft>
              <a:buSzPts val="2300"/>
              <a:buNone/>
              <a:defRPr sz="2300"/>
            </a:lvl2pPr>
            <a:lvl3pPr lvl="2" rtl="0">
              <a:spcBef>
                <a:spcPts val="2100"/>
              </a:spcBef>
              <a:spcAft>
                <a:spcPts val="0"/>
              </a:spcAft>
              <a:buSzPts val="2300"/>
              <a:buNone/>
              <a:defRPr sz="2300"/>
            </a:lvl3pPr>
            <a:lvl4pPr lvl="3" rtl="0">
              <a:spcBef>
                <a:spcPts val="2100"/>
              </a:spcBef>
              <a:spcAft>
                <a:spcPts val="0"/>
              </a:spcAft>
              <a:buSzPts val="2300"/>
              <a:buNone/>
              <a:defRPr sz="2300"/>
            </a:lvl4pPr>
            <a:lvl5pPr lvl="4" rtl="0">
              <a:spcBef>
                <a:spcPts val="2100"/>
              </a:spcBef>
              <a:spcAft>
                <a:spcPts val="0"/>
              </a:spcAft>
              <a:buSzPts val="2300"/>
              <a:buNone/>
              <a:defRPr sz="2300"/>
            </a:lvl5pPr>
            <a:lvl6pPr lvl="5" rtl="0">
              <a:spcBef>
                <a:spcPts val="2100"/>
              </a:spcBef>
              <a:spcAft>
                <a:spcPts val="0"/>
              </a:spcAft>
              <a:buSzPts val="2300"/>
              <a:buNone/>
              <a:defRPr sz="2300"/>
            </a:lvl6pPr>
            <a:lvl7pPr lvl="6" rtl="0">
              <a:spcBef>
                <a:spcPts val="2100"/>
              </a:spcBef>
              <a:spcAft>
                <a:spcPts val="0"/>
              </a:spcAft>
              <a:buSzPts val="2300"/>
              <a:buNone/>
              <a:defRPr sz="2300"/>
            </a:lvl7pPr>
            <a:lvl8pPr lvl="7" rtl="0">
              <a:spcBef>
                <a:spcPts val="2100"/>
              </a:spcBef>
              <a:spcAft>
                <a:spcPts val="0"/>
              </a:spcAft>
              <a:buSzPts val="2300"/>
              <a:buNone/>
              <a:defRPr sz="2300"/>
            </a:lvl8pPr>
            <a:lvl9pPr lvl="8" rtl="0">
              <a:spcBef>
                <a:spcPts val="2100"/>
              </a:spcBef>
              <a:spcAft>
                <a:spcPts val="2100"/>
              </a:spcAft>
              <a:buSzPts val="2300"/>
              <a:buNone/>
              <a:defRPr sz="2300"/>
            </a:lvl9pPr>
          </a:lstStyle>
          <a:p/>
        </p:txBody>
      </p:sp>
      <p:sp>
        <p:nvSpPr>
          <p:cNvPr id="656" name="Google Shape;656;p7"/>
          <p:cNvSpPr txBox="1"/>
          <p:nvPr>
            <p:ph idx="4" type="subTitle"/>
          </p:nvPr>
        </p:nvSpPr>
        <p:spPr>
          <a:xfrm>
            <a:off x="5994450" y="4016625"/>
            <a:ext cx="2945400" cy="563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2900"/>
              <a:buNone/>
              <a:defRPr sz="2900"/>
            </a:lvl1pPr>
            <a:lvl2pPr lvl="1" rtl="0">
              <a:spcBef>
                <a:spcPts val="2100"/>
              </a:spcBef>
              <a:spcAft>
                <a:spcPts val="0"/>
              </a:spcAft>
              <a:buSzPts val="2300"/>
              <a:buNone/>
              <a:defRPr sz="2300"/>
            </a:lvl2pPr>
            <a:lvl3pPr lvl="2" rtl="0">
              <a:spcBef>
                <a:spcPts val="2100"/>
              </a:spcBef>
              <a:spcAft>
                <a:spcPts val="0"/>
              </a:spcAft>
              <a:buSzPts val="2300"/>
              <a:buNone/>
              <a:defRPr sz="2300"/>
            </a:lvl3pPr>
            <a:lvl4pPr lvl="3" rtl="0">
              <a:spcBef>
                <a:spcPts val="2100"/>
              </a:spcBef>
              <a:spcAft>
                <a:spcPts val="0"/>
              </a:spcAft>
              <a:buSzPts val="2300"/>
              <a:buNone/>
              <a:defRPr sz="2300"/>
            </a:lvl4pPr>
            <a:lvl5pPr lvl="4" rtl="0">
              <a:spcBef>
                <a:spcPts val="2100"/>
              </a:spcBef>
              <a:spcAft>
                <a:spcPts val="0"/>
              </a:spcAft>
              <a:buSzPts val="2300"/>
              <a:buNone/>
              <a:defRPr sz="2300"/>
            </a:lvl5pPr>
            <a:lvl6pPr lvl="5" rtl="0">
              <a:spcBef>
                <a:spcPts val="2100"/>
              </a:spcBef>
              <a:spcAft>
                <a:spcPts val="0"/>
              </a:spcAft>
              <a:buSzPts val="2300"/>
              <a:buNone/>
              <a:defRPr sz="2300"/>
            </a:lvl6pPr>
            <a:lvl7pPr lvl="6" rtl="0">
              <a:spcBef>
                <a:spcPts val="2100"/>
              </a:spcBef>
              <a:spcAft>
                <a:spcPts val="0"/>
              </a:spcAft>
              <a:buSzPts val="2300"/>
              <a:buNone/>
              <a:defRPr sz="2300"/>
            </a:lvl7pPr>
            <a:lvl8pPr lvl="7" rtl="0">
              <a:spcBef>
                <a:spcPts val="2100"/>
              </a:spcBef>
              <a:spcAft>
                <a:spcPts val="0"/>
              </a:spcAft>
              <a:buSzPts val="2300"/>
              <a:buNone/>
              <a:defRPr sz="2300"/>
            </a:lvl8pPr>
            <a:lvl9pPr lvl="8" rtl="0">
              <a:spcBef>
                <a:spcPts val="2100"/>
              </a:spcBef>
              <a:spcAft>
                <a:spcPts val="2100"/>
              </a:spcAft>
              <a:buSzPts val="2300"/>
              <a:buNone/>
              <a:defRPr sz="2300"/>
            </a:lvl9pPr>
          </a:lstStyle>
          <a:p/>
        </p:txBody>
      </p:sp>
      <p:sp>
        <p:nvSpPr>
          <p:cNvPr id="657" name="Google Shape;657;p7"/>
          <p:cNvSpPr txBox="1"/>
          <p:nvPr>
            <p:ph idx="5" type="subTitle"/>
          </p:nvPr>
        </p:nvSpPr>
        <p:spPr>
          <a:xfrm>
            <a:off x="5994450" y="4664325"/>
            <a:ext cx="2945400" cy="563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2900"/>
              <a:buNone/>
              <a:defRPr sz="2900"/>
            </a:lvl1pPr>
            <a:lvl2pPr lvl="1" rtl="0">
              <a:spcBef>
                <a:spcPts val="2100"/>
              </a:spcBef>
              <a:spcAft>
                <a:spcPts val="0"/>
              </a:spcAft>
              <a:buSzPts val="2300"/>
              <a:buNone/>
              <a:defRPr sz="2300"/>
            </a:lvl2pPr>
            <a:lvl3pPr lvl="2" rtl="0">
              <a:spcBef>
                <a:spcPts val="2100"/>
              </a:spcBef>
              <a:spcAft>
                <a:spcPts val="0"/>
              </a:spcAft>
              <a:buSzPts val="2300"/>
              <a:buNone/>
              <a:defRPr sz="2300"/>
            </a:lvl3pPr>
            <a:lvl4pPr lvl="3" rtl="0">
              <a:spcBef>
                <a:spcPts val="2100"/>
              </a:spcBef>
              <a:spcAft>
                <a:spcPts val="0"/>
              </a:spcAft>
              <a:buSzPts val="2300"/>
              <a:buNone/>
              <a:defRPr sz="2300"/>
            </a:lvl4pPr>
            <a:lvl5pPr lvl="4" rtl="0">
              <a:spcBef>
                <a:spcPts val="2100"/>
              </a:spcBef>
              <a:spcAft>
                <a:spcPts val="0"/>
              </a:spcAft>
              <a:buSzPts val="2300"/>
              <a:buNone/>
              <a:defRPr sz="2300"/>
            </a:lvl5pPr>
            <a:lvl6pPr lvl="5" rtl="0">
              <a:spcBef>
                <a:spcPts val="2100"/>
              </a:spcBef>
              <a:spcAft>
                <a:spcPts val="0"/>
              </a:spcAft>
              <a:buSzPts val="2300"/>
              <a:buNone/>
              <a:defRPr sz="2300"/>
            </a:lvl6pPr>
            <a:lvl7pPr lvl="6" rtl="0">
              <a:spcBef>
                <a:spcPts val="2100"/>
              </a:spcBef>
              <a:spcAft>
                <a:spcPts val="0"/>
              </a:spcAft>
              <a:buSzPts val="2300"/>
              <a:buNone/>
              <a:defRPr sz="2300"/>
            </a:lvl7pPr>
            <a:lvl8pPr lvl="7" rtl="0">
              <a:spcBef>
                <a:spcPts val="2100"/>
              </a:spcBef>
              <a:spcAft>
                <a:spcPts val="0"/>
              </a:spcAft>
              <a:buSzPts val="2300"/>
              <a:buNone/>
              <a:defRPr sz="2300"/>
            </a:lvl8pPr>
            <a:lvl9pPr lvl="8" rtl="0">
              <a:spcBef>
                <a:spcPts val="2100"/>
              </a:spcBef>
              <a:spcAft>
                <a:spcPts val="2100"/>
              </a:spcAft>
              <a:buSzPts val="2300"/>
              <a:buNone/>
              <a:defRPr sz="2300"/>
            </a:lvl9pPr>
          </a:lstStyle>
          <a:p/>
        </p:txBody>
      </p:sp>
      <p:sp>
        <p:nvSpPr>
          <p:cNvPr id="658" name="Google Shape;658;p7"/>
          <p:cNvSpPr txBox="1"/>
          <p:nvPr>
            <p:ph idx="6" type="subTitle"/>
          </p:nvPr>
        </p:nvSpPr>
        <p:spPr>
          <a:xfrm>
            <a:off x="5994450" y="5312025"/>
            <a:ext cx="2945400" cy="563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2900"/>
              <a:buNone/>
              <a:defRPr sz="2900"/>
            </a:lvl1pPr>
            <a:lvl2pPr lvl="1" rtl="0">
              <a:spcBef>
                <a:spcPts val="2100"/>
              </a:spcBef>
              <a:spcAft>
                <a:spcPts val="0"/>
              </a:spcAft>
              <a:buSzPts val="2300"/>
              <a:buNone/>
              <a:defRPr sz="2300"/>
            </a:lvl2pPr>
            <a:lvl3pPr lvl="2" rtl="0">
              <a:spcBef>
                <a:spcPts val="2100"/>
              </a:spcBef>
              <a:spcAft>
                <a:spcPts val="0"/>
              </a:spcAft>
              <a:buSzPts val="2300"/>
              <a:buNone/>
              <a:defRPr sz="2300"/>
            </a:lvl3pPr>
            <a:lvl4pPr lvl="3" rtl="0">
              <a:spcBef>
                <a:spcPts val="2100"/>
              </a:spcBef>
              <a:spcAft>
                <a:spcPts val="0"/>
              </a:spcAft>
              <a:buSzPts val="2300"/>
              <a:buNone/>
              <a:defRPr sz="2300"/>
            </a:lvl4pPr>
            <a:lvl5pPr lvl="4" rtl="0">
              <a:spcBef>
                <a:spcPts val="2100"/>
              </a:spcBef>
              <a:spcAft>
                <a:spcPts val="0"/>
              </a:spcAft>
              <a:buSzPts val="2300"/>
              <a:buNone/>
              <a:defRPr sz="2300"/>
            </a:lvl5pPr>
            <a:lvl6pPr lvl="5" rtl="0">
              <a:spcBef>
                <a:spcPts val="2100"/>
              </a:spcBef>
              <a:spcAft>
                <a:spcPts val="0"/>
              </a:spcAft>
              <a:buSzPts val="2300"/>
              <a:buNone/>
              <a:defRPr sz="2300"/>
            </a:lvl6pPr>
            <a:lvl7pPr lvl="6" rtl="0">
              <a:spcBef>
                <a:spcPts val="2100"/>
              </a:spcBef>
              <a:spcAft>
                <a:spcPts val="0"/>
              </a:spcAft>
              <a:buSzPts val="2300"/>
              <a:buNone/>
              <a:defRPr sz="2300"/>
            </a:lvl7pPr>
            <a:lvl8pPr lvl="7" rtl="0">
              <a:spcBef>
                <a:spcPts val="2100"/>
              </a:spcBef>
              <a:spcAft>
                <a:spcPts val="0"/>
              </a:spcAft>
              <a:buSzPts val="2300"/>
              <a:buNone/>
              <a:defRPr sz="2300"/>
            </a:lvl8pPr>
            <a:lvl9pPr lvl="8" rtl="0">
              <a:spcBef>
                <a:spcPts val="2100"/>
              </a:spcBef>
              <a:spcAft>
                <a:spcPts val="2100"/>
              </a:spcAft>
              <a:buSzPts val="2300"/>
              <a:buNone/>
              <a:defRPr sz="2300"/>
            </a:lvl9pPr>
          </a:lstStyle>
          <a:p/>
        </p:txBody>
      </p:sp>
      <p:sp>
        <p:nvSpPr>
          <p:cNvPr id="659" name="Google Shape;659;p7">
            <a:hlinkClick action="ppaction://hlinksldjump" r:id="rId3"/>
          </p:cNvPr>
          <p:cNvSpPr/>
          <p:nvPr/>
        </p:nvSpPr>
        <p:spPr>
          <a:xfrm>
            <a:off x="9771525" y="1284950"/>
            <a:ext cx="1942200" cy="702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60" name="Google Shape;660;p7">
            <a:hlinkClick action="ppaction://hlinksldjump" r:id="rId4"/>
          </p:cNvPr>
          <p:cNvSpPr/>
          <p:nvPr/>
        </p:nvSpPr>
        <p:spPr>
          <a:xfrm>
            <a:off x="9771525" y="2123150"/>
            <a:ext cx="1942200" cy="702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61" name="Google Shape;661;p7">
            <a:hlinkClick action="ppaction://hlinksldjump" r:id="rId5"/>
          </p:cNvPr>
          <p:cNvSpPr/>
          <p:nvPr/>
        </p:nvSpPr>
        <p:spPr>
          <a:xfrm>
            <a:off x="9771525" y="2961350"/>
            <a:ext cx="1942200" cy="702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62" name="Google Shape;662;p7">
            <a:hlinkClick action="ppaction://hlinksldjump" r:id="rId6"/>
          </p:cNvPr>
          <p:cNvSpPr/>
          <p:nvPr/>
        </p:nvSpPr>
        <p:spPr>
          <a:xfrm>
            <a:off x="9771525" y="3799550"/>
            <a:ext cx="1942200" cy="702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63" name="Google Shape;663;p7">
            <a:hlinkClick action="ppaction://hlinksldjump" r:id="rId7"/>
          </p:cNvPr>
          <p:cNvSpPr/>
          <p:nvPr/>
        </p:nvSpPr>
        <p:spPr>
          <a:xfrm>
            <a:off x="9771525" y="4713950"/>
            <a:ext cx="1942200" cy="702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64" name="Google Shape;664;p7">
            <a:hlinkClick action="ppaction://hlinksldjump" r:id="rId8"/>
          </p:cNvPr>
          <p:cNvSpPr/>
          <p:nvPr/>
        </p:nvSpPr>
        <p:spPr>
          <a:xfrm>
            <a:off x="9771525" y="5552150"/>
            <a:ext cx="1942200" cy="702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007 Notes">
  <p:cSld name="CUSTOM_14_1_1_1_1_1">
    <p:bg>
      <p:bgPr>
        <a:solidFill>
          <a:schemeClr val="accent6"/>
        </a:solidFill>
      </p:bgPr>
    </p:bg>
    <p:spTree>
      <p:nvGrpSpPr>
        <p:cNvPr id="665" name="Shape 66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666" name="Google Shape;666;p8"/>
          <p:cNvGrpSpPr/>
          <p:nvPr/>
        </p:nvGrpSpPr>
        <p:grpSpPr>
          <a:xfrm>
            <a:off x="9064675" y="1143525"/>
            <a:ext cx="2637427" cy="1003200"/>
            <a:chOff x="9064675" y="1143525"/>
            <a:chExt cx="2637427" cy="1003200"/>
          </a:xfrm>
        </p:grpSpPr>
        <p:sp>
          <p:nvSpPr>
            <p:cNvPr id="667" name="Google Shape;667;p8"/>
            <p:cNvSpPr/>
            <p:nvPr/>
          </p:nvSpPr>
          <p:spPr>
            <a:xfrm>
              <a:off x="9064675" y="1327575"/>
              <a:ext cx="731700" cy="63510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i="0" sz="1800" u="none" cap="none" strike="noStrike">
                <a:solidFill>
                  <a:srgbClr val="FFFFFF"/>
                </a:solidFill>
                <a:latin typeface="Barriecito"/>
                <a:ea typeface="Barriecito"/>
                <a:cs typeface="Barriecito"/>
                <a:sym typeface="Barriecito"/>
              </a:endParaRPr>
            </a:p>
          </p:txBody>
        </p:sp>
        <p:sp>
          <p:nvSpPr>
            <p:cNvPr id="668" name="Google Shape;668;p8"/>
            <p:cNvSpPr/>
            <p:nvPr/>
          </p:nvSpPr>
          <p:spPr>
            <a:xfrm rot="-5400000">
              <a:off x="10223450" y="688575"/>
              <a:ext cx="1003200" cy="1913100"/>
            </a:xfrm>
            <a:prstGeom prst="trapezoid">
              <a:avLst>
                <a:gd fmla="val 19525" name="adj"/>
              </a:avLst>
            </a:prstGeom>
            <a:solidFill>
              <a:schemeClr val="accent1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i="0" sz="1800" u="none" cap="none" strike="noStrike">
                <a:solidFill>
                  <a:srgbClr val="FFFFFF"/>
                </a:solidFill>
                <a:latin typeface="Barriecito"/>
                <a:ea typeface="Barriecito"/>
                <a:cs typeface="Barriecito"/>
                <a:sym typeface="Barriecito"/>
              </a:endParaRPr>
            </a:p>
          </p:txBody>
        </p:sp>
        <p:sp>
          <p:nvSpPr>
            <p:cNvPr id="669" name="Google Shape;669;p8"/>
            <p:cNvSpPr/>
            <p:nvPr/>
          </p:nvSpPr>
          <p:spPr>
            <a:xfrm>
              <a:off x="9064675" y="1327575"/>
              <a:ext cx="731700" cy="635100"/>
            </a:xfrm>
            <a:prstGeom prst="rect">
              <a:avLst/>
            </a:prstGeom>
            <a:solidFill>
              <a:srgbClr val="000000">
                <a:alpha val="134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i="0" sz="1800" u="none" cap="none" strike="noStrike">
                <a:solidFill>
                  <a:srgbClr val="FFFFFF"/>
                </a:solidFill>
                <a:latin typeface="Barriecito"/>
                <a:ea typeface="Barriecito"/>
                <a:cs typeface="Barriecito"/>
                <a:sym typeface="Barriecito"/>
              </a:endParaRPr>
            </a:p>
          </p:txBody>
        </p:sp>
        <p:sp>
          <p:nvSpPr>
            <p:cNvPr id="670" name="Google Shape;670;p8"/>
            <p:cNvSpPr txBox="1"/>
            <p:nvPr/>
          </p:nvSpPr>
          <p:spPr>
            <a:xfrm>
              <a:off x="9932402" y="1445025"/>
              <a:ext cx="1769700" cy="400200"/>
            </a:xfrm>
            <a:prstGeom prst="rect">
              <a:avLst/>
            </a:prstGeom>
            <a:noFill/>
            <a:ln>
              <a:noFill/>
            </a:ln>
            <a:effectLst>
              <a:outerShdw rotWithShape="0" algn="bl" dir="3960000" dist="38100">
                <a:srgbClr val="000000"/>
              </a:outerShdw>
            </a:effectLst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i="0" lang="en" sz="2300" u="none" cap="none" strike="noStrike">
                  <a:solidFill>
                    <a:schemeClr val="dk2"/>
                  </a:solidFill>
                  <a:latin typeface="Ranchers"/>
                  <a:ea typeface="Ranchers"/>
                  <a:cs typeface="Ranchers"/>
                  <a:sym typeface="Ranchers"/>
                </a:rPr>
                <a:t>MONDAY</a:t>
              </a:r>
              <a:endParaRPr sz="2300">
                <a:solidFill>
                  <a:schemeClr val="dk2"/>
                </a:solidFill>
                <a:latin typeface="Ranchers"/>
                <a:ea typeface="Ranchers"/>
                <a:cs typeface="Ranchers"/>
                <a:sym typeface="Ranchers"/>
              </a:endParaRPr>
            </a:p>
          </p:txBody>
        </p:sp>
      </p:grpSp>
      <p:grpSp>
        <p:nvGrpSpPr>
          <p:cNvPr id="671" name="Google Shape;671;p8"/>
          <p:cNvGrpSpPr/>
          <p:nvPr/>
        </p:nvGrpSpPr>
        <p:grpSpPr>
          <a:xfrm>
            <a:off x="9064675" y="4501725"/>
            <a:ext cx="2637427" cy="1003200"/>
            <a:chOff x="9064675" y="4501725"/>
            <a:chExt cx="2637427" cy="1003200"/>
          </a:xfrm>
        </p:grpSpPr>
        <p:sp>
          <p:nvSpPr>
            <p:cNvPr id="672" name="Google Shape;672;p8"/>
            <p:cNvSpPr/>
            <p:nvPr/>
          </p:nvSpPr>
          <p:spPr>
            <a:xfrm>
              <a:off x="9064675" y="4685775"/>
              <a:ext cx="731700" cy="635100"/>
            </a:xfrm>
            <a:prstGeom prst="rect">
              <a:avLst/>
            </a:pr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i="0" sz="1800" u="none" cap="none" strike="noStrike">
                <a:solidFill>
                  <a:srgbClr val="FFFFFF"/>
                </a:solidFill>
                <a:latin typeface="Barriecito"/>
                <a:ea typeface="Barriecito"/>
                <a:cs typeface="Barriecito"/>
                <a:sym typeface="Barriecito"/>
              </a:endParaRPr>
            </a:p>
          </p:txBody>
        </p:sp>
        <p:sp>
          <p:nvSpPr>
            <p:cNvPr id="673" name="Google Shape;673;p8"/>
            <p:cNvSpPr/>
            <p:nvPr/>
          </p:nvSpPr>
          <p:spPr>
            <a:xfrm rot="-5400000">
              <a:off x="10223450" y="4046775"/>
              <a:ext cx="1003200" cy="1913100"/>
            </a:xfrm>
            <a:prstGeom prst="trapezoid">
              <a:avLst>
                <a:gd fmla="val 19525" name="adj"/>
              </a:avLst>
            </a:prstGeom>
            <a:solidFill>
              <a:schemeClr val="accent5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i="0" sz="1800" u="none" cap="none" strike="noStrike">
                <a:solidFill>
                  <a:srgbClr val="FFFFFF"/>
                </a:solidFill>
                <a:latin typeface="Barriecito"/>
                <a:ea typeface="Barriecito"/>
                <a:cs typeface="Barriecito"/>
                <a:sym typeface="Barriecito"/>
              </a:endParaRPr>
            </a:p>
          </p:txBody>
        </p:sp>
        <p:sp>
          <p:nvSpPr>
            <p:cNvPr id="674" name="Google Shape;674;p8"/>
            <p:cNvSpPr/>
            <p:nvPr/>
          </p:nvSpPr>
          <p:spPr>
            <a:xfrm>
              <a:off x="9064675" y="4685775"/>
              <a:ext cx="731700" cy="635100"/>
            </a:xfrm>
            <a:prstGeom prst="rect">
              <a:avLst/>
            </a:prstGeom>
            <a:solidFill>
              <a:srgbClr val="000000">
                <a:alpha val="134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i="0" sz="1800" u="none" cap="none" strike="noStrike">
                <a:solidFill>
                  <a:srgbClr val="FFFFFF"/>
                </a:solidFill>
                <a:latin typeface="Barriecito"/>
                <a:ea typeface="Barriecito"/>
                <a:cs typeface="Barriecito"/>
                <a:sym typeface="Barriecito"/>
              </a:endParaRPr>
            </a:p>
          </p:txBody>
        </p:sp>
        <p:sp>
          <p:nvSpPr>
            <p:cNvPr id="675" name="Google Shape;675;p8"/>
            <p:cNvSpPr txBox="1"/>
            <p:nvPr/>
          </p:nvSpPr>
          <p:spPr>
            <a:xfrm>
              <a:off x="9932402" y="4803225"/>
              <a:ext cx="1769700" cy="400200"/>
            </a:xfrm>
            <a:prstGeom prst="rect">
              <a:avLst/>
            </a:prstGeom>
            <a:noFill/>
            <a:ln>
              <a:noFill/>
            </a:ln>
            <a:effectLst>
              <a:outerShdw rotWithShape="0" algn="bl" dir="3960000" dist="38100">
                <a:srgbClr val="000000"/>
              </a:outerShdw>
            </a:effectLst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2300">
                  <a:solidFill>
                    <a:schemeClr val="dk2"/>
                  </a:solidFill>
                  <a:latin typeface="Ranchers"/>
                  <a:ea typeface="Ranchers"/>
                  <a:cs typeface="Ranchers"/>
                  <a:sym typeface="Ranchers"/>
                </a:rPr>
                <a:t>FRIDAY</a:t>
              </a:r>
              <a:endParaRPr sz="2300">
                <a:solidFill>
                  <a:schemeClr val="dk2"/>
                </a:solidFill>
                <a:latin typeface="Ranchers"/>
                <a:ea typeface="Ranchers"/>
                <a:cs typeface="Ranchers"/>
                <a:sym typeface="Ranchers"/>
              </a:endParaRPr>
            </a:p>
          </p:txBody>
        </p:sp>
        <p:sp>
          <p:nvSpPr>
            <p:cNvPr id="676" name="Google Shape;676;p8"/>
            <p:cNvSpPr/>
            <p:nvPr/>
          </p:nvSpPr>
          <p:spPr>
            <a:xfrm>
              <a:off x="9064675" y="4685775"/>
              <a:ext cx="731700" cy="635100"/>
            </a:xfrm>
            <a:prstGeom prst="rect">
              <a:avLst/>
            </a:pr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i="0" sz="1800" u="none" cap="none" strike="noStrike">
                <a:solidFill>
                  <a:srgbClr val="FFFFFF"/>
                </a:solidFill>
                <a:latin typeface="Barriecito"/>
                <a:ea typeface="Barriecito"/>
                <a:cs typeface="Barriecito"/>
                <a:sym typeface="Barriecito"/>
              </a:endParaRPr>
            </a:p>
          </p:txBody>
        </p:sp>
        <p:sp>
          <p:nvSpPr>
            <p:cNvPr id="677" name="Google Shape;677;p8"/>
            <p:cNvSpPr/>
            <p:nvPr/>
          </p:nvSpPr>
          <p:spPr>
            <a:xfrm rot="-5400000">
              <a:off x="10223450" y="4046775"/>
              <a:ext cx="1003200" cy="1913100"/>
            </a:xfrm>
            <a:prstGeom prst="trapezoid">
              <a:avLst>
                <a:gd fmla="val 19525" name="adj"/>
              </a:avLst>
            </a:prstGeom>
            <a:solidFill>
              <a:schemeClr val="accent5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i="0" sz="1800" u="none" cap="none" strike="noStrike">
                <a:solidFill>
                  <a:srgbClr val="FFFFFF"/>
                </a:solidFill>
                <a:latin typeface="Barriecito"/>
                <a:ea typeface="Barriecito"/>
                <a:cs typeface="Barriecito"/>
                <a:sym typeface="Barriecito"/>
              </a:endParaRPr>
            </a:p>
          </p:txBody>
        </p:sp>
        <p:sp>
          <p:nvSpPr>
            <p:cNvPr id="678" name="Google Shape;678;p8"/>
            <p:cNvSpPr/>
            <p:nvPr/>
          </p:nvSpPr>
          <p:spPr>
            <a:xfrm>
              <a:off x="9064675" y="4685775"/>
              <a:ext cx="731700" cy="635100"/>
            </a:xfrm>
            <a:prstGeom prst="rect">
              <a:avLst/>
            </a:prstGeom>
            <a:solidFill>
              <a:srgbClr val="000000">
                <a:alpha val="134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i="0" sz="1800" u="none" cap="none" strike="noStrike">
                <a:solidFill>
                  <a:srgbClr val="FFFFFF"/>
                </a:solidFill>
                <a:latin typeface="Barriecito"/>
                <a:ea typeface="Barriecito"/>
                <a:cs typeface="Barriecito"/>
                <a:sym typeface="Barriecito"/>
              </a:endParaRPr>
            </a:p>
          </p:txBody>
        </p:sp>
        <p:sp>
          <p:nvSpPr>
            <p:cNvPr id="679" name="Google Shape;679;p8"/>
            <p:cNvSpPr txBox="1"/>
            <p:nvPr/>
          </p:nvSpPr>
          <p:spPr>
            <a:xfrm>
              <a:off x="9932402" y="4803225"/>
              <a:ext cx="1769700" cy="400200"/>
            </a:xfrm>
            <a:prstGeom prst="rect">
              <a:avLst/>
            </a:prstGeom>
            <a:noFill/>
            <a:ln>
              <a:noFill/>
            </a:ln>
            <a:effectLst>
              <a:outerShdw rotWithShape="0" algn="bl" dir="3960000" dist="38100">
                <a:srgbClr val="000000"/>
              </a:outerShdw>
            </a:effectLst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2300">
                  <a:solidFill>
                    <a:schemeClr val="dk2"/>
                  </a:solidFill>
                  <a:latin typeface="Ranchers"/>
                  <a:ea typeface="Ranchers"/>
                  <a:cs typeface="Ranchers"/>
                  <a:sym typeface="Ranchers"/>
                </a:rPr>
                <a:t>FRIDAY</a:t>
              </a:r>
              <a:endParaRPr sz="2300">
                <a:solidFill>
                  <a:schemeClr val="dk2"/>
                </a:solidFill>
                <a:latin typeface="Ranchers"/>
                <a:ea typeface="Ranchers"/>
                <a:cs typeface="Ranchers"/>
                <a:sym typeface="Ranchers"/>
              </a:endParaRPr>
            </a:p>
          </p:txBody>
        </p:sp>
      </p:grpSp>
      <p:grpSp>
        <p:nvGrpSpPr>
          <p:cNvPr id="680" name="Google Shape;680;p8"/>
          <p:cNvGrpSpPr/>
          <p:nvPr/>
        </p:nvGrpSpPr>
        <p:grpSpPr>
          <a:xfrm>
            <a:off x="9064675" y="2822625"/>
            <a:ext cx="2713620" cy="1003200"/>
            <a:chOff x="9064675" y="2822625"/>
            <a:chExt cx="2713620" cy="1003200"/>
          </a:xfrm>
        </p:grpSpPr>
        <p:sp>
          <p:nvSpPr>
            <p:cNvPr id="681" name="Google Shape;681;p8"/>
            <p:cNvSpPr/>
            <p:nvPr/>
          </p:nvSpPr>
          <p:spPr>
            <a:xfrm>
              <a:off x="9064675" y="3006675"/>
              <a:ext cx="731700" cy="635100"/>
            </a:xfrm>
            <a:prstGeom prst="rect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i="0" sz="1800" u="none" cap="none" strike="noStrike">
                <a:solidFill>
                  <a:srgbClr val="FFFFFF"/>
                </a:solidFill>
                <a:latin typeface="Barriecito"/>
                <a:ea typeface="Barriecito"/>
                <a:cs typeface="Barriecito"/>
                <a:sym typeface="Barriecito"/>
              </a:endParaRPr>
            </a:p>
          </p:txBody>
        </p:sp>
        <p:sp>
          <p:nvSpPr>
            <p:cNvPr id="682" name="Google Shape;682;p8"/>
            <p:cNvSpPr/>
            <p:nvPr/>
          </p:nvSpPr>
          <p:spPr>
            <a:xfrm rot="-5400000">
              <a:off x="10223450" y="2367675"/>
              <a:ext cx="1003200" cy="1913100"/>
            </a:xfrm>
            <a:prstGeom prst="trapezoid">
              <a:avLst>
                <a:gd fmla="val 19525" name="adj"/>
              </a:avLst>
            </a:prstGeom>
            <a:solidFill>
              <a:schemeClr val="accent3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i="0" sz="1800" u="none" cap="none" strike="noStrike">
                <a:solidFill>
                  <a:srgbClr val="FFFFFF"/>
                </a:solidFill>
                <a:latin typeface="Barriecito"/>
                <a:ea typeface="Barriecito"/>
                <a:cs typeface="Barriecito"/>
                <a:sym typeface="Barriecito"/>
              </a:endParaRPr>
            </a:p>
          </p:txBody>
        </p:sp>
        <p:sp>
          <p:nvSpPr>
            <p:cNvPr id="683" name="Google Shape;683;p8"/>
            <p:cNvSpPr/>
            <p:nvPr/>
          </p:nvSpPr>
          <p:spPr>
            <a:xfrm>
              <a:off x="9064675" y="3006675"/>
              <a:ext cx="731700" cy="635100"/>
            </a:xfrm>
            <a:prstGeom prst="rect">
              <a:avLst/>
            </a:prstGeom>
            <a:solidFill>
              <a:srgbClr val="000000">
                <a:alpha val="134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i="0" sz="1800" u="none" cap="none" strike="noStrike">
                <a:solidFill>
                  <a:srgbClr val="FFFFFF"/>
                </a:solidFill>
                <a:latin typeface="Barriecito"/>
                <a:ea typeface="Barriecito"/>
                <a:cs typeface="Barriecito"/>
                <a:sym typeface="Barriecito"/>
              </a:endParaRPr>
            </a:p>
          </p:txBody>
        </p:sp>
        <p:sp>
          <p:nvSpPr>
            <p:cNvPr id="684" name="Google Shape;684;p8"/>
            <p:cNvSpPr txBox="1"/>
            <p:nvPr/>
          </p:nvSpPr>
          <p:spPr>
            <a:xfrm>
              <a:off x="10008595" y="3124137"/>
              <a:ext cx="1769700" cy="400200"/>
            </a:xfrm>
            <a:prstGeom prst="rect">
              <a:avLst/>
            </a:prstGeom>
            <a:noFill/>
            <a:ln>
              <a:noFill/>
            </a:ln>
            <a:effectLst>
              <a:outerShdw rotWithShape="0" algn="bl" dir="3960000" dist="38100">
                <a:srgbClr val="000000"/>
              </a:outerShdw>
            </a:effectLst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2300">
                  <a:solidFill>
                    <a:schemeClr val="dk2"/>
                  </a:solidFill>
                  <a:latin typeface="Ranchers"/>
                  <a:ea typeface="Ranchers"/>
                  <a:cs typeface="Ranchers"/>
                  <a:sym typeface="Ranchers"/>
                </a:rPr>
                <a:t>WEDNESDAY</a:t>
              </a:r>
              <a:endParaRPr sz="2300">
                <a:solidFill>
                  <a:schemeClr val="dk2"/>
                </a:solidFill>
                <a:latin typeface="Ranchers"/>
                <a:ea typeface="Ranchers"/>
                <a:cs typeface="Ranchers"/>
                <a:sym typeface="Ranchers"/>
              </a:endParaRPr>
            </a:p>
          </p:txBody>
        </p:sp>
        <p:sp>
          <p:nvSpPr>
            <p:cNvPr id="685" name="Google Shape;685;p8"/>
            <p:cNvSpPr/>
            <p:nvPr/>
          </p:nvSpPr>
          <p:spPr>
            <a:xfrm>
              <a:off x="9064675" y="3006675"/>
              <a:ext cx="731700" cy="635100"/>
            </a:xfrm>
            <a:prstGeom prst="rect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i="0" sz="1800" u="none" cap="none" strike="noStrike">
                <a:solidFill>
                  <a:srgbClr val="FFFFFF"/>
                </a:solidFill>
                <a:latin typeface="Barriecito"/>
                <a:ea typeface="Barriecito"/>
                <a:cs typeface="Barriecito"/>
                <a:sym typeface="Barriecito"/>
              </a:endParaRPr>
            </a:p>
          </p:txBody>
        </p:sp>
        <p:sp>
          <p:nvSpPr>
            <p:cNvPr id="686" name="Google Shape;686;p8"/>
            <p:cNvSpPr/>
            <p:nvPr/>
          </p:nvSpPr>
          <p:spPr>
            <a:xfrm rot="-5400000">
              <a:off x="10223450" y="2367675"/>
              <a:ext cx="1003200" cy="1913100"/>
            </a:xfrm>
            <a:prstGeom prst="trapezoid">
              <a:avLst>
                <a:gd fmla="val 19525" name="adj"/>
              </a:avLst>
            </a:prstGeom>
            <a:solidFill>
              <a:schemeClr val="accent3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i="0" sz="1800" u="none" cap="none" strike="noStrike">
                <a:solidFill>
                  <a:srgbClr val="FFFFFF"/>
                </a:solidFill>
                <a:latin typeface="Barriecito"/>
                <a:ea typeface="Barriecito"/>
                <a:cs typeface="Barriecito"/>
                <a:sym typeface="Barriecito"/>
              </a:endParaRPr>
            </a:p>
          </p:txBody>
        </p:sp>
        <p:sp>
          <p:nvSpPr>
            <p:cNvPr id="687" name="Google Shape;687;p8"/>
            <p:cNvSpPr/>
            <p:nvPr/>
          </p:nvSpPr>
          <p:spPr>
            <a:xfrm>
              <a:off x="9064675" y="3006675"/>
              <a:ext cx="731700" cy="635100"/>
            </a:xfrm>
            <a:prstGeom prst="rect">
              <a:avLst/>
            </a:prstGeom>
            <a:solidFill>
              <a:srgbClr val="000000">
                <a:alpha val="134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i="0" sz="1800" u="none" cap="none" strike="noStrike">
                <a:solidFill>
                  <a:srgbClr val="FFFFFF"/>
                </a:solidFill>
                <a:latin typeface="Barriecito"/>
                <a:ea typeface="Barriecito"/>
                <a:cs typeface="Barriecito"/>
                <a:sym typeface="Barriecito"/>
              </a:endParaRPr>
            </a:p>
          </p:txBody>
        </p:sp>
        <p:sp>
          <p:nvSpPr>
            <p:cNvPr id="688" name="Google Shape;688;p8"/>
            <p:cNvSpPr txBox="1"/>
            <p:nvPr/>
          </p:nvSpPr>
          <p:spPr>
            <a:xfrm>
              <a:off x="10008595" y="3124137"/>
              <a:ext cx="1769700" cy="400200"/>
            </a:xfrm>
            <a:prstGeom prst="rect">
              <a:avLst/>
            </a:prstGeom>
            <a:noFill/>
            <a:ln>
              <a:noFill/>
            </a:ln>
            <a:effectLst>
              <a:outerShdw rotWithShape="0" algn="bl" dir="3960000" dist="38100">
                <a:srgbClr val="000000"/>
              </a:outerShdw>
            </a:effectLst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2300">
                  <a:solidFill>
                    <a:schemeClr val="dk2"/>
                  </a:solidFill>
                  <a:latin typeface="Ranchers"/>
                  <a:ea typeface="Ranchers"/>
                  <a:cs typeface="Ranchers"/>
                  <a:sym typeface="Ranchers"/>
                </a:rPr>
                <a:t>WEDNESDAY</a:t>
              </a:r>
              <a:endParaRPr sz="2300">
                <a:solidFill>
                  <a:schemeClr val="dk2"/>
                </a:solidFill>
                <a:latin typeface="Ranchers"/>
                <a:ea typeface="Ranchers"/>
                <a:cs typeface="Ranchers"/>
                <a:sym typeface="Ranchers"/>
              </a:endParaRPr>
            </a:p>
          </p:txBody>
        </p:sp>
      </p:grpSp>
      <p:grpSp>
        <p:nvGrpSpPr>
          <p:cNvPr id="689" name="Google Shape;689;p8"/>
          <p:cNvGrpSpPr/>
          <p:nvPr/>
        </p:nvGrpSpPr>
        <p:grpSpPr>
          <a:xfrm>
            <a:off x="8939750" y="1962675"/>
            <a:ext cx="2695275" cy="1003200"/>
            <a:chOff x="8939750" y="1962675"/>
            <a:chExt cx="2695275" cy="1003200"/>
          </a:xfrm>
        </p:grpSpPr>
        <p:sp>
          <p:nvSpPr>
            <p:cNvPr id="690" name="Google Shape;690;p8"/>
            <p:cNvSpPr/>
            <p:nvPr/>
          </p:nvSpPr>
          <p:spPr>
            <a:xfrm>
              <a:off x="8939750" y="2146725"/>
              <a:ext cx="731700" cy="635100"/>
            </a:xfrm>
            <a:prstGeom prst="rect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i="0" sz="1800" u="none" cap="none" strike="noStrike">
                <a:solidFill>
                  <a:srgbClr val="FFFFFF"/>
                </a:solidFill>
                <a:latin typeface="Barriecito"/>
                <a:ea typeface="Barriecito"/>
                <a:cs typeface="Barriecito"/>
                <a:sym typeface="Barriecito"/>
              </a:endParaRPr>
            </a:p>
          </p:txBody>
        </p:sp>
        <p:sp>
          <p:nvSpPr>
            <p:cNvPr id="691" name="Google Shape;691;p8"/>
            <p:cNvSpPr/>
            <p:nvPr/>
          </p:nvSpPr>
          <p:spPr>
            <a:xfrm rot="-5400000">
              <a:off x="10068575" y="1507725"/>
              <a:ext cx="1003200" cy="1913100"/>
            </a:xfrm>
            <a:prstGeom prst="trapezoid">
              <a:avLst>
                <a:gd fmla="val 19525" name="adj"/>
              </a:avLst>
            </a:prstGeom>
            <a:solidFill>
              <a:schemeClr val="accent2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i="0" sz="1800" u="none" cap="none" strike="noStrike">
                <a:solidFill>
                  <a:srgbClr val="FFFFFF"/>
                </a:solidFill>
                <a:latin typeface="Barriecito"/>
                <a:ea typeface="Barriecito"/>
                <a:cs typeface="Barriecito"/>
                <a:sym typeface="Barriecito"/>
              </a:endParaRPr>
            </a:p>
          </p:txBody>
        </p:sp>
        <p:sp>
          <p:nvSpPr>
            <p:cNvPr id="692" name="Google Shape;692;p8"/>
            <p:cNvSpPr/>
            <p:nvPr/>
          </p:nvSpPr>
          <p:spPr>
            <a:xfrm>
              <a:off x="8939750" y="2146725"/>
              <a:ext cx="731700" cy="635100"/>
            </a:xfrm>
            <a:prstGeom prst="rect">
              <a:avLst/>
            </a:prstGeom>
            <a:solidFill>
              <a:srgbClr val="000000">
                <a:alpha val="134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i="0" sz="1800" u="none" cap="none" strike="noStrike">
                <a:solidFill>
                  <a:srgbClr val="FFFFFF"/>
                </a:solidFill>
                <a:latin typeface="Barriecito"/>
                <a:ea typeface="Barriecito"/>
                <a:cs typeface="Barriecito"/>
                <a:sym typeface="Barriecito"/>
              </a:endParaRPr>
            </a:p>
          </p:txBody>
        </p:sp>
        <p:sp>
          <p:nvSpPr>
            <p:cNvPr id="693" name="Google Shape;693;p8"/>
            <p:cNvSpPr txBox="1"/>
            <p:nvPr/>
          </p:nvSpPr>
          <p:spPr>
            <a:xfrm>
              <a:off x="9865325" y="2264175"/>
              <a:ext cx="1769700" cy="400200"/>
            </a:xfrm>
            <a:prstGeom prst="rect">
              <a:avLst/>
            </a:prstGeom>
            <a:noFill/>
            <a:ln>
              <a:noFill/>
            </a:ln>
            <a:effectLst>
              <a:outerShdw rotWithShape="0" algn="bl" dir="3960000" dist="38100">
                <a:srgbClr val="000000"/>
              </a:outerShdw>
            </a:effectLst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2300">
                  <a:solidFill>
                    <a:schemeClr val="dk2"/>
                  </a:solidFill>
                  <a:latin typeface="Ranchers"/>
                  <a:ea typeface="Ranchers"/>
                  <a:cs typeface="Ranchers"/>
                  <a:sym typeface="Ranchers"/>
                </a:rPr>
                <a:t>TUESDAY</a:t>
              </a:r>
              <a:endParaRPr sz="2300">
                <a:solidFill>
                  <a:schemeClr val="dk2"/>
                </a:solidFill>
                <a:latin typeface="Ranchers"/>
                <a:ea typeface="Ranchers"/>
                <a:cs typeface="Ranchers"/>
                <a:sym typeface="Ranchers"/>
              </a:endParaRPr>
            </a:p>
          </p:txBody>
        </p:sp>
        <p:sp>
          <p:nvSpPr>
            <p:cNvPr id="694" name="Google Shape;694;p8"/>
            <p:cNvSpPr/>
            <p:nvPr/>
          </p:nvSpPr>
          <p:spPr>
            <a:xfrm>
              <a:off x="8939750" y="2146725"/>
              <a:ext cx="731700" cy="635100"/>
            </a:xfrm>
            <a:prstGeom prst="rect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i="0" sz="1800" u="none" cap="none" strike="noStrike">
                <a:solidFill>
                  <a:srgbClr val="FFFFFF"/>
                </a:solidFill>
                <a:latin typeface="Barriecito"/>
                <a:ea typeface="Barriecito"/>
                <a:cs typeface="Barriecito"/>
                <a:sym typeface="Barriecito"/>
              </a:endParaRPr>
            </a:p>
          </p:txBody>
        </p:sp>
        <p:sp>
          <p:nvSpPr>
            <p:cNvPr id="695" name="Google Shape;695;p8"/>
            <p:cNvSpPr/>
            <p:nvPr/>
          </p:nvSpPr>
          <p:spPr>
            <a:xfrm rot="-5400000">
              <a:off x="10068575" y="1507725"/>
              <a:ext cx="1003200" cy="1913100"/>
            </a:xfrm>
            <a:prstGeom prst="trapezoid">
              <a:avLst>
                <a:gd fmla="val 19525" name="adj"/>
              </a:avLst>
            </a:prstGeom>
            <a:solidFill>
              <a:schemeClr val="accent2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i="0" sz="1800" u="none" cap="none" strike="noStrike">
                <a:solidFill>
                  <a:srgbClr val="FFFFFF"/>
                </a:solidFill>
                <a:latin typeface="Barriecito"/>
                <a:ea typeface="Barriecito"/>
                <a:cs typeface="Barriecito"/>
                <a:sym typeface="Barriecito"/>
              </a:endParaRPr>
            </a:p>
          </p:txBody>
        </p:sp>
        <p:sp>
          <p:nvSpPr>
            <p:cNvPr id="696" name="Google Shape;696;p8"/>
            <p:cNvSpPr/>
            <p:nvPr/>
          </p:nvSpPr>
          <p:spPr>
            <a:xfrm>
              <a:off x="8939750" y="2146725"/>
              <a:ext cx="731700" cy="635100"/>
            </a:xfrm>
            <a:prstGeom prst="rect">
              <a:avLst/>
            </a:prstGeom>
            <a:solidFill>
              <a:srgbClr val="000000">
                <a:alpha val="134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i="0" sz="1800" u="none" cap="none" strike="noStrike">
                <a:solidFill>
                  <a:srgbClr val="FFFFFF"/>
                </a:solidFill>
                <a:latin typeface="Barriecito"/>
                <a:ea typeface="Barriecito"/>
                <a:cs typeface="Barriecito"/>
                <a:sym typeface="Barriecito"/>
              </a:endParaRPr>
            </a:p>
          </p:txBody>
        </p:sp>
        <p:sp>
          <p:nvSpPr>
            <p:cNvPr id="697" name="Google Shape;697;p8"/>
            <p:cNvSpPr txBox="1"/>
            <p:nvPr/>
          </p:nvSpPr>
          <p:spPr>
            <a:xfrm>
              <a:off x="9865325" y="2264175"/>
              <a:ext cx="1769700" cy="400200"/>
            </a:xfrm>
            <a:prstGeom prst="rect">
              <a:avLst/>
            </a:prstGeom>
            <a:noFill/>
            <a:ln>
              <a:noFill/>
            </a:ln>
            <a:effectLst>
              <a:outerShdw rotWithShape="0" algn="bl" dir="3960000" dist="38100">
                <a:srgbClr val="000000"/>
              </a:outerShdw>
            </a:effectLst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2300">
                  <a:solidFill>
                    <a:schemeClr val="dk2"/>
                  </a:solidFill>
                  <a:latin typeface="Ranchers"/>
                  <a:ea typeface="Ranchers"/>
                  <a:cs typeface="Ranchers"/>
                  <a:sym typeface="Ranchers"/>
                </a:rPr>
                <a:t>TUESDAY</a:t>
              </a:r>
              <a:endParaRPr sz="2300">
                <a:solidFill>
                  <a:schemeClr val="dk2"/>
                </a:solidFill>
                <a:latin typeface="Ranchers"/>
                <a:ea typeface="Ranchers"/>
                <a:cs typeface="Ranchers"/>
                <a:sym typeface="Ranchers"/>
              </a:endParaRPr>
            </a:p>
          </p:txBody>
        </p:sp>
      </p:grpSp>
      <p:grpSp>
        <p:nvGrpSpPr>
          <p:cNvPr id="698" name="Google Shape;698;p8"/>
          <p:cNvGrpSpPr/>
          <p:nvPr/>
        </p:nvGrpSpPr>
        <p:grpSpPr>
          <a:xfrm>
            <a:off x="8939750" y="3641775"/>
            <a:ext cx="2771475" cy="1003200"/>
            <a:chOff x="8939750" y="3641775"/>
            <a:chExt cx="2771475" cy="1003200"/>
          </a:xfrm>
        </p:grpSpPr>
        <p:sp>
          <p:nvSpPr>
            <p:cNvPr id="699" name="Google Shape;699;p8"/>
            <p:cNvSpPr/>
            <p:nvPr/>
          </p:nvSpPr>
          <p:spPr>
            <a:xfrm>
              <a:off x="8939750" y="3825825"/>
              <a:ext cx="731700" cy="635100"/>
            </a:xfrm>
            <a:prstGeom prst="rect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i="0" sz="1800" u="none" cap="none" strike="noStrike">
                <a:solidFill>
                  <a:srgbClr val="FFFFFF"/>
                </a:solidFill>
                <a:latin typeface="Barriecito"/>
                <a:ea typeface="Barriecito"/>
                <a:cs typeface="Barriecito"/>
                <a:sym typeface="Barriecito"/>
              </a:endParaRPr>
            </a:p>
          </p:txBody>
        </p:sp>
        <p:sp>
          <p:nvSpPr>
            <p:cNvPr id="700" name="Google Shape;700;p8"/>
            <p:cNvSpPr/>
            <p:nvPr/>
          </p:nvSpPr>
          <p:spPr>
            <a:xfrm rot="-5400000">
              <a:off x="10068575" y="3186825"/>
              <a:ext cx="1003200" cy="1913100"/>
            </a:xfrm>
            <a:prstGeom prst="trapezoid">
              <a:avLst>
                <a:gd fmla="val 19525" name="adj"/>
              </a:avLst>
            </a:prstGeom>
            <a:solidFill>
              <a:schemeClr val="accent4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i="0" sz="1800" u="none" cap="none" strike="noStrike">
                <a:solidFill>
                  <a:srgbClr val="FFFFFF"/>
                </a:solidFill>
                <a:latin typeface="Barriecito"/>
                <a:ea typeface="Barriecito"/>
                <a:cs typeface="Barriecito"/>
                <a:sym typeface="Barriecito"/>
              </a:endParaRPr>
            </a:p>
          </p:txBody>
        </p:sp>
        <p:sp>
          <p:nvSpPr>
            <p:cNvPr id="701" name="Google Shape;701;p8"/>
            <p:cNvSpPr/>
            <p:nvPr/>
          </p:nvSpPr>
          <p:spPr>
            <a:xfrm>
              <a:off x="8939750" y="3825825"/>
              <a:ext cx="731700" cy="635100"/>
            </a:xfrm>
            <a:prstGeom prst="rect">
              <a:avLst/>
            </a:prstGeom>
            <a:solidFill>
              <a:srgbClr val="000000">
                <a:alpha val="134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i="0" sz="1800" u="none" cap="none" strike="noStrike">
                <a:solidFill>
                  <a:srgbClr val="FFFFFF"/>
                </a:solidFill>
                <a:latin typeface="Barriecito"/>
                <a:ea typeface="Barriecito"/>
                <a:cs typeface="Barriecito"/>
                <a:sym typeface="Barriecito"/>
              </a:endParaRPr>
            </a:p>
          </p:txBody>
        </p:sp>
        <p:sp>
          <p:nvSpPr>
            <p:cNvPr id="702" name="Google Shape;702;p8"/>
            <p:cNvSpPr txBox="1"/>
            <p:nvPr/>
          </p:nvSpPr>
          <p:spPr>
            <a:xfrm>
              <a:off x="9941525" y="3943275"/>
              <a:ext cx="1769700" cy="400200"/>
            </a:xfrm>
            <a:prstGeom prst="rect">
              <a:avLst/>
            </a:prstGeom>
            <a:noFill/>
            <a:ln>
              <a:noFill/>
            </a:ln>
            <a:effectLst>
              <a:outerShdw rotWithShape="0" algn="bl" dir="3960000" dist="38100">
                <a:srgbClr val="000000"/>
              </a:outerShdw>
            </a:effectLst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2300">
                  <a:solidFill>
                    <a:schemeClr val="dk2"/>
                  </a:solidFill>
                  <a:latin typeface="Ranchers"/>
                  <a:ea typeface="Ranchers"/>
                  <a:cs typeface="Ranchers"/>
                  <a:sym typeface="Ranchers"/>
                </a:rPr>
                <a:t>THURSDAY</a:t>
              </a:r>
              <a:endParaRPr sz="2300">
                <a:solidFill>
                  <a:schemeClr val="dk2"/>
                </a:solidFill>
                <a:latin typeface="Ranchers"/>
                <a:ea typeface="Ranchers"/>
                <a:cs typeface="Ranchers"/>
                <a:sym typeface="Ranchers"/>
              </a:endParaRPr>
            </a:p>
          </p:txBody>
        </p:sp>
        <p:sp>
          <p:nvSpPr>
            <p:cNvPr id="703" name="Google Shape;703;p8"/>
            <p:cNvSpPr/>
            <p:nvPr/>
          </p:nvSpPr>
          <p:spPr>
            <a:xfrm>
              <a:off x="8939750" y="3825825"/>
              <a:ext cx="731700" cy="635100"/>
            </a:xfrm>
            <a:prstGeom prst="rect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i="0" sz="1800" u="none" cap="none" strike="noStrike">
                <a:solidFill>
                  <a:srgbClr val="FFFFFF"/>
                </a:solidFill>
                <a:latin typeface="Barriecito"/>
                <a:ea typeface="Barriecito"/>
                <a:cs typeface="Barriecito"/>
                <a:sym typeface="Barriecito"/>
              </a:endParaRPr>
            </a:p>
          </p:txBody>
        </p:sp>
        <p:sp>
          <p:nvSpPr>
            <p:cNvPr id="704" name="Google Shape;704;p8"/>
            <p:cNvSpPr/>
            <p:nvPr/>
          </p:nvSpPr>
          <p:spPr>
            <a:xfrm rot="-5400000">
              <a:off x="10068575" y="3186825"/>
              <a:ext cx="1003200" cy="1913100"/>
            </a:xfrm>
            <a:prstGeom prst="trapezoid">
              <a:avLst>
                <a:gd fmla="val 19525" name="adj"/>
              </a:avLst>
            </a:prstGeom>
            <a:solidFill>
              <a:schemeClr val="accent4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i="0" sz="1800" u="none" cap="none" strike="noStrike">
                <a:solidFill>
                  <a:srgbClr val="FFFFFF"/>
                </a:solidFill>
                <a:latin typeface="Barriecito"/>
                <a:ea typeface="Barriecito"/>
                <a:cs typeface="Barriecito"/>
                <a:sym typeface="Barriecito"/>
              </a:endParaRPr>
            </a:p>
          </p:txBody>
        </p:sp>
        <p:sp>
          <p:nvSpPr>
            <p:cNvPr id="705" name="Google Shape;705;p8"/>
            <p:cNvSpPr/>
            <p:nvPr/>
          </p:nvSpPr>
          <p:spPr>
            <a:xfrm>
              <a:off x="8939750" y="3825825"/>
              <a:ext cx="731700" cy="635100"/>
            </a:xfrm>
            <a:prstGeom prst="rect">
              <a:avLst/>
            </a:prstGeom>
            <a:solidFill>
              <a:srgbClr val="000000">
                <a:alpha val="134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i="0" sz="1800" u="none" cap="none" strike="noStrike">
                <a:solidFill>
                  <a:srgbClr val="FFFFFF"/>
                </a:solidFill>
                <a:latin typeface="Barriecito"/>
                <a:ea typeface="Barriecito"/>
                <a:cs typeface="Barriecito"/>
                <a:sym typeface="Barriecito"/>
              </a:endParaRPr>
            </a:p>
          </p:txBody>
        </p:sp>
        <p:sp>
          <p:nvSpPr>
            <p:cNvPr id="706" name="Google Shape;706;p8"/>
            <p:cNvSpPr txBox="1"/>
            <p:nvPr/>
          </p:nvSpPr>
          <p:spPr>
            <a:xfrm>
              <a:off x="9941525" y="3943275"/>
              <a:ext cx="1769700" cy="400200"/>
            </a:xfrm>
            <a:prstGeom prst="rect">
              <a:avLst/>
            </a:prstGeom>
            <a:noFill/>
            <a:ln>
              <a:noFill/>
            </a:ln>
            <a:effectLst>
              <a:outerShdw rotWithShape="0" algn="bl" dir="3960000" dist="38100">
                <a:srgbClr val="000000"/>
              </a:outerShdw>
            </a:effectLst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2300">
                  <a:solidFill>
                    <a:schemeClr val="dk2"/>
                  </a:solidFill>
                  <a:latin typeface="Ranchers"/>
                  <a:ea typeface="Ranchers"/>
                  <a:cs typeface="Ranchers"/>
                  <a:sym typeface="Ranchers"/>
                </a:rPr>
                <a:t>THURSDAY</a:t>
              </a:r>
              <a:endParaRPr sz="2300">
                <a:solidFill>
                  <a:schemeClr val="dk2"/>
                </a:solidFill>
                <a:latin typeface="Ranchers"/>
                <a:ea typeface="Ranchers"/>
                <a:cs typeface="Ranchers"/>
                <a:sym typeface="Ranchers"/>
              </a:endParaRPr>
            </a:p>
          </p:txBody>
        </p:sp>
      </p:grpSp>
      <p:sp>
        <p:nvSpPr>
          <p:cNvPr id="707" name="Google Shape;707;p8"/>
          <p:cNvSpPr/>
          <p:nvPr/>
        </p:nvSpPr>
        <p:spPr>
          <a:xfrm>
            <a:off x="546082" y="555386"/>
            <a:ext cx="9524198" cy="5977289"/>
          </a:xfrm>
          <a:custGeom>
            <a:rect b="b" l="l" r="r" t="t"/>
            <a:pathLst>
              <a:path extrusionOk="0" h="5977289" w="9524198">
                <a:moveTo>
                  <a:pt x="8356534" y="375821"/>
                </a:moveTo>
                <a:lnTo>
                  <a:pt x="8356534" y="663821"/>
                </a:lnTo>
                <a:lnTo>
                  <a:pt x="8644534" y="663821"/>
                </a:lnTo>
                <a:lnTo>
                  <a:pt x="8644534" y="375821"/>
                </a:lnTo>
                <a:close/>
                <a:moveTo>
                  <a:pt x="7847458" y="375821"/>
                </a:moveTo>
                <a:lnTo>
                  <a:pt x="7847458" y="663821"/>
                </a:lnTo>
                <a:lnTo>
                  <a:pt x="8135458" y="663821"/>
                </a:lnTo>
                <a:lnTo>
                  <a:pt x="8135458" y="375821"/>
                </a:lnTo>
                <a:close/>
                <a:moveTo>
                  <a:pt x="7338389" y="375821"/>
                </a:moveTo>
                <a:lnTo>
                  <a:pt x="7338389" y="663821"/>
                </a:lnTo>
                <a:lnTo>
                  <a:pt x="7626389" y="663821"/>
                </a:lnTo>
                <a:lnTo>
                  <a:pt x="7626389" y="375821"/>
                </a:lnTo>
                <a:close/>
                <a:moveTo>
                  <a:pt x="6829320" y="375821"/>
                </a:moveTo>
                <a:lnTo>
                  <a:pt x="6829320" y="663821"/>
                </a:lnTo>
                <a:lnTo>
                  <a:pt x="7117320" y="663821"/>
                </a:lnTo>
                <a:lnTo>
                  <a:pt x="7117320" y="375821"/>
                </a:lnTo>
                <a:close/>
                <a:moveTo>
                  <a:pt x="6320251" y="375821"/>
                </a:moveTo>
                <a:lnTo>
                  <a:pt x="6320251" y="663821"/>
                </a:lnTo>
                <a:lnTo>
                  <a:pt x="6608251" y="663821"/>
                </a:lnTo>
                <a:lnTo>
                  <a:pt x="6608251" y="375821"/>
                </a:lnTo>
                <a:close/>
                <a:moveTo>
                  <a:pt x="5811182" y="375821"/>
                </a:moveTo>
                <a:lnTo>
                  <a:pt x="5811182" y="663821"/>
                </a:lnTo>
                <a:lnTo>
                  <a:pt x="6099182" y="663821"/>
                </a:lnTo>
                <a:lnTo>
                  <a:pt x="6099182" y="375821"/>
                </a:lnTo>
                <a:close/>
                <a:moveTo>
                  <a:pt x="5302113" y="375821"/>
                </a:moveTo>
                <a:lnTo>
                  <a:pt x="5302113" y="663821"/>
                </a:lnTo>
                <a:lnTo>
                  <a:pt x="5590113" y="663821"/>
                </a:lnTo>
                <a:lnTo>
                  <a:pt x="5590113" y="375821"/>
                </a:lnTo>
                <a:close/>
                <a:moveTo>
                  <a:pt x="4793044" y="375821"/>
                </a:moveTo>
                <a:lnTo>
                  <a:pt x="4793044" y="663821"/>
                </a:lnTo>
                <a:lnTo>
                  <a:pt x="5081044" y="663821"/>
                </a:lnTo>
                <a:lnTo>
                  <a:pt x="5081044" y="375821"/>
                </a:lnTo>
                <a:close/>
                <a:moveTo>
                  <a:pt x="4283975" y="375821"/>
                </a:moveTo>
                <a:lnTo>
                  <a:pt x="4283975" y="663821"/>
                </a:lnTo>
                <a:lnTo>
                  <a:pt x="4571975" y="663821"/>
                </a:lnTo>
                <a:lnTo>
                  <a:pt x="4571975" y="375821"/>
                </a:lnTo>
                <a:close/>
                <a:moveTo>
                  <a:pt x="3774906" y="375821"/>
                </a:moveTo>
                <a:lnTo>
                  <a:pt x="3774906" y="663821"/>
                </a:lnTo>
                <a:lnTo>
                  <a:pt x="4062906" y="663821"/>
                </a:lnTo>
                <a:lnTo>
                  <a:pt x="4062906" y="375821"/>
                </a:lnTo>
                <a:close/>
                <a:moveTo>
                  <a:pt x="3265838" y="375821"/>
                </a:moveTo>
                <a:lnTo>
                  <a:pt x="3265838" y="663821"/>
                </a:lnTo>
                <a:lnTo>
                  <a:pt x="3553838" y="663821"/>
                </a:lnTo>
                <a:lnTo>
                  <a:pt x="3553838" y="375821"/>
                </a:lnTo>
                <a:close/>
                <a:moveTo>
                  <a:pt x="2756769" y="375821"/>
                </a:moveTo>
                <a:lnTo>
                  <a:pt x="2756769" y="663821"/>
                </a:lnTo>
                <a:lnTo>
                  <a:pt x="3044769" y="663821"/>
                </a:lnTo>
                <a:lnTo>
                  <a:pt x="3044769" y="375821"/>
                </a:lnTo>
                <a:close/>
                <a:moveTo>
                  <a:pt x="2247700" y="375821"/>
                </a:moveTo>
                <a:lnTo>
                  <a:pt x="2247700" y="663821"/>
                </a:lnTo>
                <a:lnTo>
                  <a:pt x="2535700" y="663821"/>
                </a:lnTo>
                <a:lnTo>
                  <a:pt x="2535700" y="375821"/>
                </a:lnTo>
                <a:close/>
                <a:moveTo>
                  <a:pt x="1738631" y="375821"/>
                </a:moveTo>
                <a:lnTo>
                  <a:pt x="1738631" y="663821"/>
                </a:lnTo>
                <a:lnTo>
                  <a:pt x="2026631" y="663821"/>
                </a:lnTo>
                <a:lnTo>
                  <a:pt x="2026631" y="375821"/>
                </a:lnTo>
                <a:close/>
                <a:moveTo>
                  <a:pt x="1229563" y="375821"/>
                </a:moveTo>
                <a:lnTo>
                  <a:pt x="1229563" y="663821"/>
                </a:lnTo>
                <a:lnTo>
                  <a:pt x="1517563" y="663821"/>
                </a:lnTo>
                <a:lnTo>
                  <a:pt x="1517563" y="375821"/>
                </a:lnTo>
                <a:close/>
                <a:moveTo>
                  <a:pt x="720493" y="375821"/>
                </a:moveTo>
                <a:lnTo>
                  <a:pt x="720493" y="663821"/>
                </a:lnTo>
                <a:lnTo>
                  <a:pt x="1008494" y="663821"/>
                </a:lnTo>
                <a:lnTo>
                  <a:pt x="1008494" y="375821"/>
                </a:lnTo>
                <a:close/>
                <a:moveTo>
                  <a:pt x="529408" y="0"/>
                </a:moveTo>
                <a:lnTo>
                  <a:pt x="8994790" y="0"/>
                </a:lnTo>
                <a:cubicBezTo>
                  <a:pt x="9287174" y="0"/>
                  <a:pt x="9524198" y="237024"/>
                  <a:pt x="9524198" y="529408"/>
                </a:cubicBezTo>
                <a:lnTo>
                  <a:pt x="9524198" y="5447881"/>
                </a:lnTo>
                <a:cubicBezTo>
                  <a:pt x="9524198" y="5740265"/>
                  <a:pt x="9287174" y="5977289"/>
                  <a:pt x="8994790" y="5977289"/>
                </a:cubicBezTo>
                <a:lnTo>
                  <a:pt x="529408" y="5977289"/>
                </a:lnTo>
                <a:cubicBezTo>
                  <a:pt x="237024" y="5977289"/>
                  <a:pt x="0" y="5740265"/>
                  <a:pt x="0" y="5447881"/>
                </a:cubicBezTo>
                <a:lnTo>
                  <a:pt x="0" y="529408"/>
                </a:lnTo>
                <a:cubicBezTo>
                  <a:pt x="0" y="237024"/>
                  <a:pt x="237024" y="0"/>
                  <a:pt x="529408" y="0"/>
                </a:cubicBezTo>
                <a:close/>
              </a:path>
            </a:pathLst>
          </a:custGeom>
          <a:solidFill>
            <a:schemeClr val="lt2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08" name="Google Shape;708;p8"/>
          <p:cNvSpPr/>
          <p:nvPr/>
        </p:nvSpPr>
        <p:spPr>
          <a:xfrm>
            <a:off x="792475" y="555375"/>
            <a:ext cx="9113400" cy="5977200"/>
          </a:xfrm>
          <a:prstGeom prst="roundRect">
            <a:avLst>
              <a:gd fmla="val 8857" name="adj"/>
            </a:avLst>
          </a:prstGeom>
          <a:solidFill>
            <a:srgbClr val="000000">
              <a:alpha val="980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09" name="Google Shape;709;p8"/>
          <p:cNvSpPr/>
          <p:nvPr/>
        </p:nvSpPr>
        <p:spPr>
          <a:xfrm>
            <a:off x="854481" y="778477"/>
            <a:ext cx="8887327" cy="5577595"/>
          </a:xfrm>
          <a:custGeom>
            <a:rect b="b" l="l" r="r" t="t"/>
            <a:pathLst>
              <a:path extrusionOk="0" h="5577595" w="8887327">
                <a:moveTo>
                  <a:pt x="8117684" y="231007"/>
                </a:moveTo>
                <a:lnTo>
                  <a:pt x="8117684" y="519007"/>
                </a:lnTo>
                <a:lnTo>
                  <a:pt x="8405684" y="519007"/>
                </a:lnTo>
                <a:lnTo>
                  <a:pt x="8405684" y="231007"/>
                </a:lnTo>
                <a:close/>
                <a:moveTo>
                  <a:pt x="7608608" y="231007"/>
                </a:moveTo>
                <a:lnTo>
                  <a:pt x="7608608" y="519007"/>
                </a:lnTo>
                <a:lnTo>
                  <a:pt x="7896608" y="519007"/>
                </a:lnTo>
                <a:lnTo>
                  <a:pt x="7896608" y="231007"/>
                </a:lnTo>
                <a:close/>
                <a:moveTo>
                  <a:pt x="7099539" y="231007"/>
                </a:moveTo>
                <a:lnTo>
                  <a:pt x="7099539" y="519007"/>
                </a:lnTo>
                <a:lnTo>
                  <a:pt x="7387539" y="519007"/>
                </a:lnTo>
                <a:lnTo>
                  <a:pt x="7387539" y="231007"/>
                </a:lnTo>
                <a:close/>
                <a:moveTo>
                  <a:pt x="6590470" y="231007"/>
                </a:moveTo>
                <a:lnTo>
                  <a:pt x="6590470" y="519007"/>
                </a:lnTo>
                <a:lnTo>
                  <a:pt x="6878470" y="519007"/>
                </a:lnTo>
                <a:lnTo>
                  <a:pt x="6878470" y="231007"/>
                </a:lnTo>
                <a:close/>
                <a:moveTo>
                  <a:pt x="6081401" y="231007"/>
                </a:moveTo>
                <a:lnTo>
                  <a:pt x="6081401" y="519007"/>
                </a:lnTo>
                <a:lnTo>
                  <a:pt x="6369401" y="519007"/>
                </a:lnTo>
                <a:lnTo>
                  <a:pt x="6369401" y="231007"/>
                </a:lnTo>
                <a:close/>
                <a:moveTo>
                  <a:pt x="5572332" y="231007"/>
                </a:moveTo>
                <a:lnTo>
                  <a:pt x="5572332" y="519007"/>
                </a:lnTo>
                <a:lnTo>
                  <a:pt x="5860332" y="519007"/>
                </a:lnTo>
                <a:lnTo>
                  <a:pt x="5860332" y="231007"/>
                </a:lnTo>
                <a:close/>
                <a:moveTo>
                  <a:pt x="5063263" y="231007"/>
                </a:moveTo>
                <a:lnTo>
                  <a:pt x="5063263" y="519007"/>
                </a:lnTo>
                <a:lnTo>
                  <a:pt x="5351263" y="519007"/>
                </a:lnTo>
                <a:lnTo>
                  <a:pt x="5351263" y="231007"/>
                </a:lnTo>
                <a:close/>
                <a:moveTo>
                  <a:pt x="4554194" y="231007"/>
                </a:moveTo>
                <a:lnTo>
                  <a:pt x="4554194" y="519007"/>
                </a:lnTo>
                <a:lnTo>
                  <a:pt x="4842194" y="519007"/>
                </a:lnTo>
                <a:lnTo>
                  <a:pt x="4842194" y="231007"/>
                </a:lnTo>
                <a:close/>
                <a:moveTo>
                  <a:pt x="4045125" y="231007"/>
                </a:moveTo>
                <a:lnTo>
                  <a:pt x="4045125" y="519007"/>
                </a:lnTo>
                <a:lnTo>
                  <a:pt x="4333125" y="519007"/>
                </a:lnTo>
                <a:lnTo>
                  <a:pt x="4333125" y="231007"/>
                </a:lnTo>
                <a:close/>
                <a:moveTo>
                  <a:pt x="3536056" y="231007"/>
                </a:moveTo>
                <a:lnTo>
                  <a:pt x="3536056" y="519007"/>
                </a:lnTo>
                <a:lnTo>
                  <a:pt x="3824056" y="519007"/>
                </a:lnTo>
                <a:lnTo>
                  <a:pt x="3824056" y="231007"/>
                </a:lnTo>
                <a:close/>
                <a:moveTo>
                  <a:pt x="3026987" y="231007"/>
                </a:moveTo>
                <a:lnTo>
                  <a:pt x="3026987" y="519007"/>
                </a:lnTo>
                <a:lnTo>
                  <a:pt x="3314988" y="519007"/>
                </a:lnTo>
                <a:lnTo>
                  <a:pt x="3314988" y="231007"/>
                </a:lnTo>
                <a:close/>
                <a:moveTo>
                  <a:pt x="2517919" y="231007"/>
                </a:moveTo>
                <a:lnTo>
                  <a:pt x="2517919" y="519007"/>
                </a:lnTo>
                <a:lnTo>
                  <a:pt x="2805918" y="519007"/>
                </a:lnTo>
                <a:lnTo>
                  <a:pt x="2805918" y="231007"/>
                </a:lnTo>
                <a:close/>
                <a:moveTo>
                  <a:pt x="2008849" y="231007"/>
                </a:moveTo>
                <a:lnTo>
                  <a:pt x="2008849" y="519007"/>
                </a:lnTo>
                <a:lnTo>
                  <a:pt x="2296849" y="519007"/>
                </a:lnTo>
                <a:lnTo>
                  <a:pt x="2296849" y="231007"/>
                </a:lnTo>
                <a:close/>
                <a:moveTo>
                  <a:pt x="1499781" y="231007"/>
                </a:moveTo>
                <a:lnTo>
                  <a:pt x="1499781" y="519007"/>
                </a:lnTo>
                <a:lnTo>
                  <a:pt x="1787781" y="519007"/>
                </a:lnTo>
                <a:lnTo>
                  <a:pt x="1787781" y="231007"/>
                </a:lnTo>
                <a:close/>
                <a:moveTo>
                  <a:pt x="990712" y="231007"/>
                </a:moveTo>
                <a:lnTo>
                  <a:pt x="990712" y="519007"/>
                </a:lnTo>
                <a:lnTo>
                  <a:pt x="1278712" y="519007"/>
                </a:lnTo>
                <a:lnTo>
                  <a:pt x="1278712" y="231007"/>
                </a:lnTo>
                <a:close/>
                <a:moveTo>
                  <a:pt x="481642" y="231007"/>
                </a:moveTo>
                <a:lnTo>
                  <a:pt x="481642" y="519007"/>
                </a:lnTo>
                <a:lnTo>
                  <a:pt x="769642" y="519007"/>
                </a:lnTo>
                <a:lnTo>
                  <a:pt x="769642" y="231007"/>
                </a:lnTo>
                <a:close/>
                <a:moveTo>
                  <a:pt x="494008" y="0"/>
                </a:moveTo>
                <a:lnTo>
                  <a:pt x="8393319" y="0"/>
                </a:lnTo>
                <a:cubicBezTo>
                  <a:pt x="8666152" y="0"/>
                  <a:pt x="8887327" y="221175"/>
                  <a:pt x="8887327" y="494008"/>
                </a:cubicBezTo>
                <a:lnTo>
                  <a:pt x="8887327" y="5083587"/>
                </a:lnTo>
                <a:cubicBezTo>
                  <a:pt x="8887327" y="5356420"/>
                  <a:pt x="8666152" y="5577595"/>
                  <a:pt x="8393319" y="5577595"/>
                </a:cubicBezTo>
                <a:lnTo>
                  <a:pt x="494008" y="5577595"/>
                </a:lnTo>
                <a:cubicBezTo>
                  <a:pt x="221175" y="5577595"/>
                  <a:pt x="0" y="5356420"/>
                  <a:pt x="0" y="5083587"/>
                </a:cubicBezTo>
                <a:lnTo>
                  <a:pt x="0" y="494008"/>
                </a:lnTo>
                <a:cubicBezTo>
                  <a:pt x="0" y="221175"/>
                  <a:pt x="221175" y="0"/>
                  <a:pt x="494008" y="0"/>
                </a:cubicBezTo>
                <a:close/>
              </a:path>
            </a:pathLst>
          </a:custGeom>
          <a:solidFill>
            <a:srgbClr val="F2F2F2"/>
          </a:solidFill>
          <a:ln>
            <a:noFill/>
          </a:ln>
          <a:effectLst>
            <a:outerShdw blurRad="50800" rotWithShape="0" algn="tl" dir="2700000" dist="38100">
              <a:srgbClr val="000000">
                <a:alpha val="298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10" name="Google Shape;710;p8"/>
          <p:cNvSpPr/>
          <p:nvPr/>
        </p:nvSpPr>
        <p:spPr>
          <a:xfrm>
            <a:off x="825212" y="737097"/>
            <a:ext cx="8887327" cy="5577595"/>
          </a:xfrm>
          <a:custGeom>
            <a:rect b="b" l="l" r="r" t="t"/>
            <a:pathLst>
              <a:path extrusionOk="0" h="5577595" w="8887327">
                <a:moveTo>
                  <a:pt x="8117684" y="231007"/>
                </a:moveTo>
                <a:lnTo>
                  <a:pt x="8117684" y="519007"/>
                </a:lnTo>
                <a:lnTo>
                  <a:pt x="8405684" y="519007"/>
                </a:lnTo>
                <a:lnTo>
                  <a:pt x="8405684" y="231007"/>
                </a:lnTo>
                <a:close/>
                <a:moveTo>
                  <a:pt x="7608608" y="231007"/>
                </a:moveTo>
                <a:lnTo>
                  <a:pt x="7608608" y="519007"/>
                </a:lnTo>
                <a:lnTo>
                  <a:pt x="7896608" y="519007"/>
                </a:lnTo>
                <a:lnTo>
                  <a:pt x="7896608" y="231007"/>
                </a:lnTo>
                <a:close/>
                <a:moveTo>
                  <a:pt x="7099539" y="231007"/>
                </a:moveTo>
                <a:lnTo>
                  <a:pt x="7099539" y="519007"/>
                </a:lnTo>
                <a:lnTo>
                  <a:pt x="7387539" y="519007"/>
                </a:lnTo>
                <a:lnTo>
                  <a:pt x="7387539" y="231007"/>
                </a:lnTo>
                <a:close/>
                <a:moveTo>
                  <a:pt x="6590470" y="231007"/>
                </a:moveTo>
                <a:lnTo>
                  <a:pt x="6590470" y="519007"/>
                </a:lnTo>
                <a:lnTo>
                  <a:pt x="6878470" y="519007"/>
                </a:lnTo>
                <a:lnTo>
                  <a:pt x="6878470" y="231007"/>
                </a:lnTo>
                <a:close/>
                <a:moveTo>
                  <a:pt x="6081401" y="231007"/>
                </a:moveTo>
                <a:lnTo>
                  <a:pt x="6081401" y="519007"/>
                </a:lnTo>
                <a:lnTo>
                  <a:pt x="6369401" y="519007"/>
                </a:lnTo>
                <a:lnTo>
                  <a:pt x="6369401" y="231007"/>
                </a:lnTo>
                <a:close/>
                <a:moveTo>
                  <a:pt x="5572332" y="231007"/>
                </a:moveTo>
                <a:lnTo>
                  <a:pt x="5572332" y="519007"/>
                </a:lnTo>
                <a:lnTo>
                  <a:pt x="5860332" y="519007"/>
                </a:lnTo>
                <a:lnTo>
                  <a:pt x="5860332" y="231007"/>
                </a:lnTo>
                <a:close/>
                <a:moveTo>
                  <a:pt x="5063263" y="231007"/>
                </a:moveTo>
                <a:lnTo>
                  <a:pt x="5063263" y="519007"/>
                </a:lnTo>
                <a:lnTo>
                  <a:pt x="5351263" y="519007"/>
                </a:lnTo>
                <a:lnTo>
                  <a:pt x="5351263" y="231007"/>
                </a:lnTo>
                <a:close/>
                <a:moveTo>
                  <a:pt x="4554194" y="231007"/>
                </a:moveTo>
                <a:lnTo>
                  <a:pt x="4554194" y="519007"/>
                </a:lnTo>
                <a:lnTo>
                  <a:pt x="4842194" y="519007"/>
                </a:lnTo>
                <a:lnTo>
                  <a:pt x="4842194" y="231007"/>
                </a:lnTo>
                <a:close/>
                <a:moveTo>
                  <a:pt x="4045125" y="231007"/>
                </a:moveTo>
                <a:lnTo>
                  <a:pt x="4045125" y="519007"/>
                </a:lnTo>
                <a:lnTo>
                  <a:pt x="4333125" y="519007"/>
                </a:lnTo>
                <a:lnTo>
                  <a:pt x="4333125" y="231007"/>
                </a:lnTo>
                <a:close/>
                <a:moveTo>
                  <a:pt x="3536056" y="231007"/>
                </a:moveTo>
                <a:lnTo>
                  <a:pt x="3536056" y="519007"/>
                </a:lnTo>
                <a:lnTo>
                  <a:pt x="3824056" y="519007"/>
                </a:lnTo>
                <a:lnTo>
                  <a:pt x="3824056" y="231007"/>
                </a:lnTo>
                <a:close/>
                <a:moveTo>
                  <a:pt x="3026987" y="231007"/>
                </a:moveTo>
                <a:lnTo>
                  <a:pt x="3026987" y="519007"/>
                </a:lnTo>
                <a:lnTo>
                  <a:pt x="3314988" y="519007"/>
                </a:lnTo>
                <a:lnTo>
                  <a:pt x="3314988" y="231007"/>
                </a:lnTo>
                <a:close/>
                <a:moveTo>
                  <a:pt x="2517919" y="231007"/>
                </a:moveTo>
                <a:lnTo>
                  <a:pt x="2517919" y="519007"/>
                </a:lnTo>
                <a:lnTo>
                  <a:pt x="2805918" y="519007"/>
                </a:lnTo>
                <a:lnTo>
                  <a:pt x="2805918" y="231007"/>
                </a:lnTo>
                <a:close/>
                <a:moveTo>
                  <a:pt x="2008849" y="231007"/>
                </a:moveTo>
                <a:lnTo>
                  <a:pt x="2008849" y="519007"/>
                </a:lnTo>
                <a:lnTo>
                  <a:pt x="2296849" y="519007"/>
                </a:lnTo>
                <a:lnTo>
                  <a:pt x="2296849" y="231007"/>
                </a:lnTo>
                <a:close/>
                <a:moveTo>
                  <a:pt x="1499781" y="231007"/>
                </a:moveTo>
                <a:lnTo>
                  <a:pt x="1499781" y="519007"/>
                </a:lnTo>
                <a:lnTo>
                  <a:pt x="1787781" y="519007"/>
                </a:lnTo>
                <a:lnTo>
                  <a:pt x="1787781" y="231007"/>
                </a:lnTo>
                <a:close/>
                <a:moveTo>
                  <a:pt x="990712" y="231007"/>
                </a:moveTo>
                <a:lnTo>
                  <a:pt x="990712" y="519007"/>
                </a:lnTo>
                <a:lnTo>
                  <a:pt x="1278712" y="519007"/>
                </a:lnTo>
                <a:lnTo>
                  <a:pt x="1278712" y="231007"/>
                </a:lnTo>
                <a:close/>
                <a:moveTo>
                  <a:pt x="481642" y="231007"/>
                </a:moveTo>
                <a:lnTo>
                  <a:pt x="481642" y="519007"/>
                </a:lnTo>
                <a:lnTo>
                  <a:pt x="769642" y="519007"/>
                </a:lnTo>
                <a:lnTo>
                  <a:pt x="769642" y="231007"/>
                </a:lnTo>
                <a:close/>
                <a:moveTo>
                  <a:pt x="494008" y="0"/>
                </a:moveTo>
                <a:lnTo>
                  <a:pt x="8393319" y="0"/>
                </a:lnTo>
                <a:cubicBezTo>
                  <a:pt x="8666152" y="0"/>
                  <a:pt x="8887327" y="221175"/>
                  <a:pt x="8887327" y="494008"/>
                </a:cubicBezTo>
                <a:lnTo>
                  <a:pt x="8887327" y="5083587"/>
                </a:lnTo>
                <a:cubicBezTo>
                  <a:pt x="8887327" y="5356420"/>
                  <a:pt x="8666152" y="5577595"/>
                  <a:pt x="8393319" y="5577595"/>
                </a:cubicBezTo>
                <a:lnTo>
                  <a:pt x="494008" y="5577595"/>
                </a:lnTo>
                <a:cubicBezTo>
                  <a:pt x="221175" y="5577595"/>
                  <a:pt x="0" y="5356420"/>
                  <a:pt x="0" y="5083587"/>
                </a:cubicBezTo>
                <a:lnTo>
                  <a:pt x="0" y="494008"/>
                </a:lnTo>
                <a:cubicBezTo>
                  <a:pt x="0" y="221175"/>
                  <a:pt x="221175" y="0"/>
                  <a:pt x="494008" y="0"/>
                </a:cubicBezTo>
                <a:close/>
              </a:path>
            </a:pathLst>
          </a:custGeom>
          <a:solidFill>
            <a:srgbClr val="F2F2F2"/>
          </a:solidFill>
          <a:ln>
            <a:noFill/>
          </a:ln>
          <a:effectLst>
            <a:outerShdw blurRad="50800" rotWithShape="0" algn="tl" dir="2700000" dist="38100">
              <a:srgbClr val="000000">
                <a:alpha val="298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11" name="Google Shape;711;p8"/>
          <p:cNvSpPr/>
          <p:nvPr/>
        </p:nvSpPr>
        <p:spPr>
          <a:xfrm>
            <a:off x="765664" y="792607"/>
            <a:ext cx="8887327" cy="5577595"/>
          </a:xfrm>
          <a:custGeom>
            <a:rect b="b" l="l" r="r" t="t"/>
            <a:pathLst>
              <a:path extrusionOk="0" h="5577595" w="8887327">
                <a:moveTo>
                  <a:pt x="8117684" y="231007"/>
                </a:moveTo>
                <a:lnTo>
                  <a:pt x="8117684" y="519007"/>
                </a:lnTo>
                <a:lnTo>
                  <a:pt x="8405684" y="519007"/>
                </a:lnTo>
                <a:lnTo>
                  <a:pt x="8405684" y="231007"/>
                </a:lnTo>
                <a:close/>
                <a:moveTo>
                  <a:pt x="7608608" y="231007"/>
                </a:moveTo>
                <a:lnTo>
                  <a:pt x="7608608" y="519007"/>
                </a:lnTo>
                <a:lnTo>
                  <a:pt x="7896608" y="519007"/>
                </a:lnTo>
                <a:lnTo>
                  <a:pt x="7896608" y="231007"/>
                </a:lnTo>
                <a:close/>
                <a:moveTo>
                  <a:pt x="7099539" y="231007"/>
                </a:moveTo>
                <a:lnTo>
                  <a:pt x="7099539" y="519007"/>
                </a:lnTo>
                <a:lnTo>
                  <a:pt x="7387539" y="519007"/>
                </a:lnTo>
                <a:lnTo>
                  <a:pt x="7387539" y="231007"/>
                </a:lnTo>
                <a:close/>
                <a:moveTo>
                  <a:pt x="6590470" y="231007"/>
                </a:moveTo>
                <a:lnTo>
                  <a:pt x="6590470" y="519007"/>
                </a:lnTo>
                <a:lnTo>
                  <a:pt x="6878470" y="519007"/>
                </a:lnTo>
                <a:lnTo>
                  <a:pt x="6878470" y="231007"/>
                </a:lnTo>
                <a:close/>
                <a:moveTo>
                  <a:pt x="6081401" y="231007"/>
                </a:moveTo>
                <a:lnTo>
                  <a:pt x="6081401" y="519007"/>
                </a:lnTo>
                <a:lnTo>
                  <a:pt x="6369401" y="519007"/>
                </a:lnTo>
                <a:lnTo>
                  <a:pt x="6369401" y="231007"/>
                </a:lnTo>
                <a:close/>
                <a:moveTo>
                  <a:pt x="5572332" y="231007"/>
                </a:moveTo>
                <a:lnTo>
                  <a:pt x="5572332" y="519007"/>
                </a:lnTo>
                <a:lnTo>
                  <a:pt x="5860332" y="519007"/>
                </a:lnTo>
                <a:lnTo>
                  <a:pt x="5860332" y="231007"/>
                </a:lnTo>
                <a:close/>
                <a:moveTo>
                  <a:pt x="5063263" y="231007"/>
                </a:moveTo>
                <a:lnTo>
                  <a:pt x="5063263" y="519007"/>
                </a:lnTo>
                <a:lnTo>
                  <a:pt x="5351263" y="519007"/>
                </a:lnTo>
                <a:lnTo>
                  <a:pt x="5351263" y="231007"/>
                </a:lnTo>
                <a:close/>
                <a:moveTo>
                  <a:pt x="4554194" y="231007"/>
                </a:moveTo>
                <a:lnTo>
                  <a:pt x="4554194" y="519007"/>
                </a:lnTo>
                <a:lnTo>
                  <a:pt x="4842194" y="519007"/>
                </a:lnTo>
                <a:lnTo>
                  <a:pt x="4842194" y="231007"/>
                </a:lnTo>
                <a:close/>
                <a:moveTo>
                  <a:pt x="4045125" y="231007"/>
                </a:moveTo>
                <a:lnTo>
                  <a:pt x="4045125" y="519007"/>
                </a:lnTo>
                <a:lnTo>
                  <a:pt x="4333125" y="519007"/>
                </a:lnTo>
                <a:lnTo>
                  <a:pt x="4333125" y="231007"/>
                </a:lnTo>
                <a:close/>
                <a:moveTo>
                  <a:pt x="3536056" y="231007"/>
                </a:moveTo>
                <a:lnTo>
                  <a:pt x="3536056" y="519007"/>
                </a:lnTo>
                <a:lnTo>
                  <a:pt x="3824056" y="519007"/>
                </a:lnTo>
                <a:lnTo>
                  <a:pt x="3824056" y="231007"/>
                </a:lnTo>
                <a:close/>
                <a:moveTo>
                  <a:pt x="3026987" y="231007"/>
                </a:moveTo>
                <a:lnTo>
                  <a:pt x="3026987" y="519007"/>
                </a:lnTo>
                <a:lnTo>
                  <a:pt x="3314988" y="519007"/>
                </a:lnTo>
                <a:lnTo>
                  <a:pt x="3314988" y="231007"/>
                </a:lnTo>
                <a:close/>
                <a:moveTo>
                  <a:pt x="2517919" y="231007"/>
                </a:moveTo>
                <a:lnTo>
                  <a:pt x="2517919" y="519007"/>
                </a:lnTo>
                <a:lnTo>
                  <a:pt x="2805918" y="519007"/>
                </a:lnTo>
                <a:lnTo>
                  <a:pt x="2805918" y="231007"/>
                </a:lnTo>
                <a:close/>
                <a:moveTo>
                  <a:pt x="2008849" y="231007"/>
                </a:moveTo>
                <a:lnTo>
                  <a:pt x="2008849" y="519007"/>
                </a:lnTo>
                <a:lnTo>
                  <a:pt x="2296849" y="519007"/>
                </a:lnTo>
                <a:lnTo>
                  <a:pt x="2296849" y="231007"/>
                </a:lnTo>
                <a:close/>
                <a:moveTo>
                  <a:pt x="1499781" y="231007"/>
                </a:moveTo>
                <a:lnTo>
                  <a:pt x="1499781" y="519007"/>
                </a:lnTo>
                <a:lnTo>
                  <a:pt x="1787781" y="519007"/>
                </a:lnTo>
                <a:lnTo>
                  <a:pt x="1787781" y="231007"/>
                </a:lnTo>
                <a:close/>
                <a:moveTo>
                  <a:pt x="990712" y="231007"/>
                </a:moveTo>
                <a:lnTo>
                  <a:pt x="990712" y="519007"/>
                </a:lnTo>
                <a:lnTo>
                  <a:pt x="1278712" y="519007"/>
                </a:lnTo>
                <a:lnTo>
                  <a:pt x="1278712" y="231007"/>
                </a:lnTo>
                <a:close/>
                <a:moveTo>
                  <a:pt x="481642" y="231007"/>
                </a:moveTo>
                <a:lnTo>
                  <a:pt x="481642" y="519007"/>
                </a:lnTo>
                <a:lnTo>
                  <a:pt x="769642" y="519007"/>
                </a:lnTo>
                <a:lnTo>
                  <a:pt x="769642" y="231007"/>
                </a:lnTo>
                <a:close/>
                <a:moveTo>
                  <a:pt x="494008" y="0"/>
                </a:moveTo>
                <a:lnTo>
                  <a:pt x="8393319" y="0"/>
                </a:lnTo>
                <a:cubicBezTo>
                  <a:pt x="8666152" y="0"/>
                  <a:pt x="8887327" y="221175"/>
                  <a:pt x="8887327" y="494008"/>
                </a:cubicBezTo>
                <a:lnTo>
                  <a:pt x="8887327" y="5083587"/>
                </a:lnTo>
                <a:cubicBezTo>
                  <a:pt x="8887327" y="5356420"/>
                  <a:pt x="8666152" y="5577595"/>
                  <a:pt x="8393319" y="5577595"/>
                </a:cubicBezTo>
                <a:lnTo>
                  <a:pt x="494008" y="5577595"/>
                </a:lnTo>
                <a:cubicBezTo>
                  <a:pt x="221175" y="5577595"/>
                  <a:pt x="0" y="5356420"/>
                  <a:pt x="0" y="5083587"/>
                </a:cubicBezTo>
                <a:lnTo>
                  <a:pt x="0" y="494008"/>
                </a:lnTo>
                <a:cubicBezTo>
                  <a:pt x="0" y="221175"/>
                  <a:pt x="221175" y="0"/>
                  <a:pt x="494008" y="0"/>
                </a:cubicBezTo>
                <a:close/>
              </a:path>
            </a:pathLst>
          </a:custGeom>
          <a:solidFill>
            <a:srgbClr val="F2F2F2"/>
          </a:solidFill>
          <a:ln>
            <a:noFill/>
          </a:ln>
          <a:effectLst>
            <a:outerShdw blurRad="50800" rotWithShape="0" algn="tl" dir="2700000" dist="38100">
              <a:srgbClr val="000000">
                <a:alpha val="298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12" name="Google Shape;712;p8"/>
          <p:cNvSpPr/>
          <p:nvPr/>
        </p:nvSpPr>
        <p:spPr>
          <a:xfrm>
            <a:off x="766674" y="739116"/>
            <a:ext cx="8887327" cy="5577595"/>
          </a:xfrm>
          <a:custGeom>
            <a:rect b="b" l="l" r="r" t="t"/>
            <a:pathLst>
              <a:path extrusionOk="0" h="5577595" w="8887327">
                <a:moveTo>
                  <a:pt x="8117684" y="231007"/>
                </a:moveTo>
                <a:lnTo>
                  <a:pt x="8117684" y="519007"/>
                </a:lnTo>
                <a:lnTo>
                  <a:pt x="8405684" y="519007"/>
                </a:lnTo>
                <a:lnTo>
                  <a:pt x="8405684" y="231007"/>
                </a:lnTo>
                <a:close/>
                <a:moveTo>
                  <a:pt x="7608608" y="231007"/>
                </a:moveTo>
                <a:lnTo>
                  <a:pt x="7608608" y="519007"/>
                </a:lnTo>
                <a:lnTo>
                  <a:pt x="7896608" y="519007"/>
                </a:lnTo>
                <a:lnTo>
                  <a:pt x="7896608" y="231007"/>
                </a:lnTo>
                <a:close/>
                <a:moveTo>
                  <a:pt x="7099539" y="231007"/>
                </a:moveTo>
                <a:lnTo>
                  <a:pt x="7099539" y="519007"/>
                </a:lnTo>
                <a:lnTo>
                  <a:pt x="7387539" y="519007"/>
                </a:lnTo>
                <a:lnTo>
                  <a:pt x="7387539" y="231007"/>
                </a:lnTo>
                <a:close/>
                <a:moveTo>
                  <a:pt x="6590470" y="231007"/>
                </a:moveTo>
                <a:lnTo>
                  <a:pt x="6590470" y="519007"/>
                </a:lnTo>
                <a:lnTo>
                  <a:pt x="6878470" y="519007"/>
                </a:lnTo>
                <a:lnTo>
                  <a:pt x="6878470" y="231007"/>
                </a:lnTo>
                <a:close/>
                <a:moveTo>
                  <a:pt x="6081401" y="231007"/>
                </a:moveTo>
                <a:lnTo>
                  <a:pt x="6081401" y="519007"/>
                </a:lnTo>
                <a:lnTo>
                  <a:pt x="6369401" y="519007"/>
                </a:lnTo>
                <a:lnTo>
                  <a:pt x="6369401" y="231007"/>
                </a:lnTo>
                <a:close/>
                <a:moveTo>
                  <a:pt x="5572332" y="231007"/>
                </a:moveTo>
                <a:lnTo>
                  <a:pt x="5572332" y="519007"/>
                </a:lnTo>
                <a:lnTo>
                  <a:pt x="5860332" y="519007"/>
                </a:lnTo>
                <a:lnTo>
                  <a:pt x="5860332" y="231007"/>
                </a:lnTo>
                <a:close/>
                <a:moveTo>
                  <a:pt x="5063263" y="231007"/>
                </a:moveTo>
                <a:lnTo>
                  <a:pt x="5063263" y="519007"/>
                </a:lnTo>
                <a:lnTo>
                  <a:pt x="5351263" y="519007"/>
                </a:lnTo>
                <a:lnTo>
                  <a:pt x="5351263" y="231007"/>
                </a:lnTo>
                <a:close/>
                <a:moveTo>
                  <a:pt x="4554194" y="231007"/>
                </a:moveTo>
                <a:lnTo>
                  <a:pt x="4554194" y="519007"/>
                </a:lnTo>
                <a:lnTo>
                  <a:pt x="4842194" y="519007"/>
                </a:lnTo>
                <a:lnTo>
                  <a:pt x="4842194" y="231007"/>
                </a:lnTo>
                <a:close/>
                <a:moveTo>
                  <a:pt x="4045125" y="231007"/>
                </a:moveTo>
                <a:lnTo>
                  <a:pt x="4045125" y="519007"/>
                </a:lnTo>
                <a:lnTo>
                  <a:pt x="4333125" y="519007"/>
                </a:lnTo>
                <a:lnTo>
                  <a:pt x="4333125" y="231007"/>
                </a:lnTo>
                <a:close/>
                <a:moveTo>
                  <a:pt x="3536056" y="231007"/>
                </a:moveTo>
                <a:lnTo>
                  <a:pt x="3536056" y="519007"/>
                </a:lnTo>
                <a:lnTo>
                  <a:pt x="3824056" y="519007"/>
                </a:lnTo>
                <a:lnTo>
                  <a:pt x="3824056" y="231007"/>
                </a:lnTo>
                <a:close/>
                <a:moveTo>
                  <a:pt x="3026987" y="231007"/>
                </a:moveTo>
                <a:lnTo>
                  <a:pt x="3026987" y="519007"/>
                </a:lnTo>
                <a:lnTo>
                  <a:pt x="3314988" y="519007"/>
                </a:lnTo>
                <a:lnTo>
                  <a:pt x="3314988" y="231007"/>
                </a:lnTo>
                <a:close/>
                <a:moveTo>
                  <a:pt x="2517919" y="231007"/>
                </a:moveTo>
                <a:lnTo>
                  <a:pt x="2517919" y="519007"/>
                </a:lnTo>
                <a:lnTo>
                  <a:pt x="2805918" y="519007"/>
                </a:lnTo>
                <a:lnTo>
                  <a:pt x="2805918" y="231007"/>
                </a:lnTo>
                <a:close/>
                <a:moveTo>
                  <a:pt x="2008849" y="231007"/>
                </a:moveTo>
                <a:lnTo>
                  <a:pt x="2008849" y="519007"/>
                </a:lnTo>
                <a:lnTo>
                  <a:pt x="2296849" y="519007"/>
                </a:lnTo>
                <a:lnTo>
                  <a:pt x="2296849" y="231007"/>
                </a:lnTo>
                <a:close/>
                <a:moveTo>
                  <a:pt x="1499781" y="231007"/>
                </a:moveTo>
                <a:lnTo>
                  <a:pt x="1499781" y="519007"/>
                </a:lnTo>
                <a:lnTo>
                  <a:pt x="1787781" y="519007"/>
                </a:lnTo>
                <a:lnTo>
                  <a:pt x="1787781" y="231007"/>
                </a:lnTo>
                <a:close/>
                <a:moveTo>
                  <a:pt x="990712" y="231007"/>
                </a:moveTo>
                <a:lnTo>
                  <a:pt x="990712" y="519007"/>
                </a:lnTo>
                <a:lnTo>
                  <a:pt x="1278712" y="519007"/>
                </a:lnTo>
                <a:lnTo>
                  <a:pt x="1278712" y="231007"/>
                </a:lnTo>
                <a:close/>
                <a:moveTo>
                  <a:pt x="481642" y="231007"/>
                </a:moveTo>
                <a:lnTo>
                  <a:pt x="481642" y="519007"/>
                </a:lnTo>
                <a:lnTo>
                  <a:pt x="769642" y="519007"/>
                </a:lnTo>
                <a:lnTo>
                  <a:pt x="769642" y="231007"/>
                </a:lnTo>
                <a:close/>
                <a:moveTo>
                  <a:pt x="494008" y="0"/>
                </a:moveTo>
                <a:lnTo>
                  <a:pt x="8393319" y="0"/>
                </a:lnTo>
                <a:cubicBezTo>
                  <a:pt x="8666152" y="0"/>
                  <a:pt x="8887327" y="221175"/>
                  <a:pt x="8887327" y="494008"/>
                </a:cubicBezTo>
                <a:lnTo>
                  <a:pt x="8887327" y="5083587"/>
                </a:lnTo>
                <a:cubicBezTo>
                  <a:pt x="8887327" y="5356420"/>
                  <a:pt x="8666152" y="5577595"/>
                  <a:pt x="8393319" y="5577595"/>
                </a:cubicBezTo>
                <a:lnTo>
                  <a:pt x="494008" y="5577595"/>
                </a:lnTo>
                <a:cubicBezTo>
                  <a:pt x="221175" y="5577595"/>
                  <a:pt x="0" y="5356420"/>
                  <a:pt x="0" y="5083587"/>
                </a:cubicBezTo>
                <a:lnTo>
                  <a:pt x="0" y="494008"/>
                </a:lnTo>
                <a:cubicBezTo>
                  <a:pt x="0" y="221175"/>
                  <a:pt x="221175" y="0"/>
                  <a:pt x="494008" y="0"/>
                </a:cubicBezTo>
                <a:close/>
              </a:path>
            </a:pathLst>
          </a:custGeom>
          <a:solidFill>
            <a:srgbClr val="F2F2F2"/>
          </a:solidFill>
          <a:ln>
            <a:noFill/>
          </a:ln>
          <a:effectLst>
            <a:outerShdw blurRad="50800" rotWithShape="0" algn="tl" dir="2700000" dist="38100">
              <a:srgbClr val="000000">
                <a:alpha val="298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pic>
        <p:nvPicPr>
          <p:cNvPr descr="A picture containing drawing&#10;&#10;Description automatically generated" id="713" name="Google Shape;713;p8"/>
          <p:cNvPicPr preferRelativeResize="0"/>
          <p:nvPr/>
        </p:nvPicPr>
        <p:blipFill rotWithShape="1">
          <a:blip r:embed="rId2">
            <a:alphaModFix amt="14000"/>
          </a:blip>
          <a:srcRect b="20992" l="0" r="0" t="0"/>
          <a:stretch/>
        </p:blipFill>
        <p:spPr>
          <a:xfrm>
            <a:off x="1130925" y="1509650"/>
            <a:ext cx="8219524" cy="4628899"/>
          </a:xfrm>
          <a:prstGeom prst="rect">
            <a:avLst/>
          </a:prstGeom>
          <a:noFill/>
          <a:ln>
            <a:noFill/>
          </a:ln>
        </p:spPr>
      </p:pic>
      <p:grpSp>
        <p:nvGrpSpPr>
          <p:cNvPr id="714" name="Google Shape;714;p8"/>
          <p:cNvGrpSpPr/>
          <p:nvPr/>
        </p:nvGrpSpPr>
        <p:grpSpPr>
          <a:xfrm>
            <a:off x="1326140" y="278554"/>
            <a:ext cx="7817443" cy="939587"/>
            <a:chOff x="1371600" y="234214"/>
            <a:chExt cx="7736979" cy="822900"/>
          </a:xfrm>
        </p:grpSpPr>
        <p:sp>
          <p:nvSpPr>
            <p:cNvPr id="715" name="Google Shape;715;p8"/>
            <p:cNvSpPr/>
            <p:nvPr/>
          </p:nvSpPr>
          <p:spPr>
            <a:xfrm>
              <a:off x="1371600" y="234214"/>
              <a:ext cx="163500" cy="822900"/>
            </a:xfrm>
            <a:prstGeom prst="roundRect">
              <a:avLst>
                <a:gd fmla="val 50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6" name="Google Shape;716;p8"/>
            <p:cNvSpPr/>
            <p:nvPr/>
          </p:nvSpPr>
          <p:spPr>
            <a:xfrm>
              <a:off x="1876499" y="234214"/>
              <a:ext cx="163500" cy="822900"/>
            </a:xfrm>
            <a:prstGeom prst="roundRect">
              <a:avLst>
                <a:gd fmla="val 50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7" name="Google Shape;717;p8"/>
            <p:cNvSpPr/>
            <p:nvPr/>
          </p:nvSpPr>
          <p:spPr>
            <a:xfrm>
              <a:off x="2381398" y="234214"/>
              <a:ext cx="163500" cy="822900"/>
            </a:xfrm>
            <a:prstGeom prst="roundRect">
              <a:avLst>
                <a:gd fmla="val 50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8" name="Google Shape;718;p8"/>
            <p:cNvSpPr/>
            <p:nvPr/>
          </p:nvSpPr>
          <p:spPr>
            <a:xfrm>
              <a:off x="2886297" y="234214"/>
              <a:ext cx="163500" cy="822900"/>
            </a:xfrm>
            <a:prstGeom prst="roundRect">
              <a:avLst>
                <a:gd fmla="val 50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9" name="Google Shape;719;p8"/>
            <p:cNvSpPr/>
            <p:nvPr/>
          </p:nvSpPr>
          <p:spPr>
            <a:xfrm>
              <a:off x="3391196" y="234214"/>
              <a:ext cx="163500" cy="822900"/>
            </a:xfrm>
            <a:prstGeom prst="roundRect">
              <a:avLst>
                <a:gd fmla="val 50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0" name="Google Shape;720;p8"/>
            <p:cNvSpPr/>
            <p:nvPr/>
          </p:nvSpPr>
          <p:spPr>
            <a:xfrm>
              <a:off x="3896095" y="234214"/>
              <a:ext cx="163500" cy="822900"/>
            </a:xfrm>
            <a:prstGeom prst="roundRect">
              <a:avLst>
                <a:gd fmla="val 50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1" name="Google Shape;721;p8"/>
            <p:cNvSpPr/>
            <p:nvPr/>
          </p:nvSpPr>
          <p:spPr>
            <a:xfrm>
              <a:off x="4400994" y="234214"/>
              <a:ext cx="163500" cy="822900"/>
            </a:xfrm>
            <a:prstGeom prst="roundRect">
              <a:avLst>
                <a:gd fmla="val 50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2" name="Google Shape;722;p8"/>
            <p:cNvSpPr/>
            <p:nvPr/>
          </p:nvSpPr>
          <p:spPr>
            <a:xfrm>
              <a:off x="4905893" y="234214"/>
              <a:ext cx="163500" cy="822900"/>
            </a:xfrm>
            <a:prstGeom prst="roundRect">
              <a:avLst>
                <a:gd fmla="val 50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3" name="Google Shape;723;p8"/>
            <p:cNvSpPr/>
            <p:nvPr/>
          </p:nvSpPr>
          <p:spPr>
            <a:xfrm>
              <a:off x="5410792" y="234214"/>
              <a:ext cx="163500" cy="822900"/>
            </a:xfrm>
            <a:prstGeom prst="roundRect">
              <a:avLst>
                <a:gd fmla="val 50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4" name="Google Shape;724;p8"/>
            <p:cNvSpPr/>
            <p:nvPr/>
          </p:nvSpPr>
          <p:spPr>
            <a:xfrm>
              <a:off x="5915691" y="234214"/>
              <a:ext cx="163500" cy="822900"/>
            </a:xfrm>
            <a:prstGeom prst="roundRect">
              <a:avLst>
                <a:gd fmla="val 50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5" name="Google Shape;725;p8"/>
            <p:cNvSpPr/>
            <p:nvPr/>
          </p:nvSpPr>
          <p:spPr>
            <a:xfrm>
              <a:off x="6420590" y="234214"/>
              <a:ext cx="163500" cy="822900"/>
            </a:xfrm>
            <a:prstGeom prst="roundRect">
              <a:avLst>
                <a:gd fmla="val 50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6" name="Google Shape;726;p8"/>
            <p:cNvSpPr/>
            <p:nvPr/>
          </p:nvSpPr>
          <p:spPr>
            <a:xfrm>
              <a:off x="6925489" y="234214"/>
              <a:ext cx="163500" cy="822900"/>
            </a:xfrm>
            <a:prstGeom prst="roundRect">
              <a:avLst>
                <a:gd fmla="val 50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7" name="Google Shape;727;p8"/>
            <p:cNvSpPr/>
            <p:nvPr/>
          </p:nvSpPr>
          <p:spPr>
            <a:xfrm>
              <a:off x="7430388" y="234214"/>
              <a:ext cx="163500" cy="822900"/>
            </a:xfrm>
            <a:prstGeom prst="roundRect">
              <a:avLst>
                <a:gd fmla="val 50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8" name="Google Shape;728;p8"/>
            <p:cNvSpPr/>
            <p:nvPr/>
          </p:nvSpPr>
          <p:spPr>
            <a:xfrm>
              <a:off x="7935287" y="234214"/>
              <a:ext cx="163500" cy="822900"/>
            </a:xfrm>
            <a:prstGeom prst="roundRect">
              <a:avLst>
                <a:gd fmla="val 50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9" name="Google Shape;729;p8"/>
            <p:cNvSpPr/>
            <p:nvPr/>
          </p:nvSpPr>
          <p:spPr>
            <a:xfrm>
              <a:off x="8440186" y="234214"/>
              <a:ext cx="163500" cy="822900"/>
            </a:xfrm>
            <a:prstGeom prst="roundRect">
              <a:avLst>
                <a:gd fmla="val 50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0" name="Google Shape;730;p8"/>
            <p:cNvSpPr/>
            <p:nvPr/>
          </p:nvSpPr>
          <p:spPr>
            <a:xfrm>
              <a:off x="8945079" y="234214"/>
              <a:ext cx="163500" cy="822900"/>
            </a:xfrm>
            <a:prstGeom prst="roundRect">
              <a:avLst>
                <a:gd fmla="val 50000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31" name="Google Shape;731;p8"/>
          <p:cNvGrpSpPr/>
          <p:nvPr/>
        </p:nvGrpSpPr>
        <p:grpSpPr>
          <a:xfrm>
            <a:off x="8939750" y="5320875"/>
            <a:ext cx="2619075" cy="1003200"/>
            <a:chOff x="8939750" y="5320875"/>
            <a:chExt cx="2619075" cy="1003200"/>
          </a:xfrm>
        </p:grpSpPr>
        <p:sp>
          <p:nvSpPr>
            <p:cNvPr id="732" name="Google Shape;732;p8"/>
            <p:cNvSpPr/>
            <p:nvPr/>
          </p:nvSpPr>
          <p:spPr>
            <a:xfrm>
              <a:off x="8939750" y="5504925"/>
              <a:ext cx="731700" cy="635100"/>
            </a:xfrm>
            <a:prstGeom prst="rect">
              <a:avLst/>
            </a:pr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i="0" sz="1800" u="none" cap="none" strike="noStrike">
                <a:solidFill>
                  <a:srgbClr val="FFFFFF"/>
                </a:solidFill>
                <a:latin typeface="Barriecito"/>
                <a:ea typeface="Barriecito"/>
                <a:cs typeface="Barriecito"/>
                <a:sym typeface="Barriecito"/>
              </a:endParaRPr>
            </a:p>
          </p:txBody>
        </p:sp>
        <p:sp>
          <p:nvSpPr>
            <p:cNvPr id="733" name="Google Shape;733;p8"/>
            <p:cNvSpPr/>
            <p:nvPr/>
          </p:nvSpPr>
          <p:spPr>
            <a:xfrm rot="-5400000">
              <a:off x="10068575" y="4865925"/>
              <a:ext cx="1003200" cy="1913100"/>
            </a:xfrm>
            <a:prstGeom prst="trapezoid">
              <a:avLst>
                <a:gd fmla="val 19525" name="adj"/>
              </a:avLst>
            </a:prstGeom>
            <a:solidFill>
              <a:schemeClr val="accent6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i="0" sz="1800" u="none" cap="none" strike="noStrike">
                <a:solidFill>
                  <a:srgbClr val="FFFFFF"/>
                </a:solidFill>
                <a:latin typeface="Barriecito"/>
                <a:ea typeface="Barriecito"/>
                <a:cs typeface="Barriecito"/>
                <a:sym typeface="Barriecito"/>
              </a:endParaRPr>
            </a:p>
          </p:txBody>
        </p:sp>
        <p:sp>
          <p:nvSpPr>
            <p:cNvPr id="734" name="Google Shape;734;p8"/>
            <p:cNvSpPr/>
            <p:nvPr/>
          </p:nvSpPr>
          <p:spPr>
            <a:xfrm>
              <a:off x="8939750" y="5504925"/>
              <a:ext cx="731700" cy="635100"/>
            </a:xfrm>
            <a:prstGeom prst="rect">
              <a:avLst/>
            </a:prstGeom>
            <a:solidFill>
              <a:srgbClr val="000000">
                <a:alpha val="134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i="0" sz="1800" u="none" cap="none" strike="noStrike">
                <a:solidFill>
                  <a:srgbClr val="FFFFFF"/>
                </a:solidFill>
                <a:latin typeface="Barriecito"/>
                <a:ea typeface="Barriecito"/>
                <a:cs typeface="Barriecito"/>
                <a:sym typeface="Barriecito"/>
              </a:endParaRPr>
            </a:p>
          </p:txBody>
        </p:sp>
        <p:sp>
          <p:nvSpPr>
            <p:cNvPr id="735" name="Google Shape;735;p8"/>
            <p:cNvSpPr txBox="1"/>
            <p:nvPr/>
          </p:nvSpPr>
          <p:spPr>
            <a:xfrm>
              <a:off x="9789125" y="5622375"/>
              <a:ext cx="1769700" cy="400200"/>
            </a:xfrm>
            <a:prstGeom prst="rect">
              <a:avLst/>
            </a:prstGeom>
            <a:noFill/>
            <a:ln>
              <a:noFill/>
            </a:ln>
            <a:effectLst>
              <a:outerShdw rotWithShape="0" algn="bl" dir="3960000" dist="38100">
                <a:srgbClr val="000000"/>
              </a:outerShdw>
            </a:effectLst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2300">
                  <a:solidFill>
                    <a:schemeClr val="dk2"/>
                  </a:solidFill>
                  <a:latin typeface="Ranchers"/>
                  <a:ea typeface="Ranchers"/>
                  <a:cs typeface="Ranchers"/>
                  <a:sym typeface="Ranchers"/>
                </a:rPr>
                <a:t>INFO</a:t>
              </a:r>
              <a:endParaRPr sz="2300">
                <a:solidFill>
                  <a:schemeClr val="dk2"/>
                </a:solidFill>
                <a:latin typeface="Ranchers"/>
                <a:ea typeface="Ranchers"/>
                <a:cs typeface="Ranchers"/>
                <a:sym typeface="Ranchers"/>
              </a:endParaRPr>
            </a:p>
          </p:txBody>
        </p:sp>
        <p:sp>
          <p:nvSpPr>
            <p:cNvPr id="736" name="Google Shape;736;p8"/>
            <p:cNvSpPr/>
            <p:nvPr/>
          </p:nvSpPr>
          <p:spPr>
            <a:xfrm>
              <a:off x="8939750" y="5504925"/>
              <a:ext cx="731700" cy="635100"/>
            </a:xfrm>
            <a:prstGeom prst="rect">
              <a:avLst/>
            </a:pr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i="0" sz="1800" u="none" cap="none" strike="noStrike">
                <a:solidFill>
                  <a:srgbClr val="FFFFFF"/>
                </a:solidFill>
                <a:latin typeface="Barriecito"/>
                <a:ea typeface="Barriecito"/>
                <a:cs typeface="Barriecito"/>
                <a:sym typeface="Barriecito"/>
              </a:endParaRPr>
            </a:p>
          </p:txBody>
        </p:sp>
        <p:sp>
          <p:nvSpPr>
            <p:cNvPr id="737" name="Google Shape;737;p8"/>
            <p:cNvSpPr/>
            <p:nvPr/>
          </p:nvSpPr>
          <p:spPr>
            <a:xfrm rot="-5400000">
              <a:off x="10068575" y="4865925"/>
              <a:ext cx="1003200" cy="1913100"/>
            </a:xfrm>
            <a:prstGeom prst="trapezoid">
              <a:avLst>
                <a:gd fmla="val 19525" name="adj"/>
              </a:avLst>
            </a:prstGeom>
            <a:solidFill>
              <a:schemeClr val="accent6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i="0" sz="1800" u="none" cap="none" strike="noStrike">
                <a:solidFill>
                  <a:srgbClr val="FFFFFF"/>
                </a:solidFill>
                <a:latin typeface="Barriecito"/>
                <a:ea typeface="Barriecito"/>
                <a:cs typeface="Barriecito"/>
                <a:sym typeface="Barriecito"/>
              </a:endParaRPr>
            </a:p>
          </p:txBody>
        </p:sp>
        <p:sp>
          <p:nvSpPr>
            <p:cNvPr id="738" name="Google Shape;738;p8"/>
            <p:cNvSpPr/>
            <p:nvPr/>
          </p:nvSpPr>
          <p:spPr>
            <a:xfrm>
              <a:off x="8939750" y="5504925"/>
              <a:ext cx="731700" cy="635100"/>
            </a:xfrm>
            <a:prstGeom prst="rect">
              <a:avLst/>
            </a:prstGeom>
            <a:solidFill>
              <a:srgbClr val="000000">
                <a:alpha val="134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i="0" sz="1800" u="none" cap="none" strike="noStrike">
                <a:solidFill>
                  <a:srgbClr val="FFFFFF"/>
                </a:solidFill>
                <a:latin typeface="Barriecito"/>
                <a:ea typeface="Barriecito"/>
                <a:cs typeface="Barriecito"/>
                <a:sym typeface="Barriecito"/>
              </a:endParaRPr>
            </a:p>
          </p:txBody>
        </p:sp>
        <p:sp>
          <p:nvSpPr>
            <p:cNvPr id="739" name="Google Shape;739;p8"/>
            <p:cNvSpPr txBox="1"/>
            <p:nvPr/>
          </p:nvSpPr>
          <p:spPr>
            <a:xfrm>
              <a:off x="9789125" y="5622375"/>
              <a:ext cx="1769700" cy="400200"/>
            </a:xfrm>
            <a:prstGeom prst="rect">
              <a:avLst/>
            </a:prstGeom>
            <a:noFill/>
            <a:ln>
              <a:noFill/>
            </a:ln>
            <a:effectLst>
              <a:outerShdw rotWithShape="0" algn="bl" dir="3960000" dist="38100">
                <a:srgbClr val="000000"/>
              </a:outerShdw>
            </a:effectLst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2300">
                  <a:solidFill>
                    <a:schemeClr val="dk2"/>
                  </a:solidFill>
                  <a:latin typeface="Ranchers"/>
                  <a:ea typeface="Ranchers"/>
                  <a:cs typeface="Ranchers"/>
                  <a:sym typeface="Ranchers"/>
                </a:rPr>
                <a:t>INFO</a:t>
              </a:r>
              <a:endParaRPr sz="2300">
                <a:solidFill>
                  <a:schemeClr val="dk2"/>
                </a:solidFill>
                <a:latin typeface="Ranchers"/>
                <a:ea typeface="Ranchers"/>
                <a:cs typeface="Ranchers"/>
                <a:sym typeface="Ranchers"/>
              </a:endParaRPr>
            </a:p>
          </p:txBody>
        </p:sp>
      </p:grpSp>
      <p:sp>
        <p:nvSpPr>
          <p:cNvPr id="740" name="Google Shape;740;p8"/>
          <p:cNvSpPr txBox="1"/>
          <p:nvPr>
            <p:ph idx="1" type="body"/>
          </p:nvPr>
        </p:nvSpPr>
        <p:spPr>
          <a:xfrm>
            <a:off x="1249950" y="1968350"/>
            <a:ext cx="8024400" cy="40941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81000" lvl="0" marL="4572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400"/>
              <a:buFont typeface="Gochi Hand"/>
              <a:buChar char="●"/>
              <a:defRPr sz="2400">
                <a:latin typeface="Gochi Hand"/>
                <a:ea typeface="Gochi Hand"/>
                <a:cs typeface="Gochi Hand"/>
                <a:sym typeface="Gochi Hand"/>
              </a:defRPr>
            </a:lvl1pPr>
            <a:lvl2pPr indent="-349250" lvl="1" marL="9144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900"/>
              <a:buFont typeface="Gochi Hand"/>
              <a:buChar char="○"/>
              <a:defRPr sz="1900">
                <a:latin typeface="Gochi Hand"/>
                <a:ea typeface="Gochi Hand"/>
                <a:cs typeface="Gochi Hand"/>
                <a:sym typeface="Gochi Hand"/>
              </a:defRPr>
            </a:lvl2pPr>
            <a:lvl3pPr indent="-349250" lvl="2" marL="13716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900"/>
              <a:buFont typeface="Gochi Hand"/>
              <a:buChar char="■"/>
              <a:defRPr sz="1900">
                <a:latin typeface="Gochi Hand"/>
                <a:ea typeface="Gochi Hand"/>
                <a:cs typeface="Gochi Hand"/>
                <a:sym typeface="Gochi Hand"/>
              </a:defRPr>
            </a:lvl3pPr>
            <a:lvl4pPr indent="-349250" lvl="3" marL="18288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900"/>
              <a:buFont typeface="Gochi Hand"/>
              <a:buChar char="●"/>
              <a:defRPr sz="1900">
                <a:latin typeface="Gochi Hand"/>
                <a:ea typeface="Gochi Hand"/>
                <a:cs typeface="Gochi Hand"/>
                <a:sym typeface="Gochi Hand"/>
              </a:defRPr>
            </a:lvl4pPr>
            <a:lvl5pPr indent="-349250" lvl="4" marL="22860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900"/>
              <a:buFont typeface="Gochi Hand"/>
              <a:buChar char="○"/>
              <a:defRPr sz="1900">
                <a:latin typeface="Gochi Hand"/>
                <a:ea typeface="Gochi Hand"/>
                <a:cs typeface="Gochi Hand"/>
                <a:sym typeface="Gochi Hand"/>
              </a:defRPr>
            </a:lvl5pPr>
            <a:lvl6pPr indent="-349250" lvl="5" marL="27432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900"/>
              <a:buFont typeface="Gochi Hand"/>
              <a:buChar char="■"/>
              <a:defRPr sz="1900">
                <a:latin typeface="Gochi Hand"/>
                <a:ea typeface="Gochi Hand"/>
                <a:cs typeface="Gochi Hand"/>
                <a:sym typeface="Gochi Hand"/>
              </a:defRPr>
            </a:lvl6pPr>
            <a:lvl7pPr indent="-349250" lvl="6" marL="32004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900"/>
              <a:buFont typeface="Gochi Hand"/>
              <a:buChar char="●"/>
              <a:defRPr sz="1900">
                <a:latin typeface="Gochi Hand"/>
                <a:ea typeface="Gochi Hand"/>
                <a:cs typeface="Gochi Hand"/>
                <a:sym typeface="Gochi Hand"/>
              </a:defRPr>
            </a:lvl7pPr>
            <a:lvl8pPr indent="-349250" lvl="7" marL="36576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900"/>
              <a:buFont typeface="Gochi Hand"/>
              <a:buChar char="○"/>
              <a:defRPr sz="1900">
                <a:latin typeface="Gochi Hand"/>
                <a:ea typeface="Gochi Hand"/>
                <a:cs typeface="Gochi Hand"/>
                <a:sym typeface="Gochi Hand"/>
              </a:defRPr>
            </a:lvl8pPr>
            <a:lvl9pPr indent="-349250" lvl="8" marL="411480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900"/>
              <a:buFont typeface="Gochi Hand"/>
              <a:buChar char="■"/>
              <a:defRPr sz="1900">
                <a:latin typeface="Gochi Hand"/>
                <a:ea typeface="Gochi Hand"/>
                <a:cs typeface="Gochi Hand"/>
                <a:sym typeface="Gochi Hand"/>
              </a:defRPr>
            </a:lvl9pPr>
          </a:lstStyle>
          <a:p/>
        </p:txBody>
      </p:sp>
      <p:grpSp>
        <p:nvGrpSpPr>
          <p:cNvPr id="741" name="Google Shape;741;p8"/>
          <p:cNvGrpSpPr/>
          <p:nvPr/>
        </p:nvGrpSpPr>
        <p:grpSpPr>
          <a:xfrm flipH="1" rot="-1067895">
            <a:off x="927274" y="4793679"/>
            <a:ext cx="576933" cy="1053355"/>
            <a:chOff x="5930618" y="1536098"/>
            <a:chExt cx="1609023" cy="2932306"/>
          </a:xfrm>
        </p:grpSpPr>
        <p:grpSp>
          <p:nvGrpSpPr>
            <p:cNvPr id="742" name="Google Shape;742;p8"/>
            <p:cNvGrpSpPr/>
            <p:nvPr/>
          </p:nvGrpSpPr>
          <p:grpSpPr>
            <a:xfrm>
              <a:off x="5930618" y="1536098"/>
              <a:ext cx="1609023" cy="2932306"/>
              <a:chOff x="6208295" y="550435"/>
              <a:chExt cx="1609023" cy="2932306"/>
            </a:xfrm>
          </p:grpSpPr>
          <p:sp>
            <p:nvSpPr>
              <p:cNvPr id="743" name="Google Shape;743;p8"/>
              <p:cNvSpPr/>
              <p:nvPr/>
            </p:nvSpPr>
            <p:spPr>
              <a:xfrm rot="10800000">
                <a:off x="6225940" y="2188143"/>
                <a:ext cx="1560898" cy="1286577"/>
              </a:xfrm>
              <a:custGeom>
                <a:rect b="b" l="l" r="r" t="t"/>
                <a:pathLst>
                  <a:path extrusionOk="0" h="1286577" w="1560898">
                    <a:moveTo>
                      <a:pt x="1560898" y="1286577"/>
                    </a:moveTo>
                    <a:lnTo>
                      <a:pt x="11230" y="1286577"/>
                    </a:lnTo>
                    <a:lnTo>
                      <a:pt x="11230" y="539014"/>
                    </a:lnTo>
                    <a:lnTo>
                      <a:pt x="0" y="539014"/>
                    </a:lnTo>
                    <a:lnTo>
                      <a:pt x="774834" y="0"/>
                    </a:lnTo>
                    <a:lnTo>
                      <a:pt x="1545058" y="535807"/>
                    </a:lnTo>
                    <a:lnTo>
                      <a:pt x="1560898" y="535807"/>
                    </a:lnTo>
                    <a:close/>
                  </a:path>
                </a:pathLst>
              </a:custGeom>
              <a:solidFill>
                <a:srgbClr val="F7D38F"/>
              </a:solidFill>
              <a:ln cap="flat" cmpd="sng" w="28575">
                <a:solidFill>
                  <a:schemeClr val="dk1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44" name="Google Shape;744;p8"/>
              <p:cNvSpPr/>
              <p:nvPr/>
            </p:nvSpPr>
            <p:spPr>
              <a:xfrm rot="10800000">
                <a:off x="6989543" y="2200976"/>
                <a:ext cx="766816" cy="1280999"/>
              </a:xfrm>
              <a:custGeom>
                <a:rect b="b" l="l" r="r" t="t"/>
                <a:pathLst>
                  <a:path extrusionOk="0" h="1280999" w="766816">
                    <a:moveTo>
                      <a:pt x="766816" y="1280999"/>
                    </a:moveTo>
                    <a:lnTo>
                      <a:pt x="11230" y="1280999"/>
                    </a:lnTo>
                    <a:lnTo>
                      <a:pt x="11230" y="533436"/>
                    </a:lnTo>
                    <a:lnTo>
                      <a:pt x="0" y="533436"/>
                    </a:lnTo>
                    <a:lnTo>
                      <a:pt x="766816" y="0"/>
                    </a:lnTo>
                    <a:close/>
                  </a:path>
                </a:pathLst>
              </a:custGeom>
              <a:solidFill>
                <a:srgbClr val="FFFFFF">
                  <a:alpha val="2745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45" name="Google Shape;745;p8"/>
              <p:cNvSpPr/>
              <p:nvPr/>
            </p:nvSpPr>
            <p:spPr>
              <a:xfrm>
                <a:off x="6227545" y="582329"/>
                <a:ext cx="1544855" cy="2375474"/>
              </a:xfrm>
              <a:custGeom>
                <a:rect b="b" l="l" r="r" t="t"/>
                <a:pathLst>
                  <a:path extrusionOk="0" h="2346147" w="1544855">
                    <a:moveTo>
                      <a:pt x="546245" y="0"/>
                    </a:moveTo>
                    <a:lnTo>
                      <a:pt x="998610" y="0"/>
                    </a:lnTo>
                    <a:cubicBezTo>
                      <a:pt x="1300293" y="0"/>
                      <a:pt x="1544855" y="244562"/>
                      <a:pt x="1544855" y="546245"/>
                    </a:cubicBezTo>
                    <a:lnTo>
                      <a:pt x="1544855" y="2346147"/>
                    </a:lnTo>
                    <a:lnTo>
                      <a:pt x="1271992" y="1987617"/>
                    </a:lnTo>
                    <a:lnTo>
                      <a:pt x="1016906" y="2343752"/>
                    </a:lnTo>
                    <a:lnTo>
                      <a:pt x="755493" y="1987617"/>
                    </a:lnTo>
                    <a:lnTo>
                      <a:pt x="494081" y="2300439"/>
                    </a:lnTo>
                    <a:lnTo>
                      <a:pt x="238995" y="1987617"/>
                    </a:lnTo>
                    <a:lnTo>
                      <a:pt x="0" y="2302833"/>
                    </a:lnTo>
                    <a:lnTo>
                      <a:pt x="0" y="546245"/>
                    </a:lnTo>
                    <a:cubicBezTo>
                      <a:pt x="0" y="244562"/>
                      <a:pt x="244562" y="0"/>
                      <a:pt x="546245" y="0"/>
                    </a:cubicBezTo>
                    <a:close/>
                  </a:path>
                </a:pathLst>
              </a:custGeom>
              <a:solidFill>
                <a:srgbClr val="EFB436"/>
              </a:solidFill>
              <a:ln cap="flat" cmpd="sng" w="28575">
                <a:solidFill>
                  <a:schemeClr val="dk1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46" name="Google Shape;746;p8"/>
              <p:cNvSpPr/>
              <p:nvPr/>
            </p:nvSpPr>
            <p:spPr>
              <a:xfrm>
                <a:off x="6501911" y="580726"/>
                <a:ext cx="1013174" cy="2375012"/>
              </a:xfrm>
              <a:custGeom>
                <a:rect b="b" l="l" r="r" t="t"/>
                <a:pathLst>
                  <a:path extrusionOk="0" h="2375012" w="1013174">
                    <a:moveTo>
                      <a:pt x="618189" y="0"/>
                    </a:moveTo>
                    <a:lnTo>
                      <a:pt x="722641" y="0"/>
                    </a:lnTo>
                    <a:cubicBezTo>
                      <a:pt x="798062" y="0"/>
                      <a:pt x="869913" y="15489"/>
                      <a:pt x="935264" y="43499"/>
                    </a:cubicBezTo>
                    <a:lnTo>
                      <a:pt x="1013174" y="86351"/>
                    </a:lnTo>
                    <a:lnTo>
                      <a:pt x="976198" y="2042175"/>
                    </a:lnTo>
                    <a:lnTo>
                      <a:pt x="740937" y="2375012"/>
                    </a:lnTo>
                    <a:lnTo>
                      <a:pt x="661003" y="2264663"/>
                    </a:lnTo>
                    <a:close/>
                    <a:moveTo>
                      <a:pt x="270276" y="0"/>
                    </a:moveTo>
                    <a:lnTo>
                      <a:pt x="345974" y="0"/>
                    </a:lnTo>
                    <a:lnTo>
                      <a:pt x="386192" y="2127303"/>
                    </a:lnTo>
                    <a:lnTo>
                      <a:pt x="218112" y="2331121"/>
                    </a:lnTo>
                    <a:lnTo>
                      <a:pt x="0" y="2060074"/>
                    </a:lnTo>
                    <a:lnTo>
                      <a:pt x="37919" y="54353"/>
                    </a:lnTo>
                    <a:lnTo>
                      <a:pt x="57653" y="43499"/>
                    </a:lnTo>
                    <a:cubicBezTo>
                      <a:pt x="123005" y="15489"/>
                      <a:pt x="194855" y="0"/>
                      <a:pt x="270276" y="0"/>
                    </a:cubicBezTo>
                    <a:close/>
                  </a:path>
                </a:pathLst>
              </a:custGeom>
              <a:solidFill>
                <a:srgbClr val="FFFFFF">
                  <a:alpha val="2745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47" name="Google Shape;747;p8"/>
              <p:cNvSpPr/>
              <p:nvPr/>
            </p:nvSpPr>
            <p:spPr>
              <a:xfrm>
                <a:off x="6230753" y="556661"/>
                <a:ext cx="1544855" cy="555056"/>
              </a:xfrm>
              <a:custGeom>
                <a:rect b="b" l="l" r="r" t="t"/>
                <a:pathLst>
                  <a:path extrusionOk="0" h="555056" w="1544855">
                    <a:moveTo>
                      <a:pt x="546245" y="0"/>
                    </a:moveTo>
                    <a:lnTo>
                      <a:pt x="998610" y="0"/>
                    </a:lnTo>
                    <a:cubicBezTo>
                      <a:pt x="1300293" y="0"/>
                      <a:pt x="1544855" y="244562"/>
                      <a:pt x="1544855" y="546245"/>
                    </a:cubicBezTo>
                    <a:lnTo>
                      <a:pt x="1544855" y="555056"/>
                    </a:lnTo>
                    <a:lnTo>
                      <a:pt x="0" y="555056"/>
                    </a:lnTo>
                    <a:lnTo>
                      <a:pt x="0" y="546245"/>
                    </a:lnTo>
                    <a:cubicBezTo>
                      <a:pt x="0" y="244562"/>
                      <a:pt x="244562" y="0"/>
                      <a:pt x="546245" y="0"/>
                    </a:cubicBezTo>
                    <a:close/>
                  </a:path>
                </a:pathLst>
              </a:custGeom>
              <a:solidFill>
                <a:srgbClr val="E3607D"/>
              </a:solidFill>
              <a:ln cap="flat" cmpd="sng" w="28575">
                <a:solidFill>
                  <a:schemeClr val="dk1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48" name="Google Shape;748;p8"/>
              <p:cNvSpPr/>
              <p:nvPr/>
            </p:nvSpPr>
            <p:spPr>
              <a:xfrm>
                <a:off x="6765353" y="3234088"/>
                <a:ext cx="499017" cy="248653"/>
              </a:xfrm>
              <a:custGeom>
                <a:rect b="b" l="l" r="r" t="t"/>
                <a:pathLst>
                  <a:path extrusionOk="0" h="248653" w="499017">
                    <a:moveTo>
                      <a:pt x="249058" y="0"/>
                    </a:moveTo>
                    <a:cubicBezTo>
                      <a:pt x="311852" y="0"/>
                      <a:pt x="371674" y="12726"/>
                      <a:pt x="426085" y="35740"/>
                    </a:cubicBezTo>
                    <a:lnTo>
                      <a:pt x="499017" y="75327"/>
                    </a:lnTo>
                    <a:lnTo>
                      <a:pt x="249860" y="248653"/>
                    </a:lnTo>
                    <a:lnTo>
                      <a:pt x="0" y="74838"/>
                    </a:lnTo>
                    <a:lnTo>
                      <a:pt x="72032" y="35740"/>
                    </a:lnTo>
                    <a:cubicBezTo>
                      <a:pt x="126443" y="12726"/>
                      <a:pt x="186264" y="0"/>
                      <a:pt x="249058" y="0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49" name="Google Shape;749;p8"/>
              <p:cNvSpPr/>
              <p:nvPr/>
            </p:nvSpPr>
            <p:spPr>
              <a:xfrm>
                <a:off x="6208295" y="1063591"/>
                <a:ext cx="1597800" cy="375300"/>
              </a:xfrm>
              <a:prstGeom prst="roundRect">
                <a:avLst>
                  <a:gd fmla="val 16667" name="adj"/>
                </a:avLst>
              </a:prstGeom>
              <a:solidFill>
                <a:srgbClr val="A8BFD6"/>
              </a:solidFill>
              <a:ln cap="flat" cmpd="sng" w="28575">
                <a:solidFill>
                  <a:schemeClr val="dk1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50" name="Google Shape;750;p8"/>
              <p:cNvSpPr/>
              <p:nvPr/>
            </p:nvSpPr>
            <p:spPr>
              <a:xfrm flipH="1">
                <a:off x="6994360" y="550435"/>
                <a:ext cx="774832" cy="512039"/>
              </a:xfrm>
              <a:custGeom>
                <a:rect b="b" l="l" r="r" t="t"/>
                <a:pathLst>
                  <a:path extrusionOk="0" h="555056" w="774832">
                    <a:moveTo>
                      <a:pt x="546245" y="0"/>
                    </a:moveTo>
                    <a:lnTo>
                      <a:pt x="774832" y="0"/>
                    </a:lnTo>
                    <a:lnTo>
                      <a:pt x="774832" y="555056"/>
                    </a:lnTo>
                    <a:lnTo>
                      <a:pt x="0" y="555056"/>
                    </a:lnTo>
                    <a:lnTo>
                      <a:pt x="0" y="546245"/>
                    </a:lnTo>
                    <a:cubicBezTo>
                      <a:pt x="0" y="244562"/>
                      <a:pt x="244562" y="0"/>
                      <a:pt x="546245" y="0"/>
                    </a:cubicBezTo>
                    <a:close/>
                  </a:path>
                </a:pathLst>
              </a:custGeom>
              <a:solidFill>
                <a:srgbClr val="FFFFFF">
                  <a:alpha val="2745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51" name="Google Shape;751;p8"/>
              <p:cNvSpPr/>
              <p:nvPr/>
            </p:nvSpPr>
            <p:spPr>
              <a:xfrm flipH="1">
                <a:off x="6993134" y="1066800"/>
                <a:ext cx="824184" cy="375385"/>
              </a:xfrm>
              <a:custGeom>
                <a:rect b="b" l="l" r="r" t="t"/>
                <a:pathLst>
                  <a:path extrusionOk="0" h="375385" w="792485">
                    <a:moveTo>
                      <a:pt x="62565" y="0"/>
                    </a:moveTo>
                    <a:lnTo>
                      <a:pt x="792485" y="0"/>
                    </a:lnTo>
                    <a:lnTo>
                      <a:pt x="792485" y="375385"/>
                    </a:lnTo>
                    <a:lnTo>
                      <a:pt x="62565" y="375385"/>
                    </a:lnTo>
                    <a:cubicBezTo>
                      <a:pt x="28011" y="375385"/>
                      <a:pt x="0" y="347374"/>
                      <a:pt x="0" y="312820"/>
                    </a:cubicBezTo>
                    <a:lnTo>
                      <a:pt x="0" y="62565"/>
                    </a:lnTo>
                    <a:cubicBezTo>
                      <a:pt x="0" y="28011"/>
                      <a:pt x="28011" y="0"/>
                      <a:pt x="62565" y="0"/>
                    </a:cubicBezTo>
                    <a:close/>
                  </a:path>
                </a:pathLst>
              </a:custGeom>
              <a:solidFill>
                <a:srgbClr val="FFFFFF">
                  <a:alpha val="2745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752" name="Google Shape;752;p8"/>
            <p:cNvSpPr/>
            <p:nvPr/>
          </p:nvSpPr>
          <p:spPr>
            <a:xfrm>
              <a:off x="7382576" y="3113772"/>
              <a:ext cx="67500" cy="540000"/>
            </a:xfrm>
            <a:prstGeom prst="roundRect">
              <a:avLst>
                <a:gd fmla="val 50000" name="adj"/>
              </a:avLst>
            </a:prstGeom>
            <a:solidFill>
              <a:srgbClr val="FFFFFF">
                <a:alpha val="3765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3" name="Google Shape;753;p8"/>
            <p:cNvSpPr/>
            <p:nvPr/>
          </p:nvSpPr>
          <p:spPr>
            <a:xfrm>
              <a:off x="7376159" y="2890787"/>
              <a:ext cx="67500" cy="144000"/>
            </a:xfrm>
            <a:prstGeom prst="roundRect">
              <a:avLst>
                <a:gd fmla="val 50000" name="adj"/>
              </a:avLst>
            </a:prstGeom>
            <a:solidFill>
              <a:srgbClr val="FFFFFF">
                <a:alpha val="3765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4" name="Google Shape;754;p8"/>
            <p:cNvSpPr/>
            <p:nvPr/>
          </p:nvSpPr>
          <p:spPr>
            <a:xfrm>
              <a:off x="6731266" y="2457649"/>
              <a:ext cx="67500" cy="432000"/>
            </a:xfrm>
            <a:prstGeom prst="roundRect">
              <a:avLst>
                <a:gd fmla="val 50000" name="adj"/>
              </a:avLst>
            </a:prstGeom>
            <a:solidFill>
              <a:srgbClr val="FFFFFF">
                <a:alpha val="3765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5" name="Google Shape;755;p8"/>
            <p:cNvSpPr/>
            <p:nvPr/>
          </p:nvSpPr>
          <p:spPr>
            <a:xfrm>
              <a:off x="6734474" y="2956560"/>
              <a:ext cx="67500" cy="108000"/>
            </a:xfrm>
            <a:prstGeom prst="roundRect">
              <a:avLst>
                <a:gd fmla="val 50000" name="adj"/>
              </a:avLst>
            </a:prstGeom>
            <a:solidFill>
              <a:srgbClr val="FFFFFF">
                <a:alpha val="3765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6" name="Google Shape;756;p8"/>
            <p:cNvSpPr/>
            <p:nvPr/>
          </p:nvSpPr>
          <p:spPr>
            <a:xfrm rot="3200062">
              <a:off x="7093647" y="3970895"/>
              <a:ext cx="67320" cy="324003"/>
            </a:xfrm>
            <a:prstGeom prst="roundRect">
              <a:avLst>
                <a:gd fmla="val 50000" name="adj"/>
              </a:avLst>
            </a:prstGeom>
            <a:solidFill>
              <a:srgbClr val="FFFFFF">
                <a:alpha val="3765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7" name="Google Shape;757;p8"/>
            <p:cNvSpPr/>
            <p:nvPr/>
          </p:nvSpPr>
          <p:spPr>
            <a:xfrm rot="5400000">
              <a:off x="6680505" y="1450126"/>
              <a:ext cx="97200" cy="1595700"/>
            </a:xfrm>
            <a:prstGeom prst="roundRect">
              <a:avLst>
                <a:gd fmla="val 50000" name="adj"/>
              </a:avLst>
            </a:prstGeom>
            <a:solidFill>
              <a:srgbClr val="FFFFFF">
                <a:alpha val="3765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8" name="Google Shape;758;p8"/>
            <p:cNvSpPr/>
            <p:nvPr/>
          </p:nvSpPr>
          <p:spPr>
            <a:xfrm rot="3484535">
              <a:off x="6838763" y="4268957"/>
              <a:ext cx="67511" cy="107961"/>
            </a:xfrm>
            <a:prstGeom prst="roundRect">
              <a:avLst>
                <a:gd fmla="val 50000" name="adj"/>
              </a:avLst>
            </a:prstGeom>
            <a:solidFill>
              <a:srgbClr val="FFFFFF">
                <a:alpha val="3765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9" name="Google Shape;759;p8"/>
            <p:cNvSpPr/>
            <p:nvPr/>
          </p:nvSpPr>
          <p:spPr>
            <a:xfrm rot="-1504720">
              <a:off x="7344127" y="1872139"/>
              <a:ext cx="67239" cy="108035"/>
            </a:xfrm>
            <a:prstGeom prst="roundRect">
              <a:avLst>
                <a:gd fmla="val 50000" name="adj"/>
              </a:avLst>
            </a:prstGeom>
            <a:solidFill>
              <a:srgbClr val="FFFFFF">
                <a:alpha val="3765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0" name="Google Shape;760;p8"/>
            <p:cNvSpPr/>
            <p:nvPr/>
          </p:nvSpPr>
          <p:spPr>
            <a:xfrm rot="-3012820">
              <a:off x="7177533" y="1614475"/>
              <a:ext cx="114388" cy="226856"/>
            </a:xfrm>
            <a:prstGeom prst="roundRect">
              <a:avLst>
                <a:gd fmla="val 50000" name="adj"/>
              </a:avLst>
            </a:prstGeom>
            <a:solidFill>
              <a:srgbClr val="FFFFFF">
                <a:alpha val="3765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761" name="Google Shape;761;p8"/>
          <p:cNvSpPr/>
          <p:nvPr/>
        </p:nvSpPr>
        <p:spPr>
          <a:xfrm flipH="1">
            <a:off x="1345668" y="5808625"/>
            <a:ext cx="844600" cy="407150"/>
          </a:xfrm>
          <a:custGeom>
            <a:rect b="b" l="l" r="r" t="t"/>
            <a:pathLst>
              <a:path extrusionOk="0" h="16286" w="33784">
                <a:moveTo>
                  <a:pt x="33784" y="0"/>
                </a:moveTo>
                <a:cubicBezTo>
                  <a:pt x="32358" y="155"/>
                  <a:pt x="25586" y="-388"/>
                  <a:pt x="25229" y="932"/>
                </a:cubicBezTo>
                <a:cubicBezTo>
                  <a:pt x="24873" y="2252"/>
                  <a:pt x="33280" y="6679"/>
                  <a:pt x="31645" y="7921"/>
                </a:cubicBezTo>
                <a:cubicBezTo>
                  <a:pt x="30010" y="9164"/>
                  <a:pt x="16570" y="7048"/>
                  <a:pt x="15417" y="8387"/>
                </a:cubicBezTo>
                <a:cubicBezTo>
                  <a:pt x="14264" y="9727"/>
                  <a:pt x="27296" y="14869"/>
                  <a:pt x="24726" y="15958"/>
                </a:cubicBezTo>
                <a:cubicBezTo>
                  <a:pt x="22157" y="17047"/>
                  <a:pt x="4121" y="15092"/>
                  <a:pt x="0" y="14919"/>
                </a:cubicBezTo>
              </a:path>
            </a:pathLst>
          </a:custGeom>
          <a:noFill/>
          <a:ln cap="flat" cmpd="sng" w="28575">
            <a:solidFill>
              <a:schemeClr val="dk1"/>
            </a:solidFill>
            <a:prstDash val="solid"/>
            <a:round/>
            <a:headEnd len="med" w="med" type="none"/>
            <a:tailEnd len="med" w="med" type="none"/>
          </a:ln>
        </p:spPr>
      </p:sp>
      <p:sp>
        <p:nvSpPr>
          <p:cNvPr id="762" name="Google Shape;762;p8">
            <a:hlinkClick action="ppaction://hlinksldjump" r:id="rId3"/>
          </p:cNvPr>
          <p:cNvSpPr/>
          <p:nvPr/>
        </p:nvSpPr>
        <p:spPr>
          <a:xfrm>
            <a:off x="9771525" y="1284950"/>
            <a:ext cx="1942200" cy="702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63" name="Google Shape;763;p8">
            <a:hlinkClick action="ppaction://hlinksldjump" r:id="rId4"/>
          </p:cNvPr>
          <p:cNvSpPr/>
          <p:nvPr/>
        </p:nvSpPr>
        <p:spPr>
          <a:xfrm>
            <a:off x="9771525" y="2123150"/>
            <a:ext cx="1942200" cy="702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64" name="Google Shape;764;p8">
            <a:hlinkClick action="ppaction://hlinksldjump" r:id="rId5"/>
          </p:cNvPr>
          <p:cNvSpPr/>
          <p:nvPr/>
        </p:nvSpPr>
        <p:spPr>
          <a:xfrm>
            <a:off x="9771525" y="2961350"/>
            <a:ext cx="1942200" cy="702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65" name="Google Shape;765;p8">
            <a:hlinkClick action="ppaction://hlinksldjump" r:id="rId6"/>
          </p:cNvPr>
          <p:cNvSpPr/>
          <p:nvPr/>
        </p:nvSpPr>
        <p:spPr>
          <a:xfrm>
            <a:off x="9771525" y="3799550"/>
            <a:ext cx="1942200" cy="702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66" name="Google Shape;766;p8">
            <a:hlinkClick action="ppaction://hlinksldjump" r:id="rId7"/>
          </p:cNvPr>
          <p:cNvSpPr/>
          <p:nvPr/>
        </p:nvSpPr>
        <p:spPr>
          <a:xfrm>
            <a:off x="9771525" y="4713950"/>
            <a:ext cx="1942200" cy="702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67" name="Google Shape;767;p8">
            <a:hlinkClick action="ppaction://hlinksldjump" r:id="rId8"/>
          </p:cNvPr>
          <p:cNvSpPr/>
          <p:nvPr/>
        </p:nvSpPr>
        <p:spPr>
          <a:xfrm>
            <a:off x="9771525" y="5552150"/>
            <a:ext cx="1942200" cy="702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SlidesMania">
  <p:cSld name="CUSTOM_13">
    <p:spTree>
      <p:nvGrpSpPr>
        <p:cNvPr id="768" name="Shape 76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769" name="Google Shape;769;p9"/>
          <p:cNvGrpSpPr/>
          <p:nvPr/>
        </p:nvGrpSpPr>
        <p:grpSpPr>
          <a:xfrm>
            <a:off x="0" y="0"/>
            <a:ext cx="12192000" cy="6858000"/>
            <a:chOff x="0" y="0"/>
            <a:chExt cx="12192000" cy="6858000"/>
          </a:xfrm>
        </p:grpSpPr>
        <p:sp>
          <p:nvSpPr>
            <p:cNvPr id="770" name="Google Shape;770;p9"/>
            <p:cNvSpPr/>
            <p:nvPr/>
          </p:nvSpPr>
          <p:spPr>
            <a:xfrm>
              <a:off x="0" y="0"/>
              <a:ext cx="12192000" cy="6858000"/>
            </a:xfrm>
            <a:prstGeom prst="rect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pic>
          <p:nvPicPr>
            <p:cNvPr id="771" name="Google Shape;771;p9">
              <a:hlinkClick r:id="rId2"/>
            </p:cNvPr>
            <p:cNvPicPr preferRelativeResize="0"/>
            <p:nvPr/>
          </p:nvPicPr>
          <p:blipFill rotWithShape="1">
            <a:blip r:embed="rId3">
              <a:alphaModFix/>
            </a:blip>
            <a:srcRect b="0" l="0" r="0" t="0"/>
            <a:stretch/>
          </p:blipFill>
          <p:spPr>
            <a:xfrm>
              <a:off x="465600" y="331100"/>
              <a:ext cx="5101466" cy="2201299"/>
            </a:xfrm>
            <a:prstGeom prst="rect">
              <a:avLst/>
            </a:prstGeom>
            <a:noFill/>
            <a:ln>
              <a:noFill/>
            </a:ln>
          </p:spPr>
        </p:pic>
        <p:sp>
          <p:nvSpPr>
            <p:cNvPr id="772" name="Google Shape;772;p9"/>
            <p:cNvSpPr txBox="1"/>
            <p:nvPr/>
          </p:nvSpPr>
          <p:spPr>
            <a:xfrm>
              <a:off x="463500" y="2858061"/>
              <a:ext cx="8956500" cy="24429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36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Free </a:t>
              </a:r>
              <a:r>
                <a:rPr lang="en" sz="36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themes and templates for </a:t>
              </a:r>
              <a:r>
                <a:rPr b="1" lang="en" sz="36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Google Slides</a:t>
              </a:r>
              <a:r>
                <a:rPr lang="en" sz="36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 or </a:t>
              </a:r>
              <a:r>
                <a:rPr b="1" lang="en" sz="36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PowerPoint</a:t>
              </a:r>
              <a:endParaRPr b="1" sz="36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1" sz="36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1" sz="36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3000">
                  <a:solidFill>
                    <a:srgbClr val="FFCB25"/>
                  </a:solidFill>
                  <a:latin typeface="Poppins"/>
                  <a:ea typeface="Poppins"/>
                  <a:cs typeface="Poppins"/>
                  <a:sym typeface="Poppins"/>
                </a:rPr>
                <a:t>NOT to be sold as is or modified!</a:t>
              </a:r>
              <a:endParaRPr b="1" sz="3000">
                <a:solidFill>
                  <a:srgbClr val="FFCB25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27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Read </a:t>
              </a:r>
              <a:r>
                <a:rPr lang="en" sz="2700" u="sng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  <a:hlinkClick r:id="rId4">
                    <a:extLst>
                      <a:ext uri="{A12FA001-AC4F-418D-AE19-62706E023703}">
                        <ahyp:hlinkClr val="tx"/>
                      </a:ext>
                    </a:extLst>
                  </a:hlinkClick>
                </a:rPr>
                <a:t>FAQ</a:t>
              </a:r>
              <a:r>
                <a:rPr b="1" lang="en" sz="4400">
                  <a:solidFill>
                    <a:srgbClr val="FFCB25"/>
                  </a:solidFill>
                  <a:latin typeface="Poppins"/>
                  <a:ea typeface="Poppins"/>
                  <a:cs typeface="Poppins"/>
                  <a:sym typeface="Poppins"/>
                </a:rPr>
                <a:t> </a:t>
              </a:r>
              <a:r>
                <a:rPr lang="en" sz="27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on slidesmania.com</a:t>
              </a:r>
              <a:endParaRPr sz="27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Font typeface="Arial"/>
                <a:buNone/>
              </a:pPr>
              <a:r>
                <a:rPr lang="en" sz="20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Do not remove the slidesmania.com text on the sides.</a:t>
              </a:r>
              <a:endParaRPr sz="20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7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</p:txBody>
        </p:sp>
        <p:cxnSp>
          <p:nvCxnSpPr>
            <p:cNvPr id="773" name="Google Shape;773;p9"/>
            <p:cNvCxnSpPr/>
            <p:nvPr/>
          </p:nvCxnSpPr>
          <p:spPr>
            <a:xfrm>
              <a:off x="10423367" y="5688858"/>
              <a:ext cx="1495200" cy="12900"/>
            </a:xfrm>
            <a:prstGeom prst="straightConnector1">
              <a:avLst/>
            </a:prstGeom>
            <a:noFill/>
            <a:ln cap="flat" cmpd="sng" w="38100">
              <a:solidFill>
                <a:srgbClr val="FFCB25"/>
              </a:solidFill>
              <a:prstDash val="solid"/>
              <a:round/>
              <a:headEnd len="med" w="med" type="none"/>
              <a:tailEnd len="med" w="med" type="none"/>
            </a:ln>
          </p:spPr>
        </p:cxnSp>
        <p:pic>
          <p:nvPicPr>
            <p:cNvPr id="774" name="Google Shape;774;p9">
              <a:hlinkClick r:id="rId5"/>
            </p:cNvPr>
            <p:cNvPicPr preferRelativeResize="0"/>
            <p:nvPr/>
          </p:nvPicPr>
          <p:blipFill>
            <a:blip r:embed="rId6">
              <a:alphaModFix/>
            </a:blip>
            <a:stretch>
              <a:fillRect/>
            </a:stretch>
          </p:blipFill>
          <p:spPr>
            <a:xfrm>
              <a:off x="8982558" y="5912306"/>
              <a:ext cx="713232" cy="637863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id="775" name="Google Shape;775;p9">
              <a:hlinkClick r:id="rId7"/>
            </p:cNvPr>
            <p:cNvPicPr preferRelativeResize="0"/>
            <p:nvPr/>
          </p:nvPicPr>
          <p:blipFill>
            <a:blip r:embed="rId8">
              <a:alphaModFix/>
            </a:blip>
            <a:stretch>
              <a:fillRect/>
            </a:stretch>
          </p:blipFill>
          <p:spPr>
            <a:xfrm>
              <a:off x="9764428" y="5916798"/>
              <a:ext cx="708660" cy="628879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id="776" name="Google Shape;776;p9">
              <a:hlinkClick r:id="rId9"/>
            </p:cNvPr>
            <p:cNvPicPr preferRelativeResize="0"/>
            <p:nvPr/>
          </p:nvPicPr>
          <p:blipFill>
            <a:blip r:embed="rId10">
              <a:alphaModFix/>
            </a:blip>
            <a:stretch>
              <a:fillRect/>
            </a:stretch>
          </p:blipFill>
          <p:spPr>
            <a:xfrm>
              <a:off x="10541715" y="5905569"/>
              <a:ext cx="612648" cy="624387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id="777" name="Google Shape;777;p9">
              <a:hlinkClick r:id="rId11"/>
            </p:cNvPr>
            <p:cNvPicPr preferRelativeResize="0"/>
            <p:nvPr/>
          </p:nvPicPr>
          <p:blipFill>
            <a:blip r:embed="rId12">
              <a:alphaModFix/>
            </a:blip>
            <a:stretch>
              <a:fillRect/>
            </a:stretch>
          </p:blipFill>
          <p:spPr>
            <a:xfrm>
              <a:off x="11219049" y="5916799"/>
              <a:ext cx="699516" cy="601927"/>
            </a:xfrm>
            <a:prstGeom prst="rect">
              <a:avLst/>
            </a:prstGeom>
            <a:noFill/>
            <a:ln>
              <a:noFill/>
            </a:ln>
          </p:spPr>
        </p:pic>
        <p:sp>
          <p:nvSpPr>
            <p:cNvPr id="778" name="Google Shape;778;p9"/>
            <p:cNvSpPr txBox="1"/>
            <p:nvPr/>
          </p:nvSpPr>
          <p:spPr>
            <a:xfrm>
              <a:off x="7072500" y="4813375"/>
              <a:ext cx="4915500" cy="10011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2400">
                  <a:solidFill>
                    <a:srgbClr val="252525"/>
                  </a:solidFill>
                  <a:latin typeface="Homemade Apple"/>
                  <a:ea typeface="Homemade Apple"/>
                  <a:cs typeface="Homemade Apple"/>
                  <a:sym typeface="Homemade Apple"/>
                </a:rPr>
                <a:t>Sharing is caring!</a:t>
              </a:r>
              <a:endParaRPr b="1" sz="2400">
                <a:solidFill>
                  <a:srgbClr val="252525"/>
                </a:solidFill>
                <a:latin typeface="Homemade Apple"/>
                <a:ea typeface="Homemade Apple"/>
                <a:cs typeface="Homemade Apple"/>
                <a:sym typeface="Homemade Apple"/>
              </a:endParaRPr>
            </a:p>
          </p:txBody>
        </p:sp>
      </p:grpSp>
    </p:spTree>
  </p:cSld>
  <p:clrMapOvr>
    <a:masterClrMapping/>
  </p:clrMapOvr>
</p:sldLayout>
</file>

<file path=ppt/slideMasters/_rels/slideMaster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slideLayout" Target="../slideLayouts/slideLayout2.xml"/><Relationship Id="rId3" Type="http://schemas.openxmlformats.org/officeDocument/2006/relationships/slideLayout" Target="../slideLayouts/slideLayout3.xml"/><Relationship Id="rId4" Type="http://schemas.openxmlformats.org/officeDocument/2006/relationships/slideLayout" Target="../slideLayouts/slideLayout4.xml"/><Relationship Id="rId9" Type="http://schemas.openxmlformats.org/officeDocument/2006/relationships/theme" Target="../theme/theme1.xml"/><Relationship Id="rId5" Type="http://schemas.openxmlformats.org/officeDocument/2006/relationships/slideLayout" Target="../slideLayouts/slideLayout5.xml"/><Relationship Id="rId6" Type="http://schemas.openxmlformats.org/officeDocument/2006/relationships/slideLayout" Target="../slideLayouts/slideLayout6.xml"/><Relationship Id="rId7" Type="http://schemas.openxmlformats.org/officeDocument/2006/relationships/slideLayout" Target="../slideLayouts/slideLayout7.xml"/><Relationship Id="rId8" Type="http://schemas.openxmlformats.org/officeDocument/2006/relationships/slideLayout" Target="../slideLayouts/slideLayout8.xml"/></Relationships>
</file>

<file path=ppt/slideMasters/slideMaster1.xml><?xml version="1.0" encoding="utf-8"?>
<p:sld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 name="simple-light-2">
    <p:bg>
      <p:bgPr>
        <a:solidFill>
          <a:schemeClr val="lt2"/>
        </a:solidFill>
      </p:bgPr>
    </p:bg>
    <p:spTree>
      <p:nvGrpSpPr>
        <p:cNvPr id="5" name="Shape 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Google Shape;6;p1"/>
          <p:cNvSpPr/>
          <p:nvPr/>
        </p:nvSpPr>
        <p:spPr>
          <a:xfrm>
            <a:off x="0" y="0"/>
            <a:ext cx="12192000" cy="6858000"/>
          </a:xfrm>
          <a:prstGeom prst="rect">
            <a:avLst/>
          </a:prstGeom>
          <a:solidFill>
            <a:srgbClr val="FFFFFF">
              <a:alpha val="7263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" name="Google Shape;7;p1"/>
          <p:cNvSpPr/>
          <p:nvPr/>
        </p:nvSpPr>
        <p:spPr>
          <a:xfrm>
            <a:off x="415650" y="555375"/>
            <a:ext cx="9490200" cy="5977200"/>
          </a:xfrm>
          <a:prstGeom prst="roundRect">
            <a:avLst>
              <a:gd fmla="val 8857" name="adj"/>
            </a:avLst>
          </a:prstGeom>
          <a:solidFill>
            <a:srgbClr val="000000">
              <a:alpha val="980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" name="Google Shape;8;p1"/>
          <p:cNvSpPr txBox="1"/>
          <p:nvPr>
            <p:ph type="title"/>
          </p:nvPr>
        </p:nvSpPr>
        <p:spPr>
          <a:xfrm>
            <a:off x="415600" y="593367"/>
            <a:ext cx="11360700" cy="7635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700"/>
              <a:buFont typeface="Ranchers"/>
              <a:buNone/>
              <a:defRPr sz="3700">
                <a:solidFill>
                  <a:schemeClr val="dk1"/>
                </a:solidFill>
                <a:latin typeface="Ranchers"/>
                <a:ea typeface="Ranchers"/>
                <a:cs typeface="Ranchers"/>
                <a:sym typeface="Ranchers"/>
              </a:defRPr>
            </a:lvl1pPr>
            <a:lvl2pPr lvl="1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700"/>
              <a:buFont typeface="Ranchers"/>
              <a:buNone/>
              <a:defRPr sz="3700">
                <a:solidFill>
                  <a:schemeClr val="dk1"/>
                </a:solidFill>
                <a:latin typeface="Ranchers"/>
                <a:ea typeface="Ranchers"/>
                <a:cs typeface="Ranchers"/>
                <a:sym typeface="Ranchers"/>
              </a:defRPr>
            </a:lvl2pPr>
            <a:lvl3pPr lvl="2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700"/>
              <a:buFont typeface="Ranchers"/>
              <a:buNone/>
              <a:defRPr sz="3700">
                <a:solidFill>
                  <a:schemeClr val="dk1"/>
                </a:solidFill>
                <a:latin typeface="Ranchers"/>
                <a:ea typeface="Ranchers"/>
                <a:cs typeface="Ranchers"/>
                <a:sym typeface="Ranchers"/>
              </a:defRPr>
            </a:lvl3pPr>
            <a:lvl4pPr lvl="3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700"/>
              <a:buFont typeface="Ranchers"/>
              <a:buNone/>
              <a:defRPr sz="3700">
                <a:solidFill>
                  <a:schemeClr val="dk1"/>
                </a:solidFill>
                <a:latin typeface="Ranchers"/>
                <a:ea typeface="Ranchers"/>
                <a:cs typeface="Ranchers"/>
                <a:sym typeface="Ranchers"/>
              </a:defRPr>
            </a:lvl4pPr>
            <a:lvl5pPr lvl="4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700"/>
              <a:buFont typeface="Ranchers"/>
              <a:buNone/>
              <a:defRPr sz="3700">
                <a:solidFill>
                  <a:schemeClr val="dk1"/>
                </a:solidFill>
                <a:latin typeface="Ranchers"/>
                <a:ea typeface="Ranchers"/>
                <a:cs typeface="Ranchers"/>
                <a:sym typeface="Ranchers"/>
              </a:defRPr>
            </a:lvl5pPr>
            <a:lvl6pPr lvl="5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700"/>
              <a:buFont typeface="Ranchers"/>
              <a:buNone/>
              <a:defRPr sz="3700">
                <a:solidFill>
                  <a:schemeClr val="dk1"/>
                </a:solidFill>
                <a:latin typeface="Ranchers"/>
                <a:ea typeface="Ranchers"/>
                <a:cs typeface="Ranchers"/>
                <a:sym typeface="Ranchers"/>
              </a:defRPr>
            </a:lvl6pPr>
            <a:lvl7pPr lvl="6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700"/>
              <a:buFont typeface="Ranchers"/>
              <a:buNone/>
              <a:defRPr sz="3700">
                <a:solidFill>
                  <a:schemeClr val="dk1"/>
                </a:solidFill>
                <a:latin typeface="Ranchers"/>
                <a:ea typeface="Ranchers"/>
                <a:cs typeface="Ranchers"/>
                <a:sym typeface="Ranchers"/>
              </a:defRPr>
            </a:lvl7pPr>
            <a:lvl8pPr lvl="7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700"/>
              <a:buFont typeface="Ranchers"/>
              <a:buNone/>
              <a:defRPr sz="3700">
                <a:solidFill>
                  <a:schemeClr val="dk1"/>
                </a:solidFill>
                <a:latin typeface="Ranchers"/>
                <a:ea typeface="Ranchers"/>
                <a:cs typeface="Ranchers"/>
                <a:sym typeface="Ranchers"/>
              </a:defRPr>
            </a:lvl8pPr>
            <a:lvl9pPr lvl="8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700"/>
              <a:buFont typeface="Ranchers"/>
              <a:buNone/>
              <a:defRPr sz="3700">
                <a:solidFill>
                  <a:schemeClr val="dk1"/>
                </a:solidFill>
                <a:latin typeface="Ranchers"/>
                <a:ea typeface="Ranchers"/>
                <a:cs typeface="Ranchers"/>
                <a:sym typeface="Ranchers"/>
              </a:defRPr>
            </a:lvl9pPr>
          </a:lstStyle>
          <a:p/>
        </p:txBody>
      </p:sp>
      <p:sp>
        <p:nvSpPr>
          <p:cNvPr id="9" name="Google Shape;9;p1"/>
          <p:cNvSpPr txBox="1"/>
          <p:nvPr>
            <p:ph idx="1" type="body"/>
          </p:nvPr>
        </p:nvSpPr>
        <p:spPr>
          <a:xfrm>
            <a:off x="415650" y="1509658"/>
            <a:ext cx="11360700" cy="45552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81000" lvl="0" marL="45720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400"/>
              <a:buFont typeface="Gochi Hand"/>
              <a:buChar char="●"/>
              <a:defRPr sz="2400">
                <a:solidFill>
                  <a:schemeClr val="dk1"/>
                </a:solidFill>
                <a:latin typeface="Gochi Hand"/>
                <a:ea typeface="Gochi Hand"/>
                <a:cs typeface="Gochi Hand"/>
                <a:sym typeface="Gochi Hand"/>
              </a:defRPr>
            </a:lvl1pPr>
            <a:lvl2pPr indent="-349250" lvl="1" marL="91440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dk1"/>
              </a:buClr>
              <a:buSzPts val="1900"/>
              <a:buFont typeface="Gochi Hand"/>
              <a:buChar char="○"/>
              <a:defRPr sz="1900">
                <a:solidFill>
                  <a:schemeClr val="dk1"/>
                </a:solidFill>
                <a:latin typeface="Gochi Hand"/>
                <a:ea typeface="Gochi Hand"/>
                <a:cs typeface="Gochi Hand"/>
                <a:sym typeface="Gochi Hand"/>
              </a:defRPr>
            </a:lvl2pPr>
            <a:lvl3pPr indent="-349250" lvl="2" marL="137160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dk1"/>
              </a:buClr>
              <a:buSzPts val="1900"/>
              <a:buFont typeface="Gochi Hand"/>
              <a:buChar char="■"/>
              <a:defRPr sz="1900">
                <a:solidFill>
                  <a:schemeClr val="dk1"/>
                </a:solidFill>
                <a:latin typeface="Gochi Hand"/>
                <a:ea typeface="Gochi Hand"/>
                <a:cs typeface="Gochi Hand"/>
                <a:sym typeface="Gochi Hand"/>
              </a:defRPr>
            </a:lvl3pPr>
            <a:lvl4pPr indent="-349250" lvl="3" marL="182880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dk1"/>
              </a:buClr>
              <a:buSzPts val="1900"/>
              <a:buFont typeface="Gochi Hand"/>
              <a:buChar char="●"/>
              <a:defRPr sz="1900">
                <a:solidFill>
                  <a:schemeClr val="dk1"/>
                </a:solidFill>
                <a:latin typeface="Gochi Hand"/>
                <a:ea typeface="Gochi Hand"/>
                <a:cs typeface="Gochi Hand"/>
                <a:sym typeface="Gochi Hand"/>
              </a:defRPr>
            </a:lvl4pPr>
            <a:lvl5pPr indent="-349250" lvl="4" marL="228600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dk1"/>
              </a:buClr>
              <a:buSzPts val="1900"/>
              <a:buFont typeface="Gochi Hand"/>
              <a:buChar char="○"/>
              <a:defRPr sz="1900">
                <a:solidFill>
                  <a:schemeClr val="dk1"/>
                </a:solidFill>
                <a:latin typeface="Gochi Hand"/>
                <a:ea typeface="Gochi Hand"/>
                <a:cs typeface="Gochi Hand"/>
                <a:sym typeface="Gochi Hand"/>
              </a:defRPr>
            </a:lvl5pPr>
            <a:lvl6pPr indent="-349250" lvl="5" marL="274320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dk1"/>
              </a:buClr>
              <a:buSzPts val="1900"/>
              <a:buFont typeface="Gochi Hand"/>
              <a:buChar char="■"/>
              <a:defRPr sz="1900">
                <a:solidFill>
                  <a:schemeClr val="dk1"/>
                </a:solidFill>
                <a:latin typeface="Gochi Hand"/>
                <a:ea typeface="Gochi Hand"/>
                <a:cs typeface="Gochi Hand"/>
                <a:sym typeface="Gochi Hand"/>
              </a:defRPr>
            </a:lvl6pPr>
            <a:lvl7pPr indent="-349250" lvl="6" marL="320040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dk1"/>
              </a:buClr>
              <a:buSzPts val="1900"/>
              <a:buFont typeface="Gochi Hand"/>
              <a:buChar char="●"/>
              <a:defRPr sz="1900">
                <a:solidFill>
                  <a:schemeClr val="dk1"/>
                </a:solidFill>
                <a:latin typeface="Gochi Hand"/>
                <a:ea typeface="Gochi Hand"/>
                <a:cs typeface="Gochi Hand"/>
                <a:sym typeface="Gochi Hand"/>
              </a:defRPr>
            </a:lvl7pPr>
            <a:lvl8pPr indent="-349250" lvl="7" marL="365760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dk1"/>
              </a:buClr>
              <a:buSzPts val="1900"/>
              <a:buFont typeface="Gochi Hand"/>
              <a:buChar char="○"/>
              <a:defRPr sz="1900">
                <a:solidFill>
                  <a:schemeClr val="dk1"/>
                </a:solidFill>
                <a:latin typeface="Gochi Hand"/>
                <a:ea typeface="Gochi Hand"/>
                <a:cs typeface="Gochi Hand"/>
                <a:sym typeface="Gochi Hand"/>
              </a:defRPr>
            </a:lvl8pPr>
            <a:lvl9pPr indent="-349250" lvl="8" marL="4114800">
              <a:lnSpc>
                <a:spcPct val="115000"/>
              </a:lnSpc>
              <a:spcBef>
                <a:spcPts val="2100"/>
              </a:spcBef>
              <a:spcAft>
                <a:spcPts val="2100"/>
              </a:spcAft>
              <a:buClr>
                <a:schemeClr val="dk1"/>
              </a:buClr>
              <a:buSzPts val="1900"/>
              <a:buFont typeface="Gochi Hand"/>
              <a:buChar char="■"/>
              <a:defRPr sz="1900">
                <a:solidFill>
                  <a:schemeClr val="dk1"/>
                </a:solidFill>
                <a:latin typeface="Gochi Hand"/>
                <a:ea typeface="Gochi Hand"/>
                <a:cs typeface="Gochi Hand"/>
                <a:sym typeface="Gochi Hand"/>
              </a:defRPr>
            </a:lvl9pPr>
          </a:lstStyle>
          <a:p/>
        </p:txBody>
      </p:sp>
      <p:sp>
        <p:nvSpPr>
          <p:cNvPr id="10" name="Google Shape;10;p1"/>
          <p:cNvSpPr txBox="1"/>
          <p:nvPr>
            <p:ph idx="12" type="sldNum"/>
          </p:nvPr>
        </p:nvSpPr>
        <p:spPr>
          <a:xfrm>
            <a:off x="11296610" y="6217622"/>
            <a:ext cx="731700" cy="524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algn="r">
              <a:buNone/>
              <a:defRPr sz="1300">
                <a:solidFill>
                  <a:schemeClr val="dk2"/>
                </a:solidFill>
              </a:defRPr>
            </a:lvl1pPr>
            <a:lvl2pPr lvl="1" algn="r">
              <a:buNone/>
              <a:defRPr sz="1300">
                <a:solidFill>
                  <a:schemeClr val="dk2"/>
                </a:solidFill>
              </a:defRPr>
            </a:lvl2pPr>
            <a:lvl3pPr lvl="2" algn="r">
              <a:buNone/>
              <a:defRPr sz="1300">
                <a:solidFill>
                  <a:schemeClr val="dk2"/>
                </a:solidFill>
              </a:defRPr>
            </a:lvl3pPr>
            <a:lvl4pPr lvl="3" algn="r">
              <a:buNone/>
              <a:defRPr sz="1300">
                <a:solidFill>
                  <a:schemeClr val="dk2"/>
                </a:solidFill>
              </a:defRPr>
            </a:lvl4pPr>
            <a:lvl5pPr lvl="4" algn="r">
              <a:buNone/>
              <a:defRPr sz="1300">
                <a:solidFill>
                  <a:schemeClr val="dk2"/>
                </a:solidFill>
              </a:defRPr>
            </a:lvl5pPr>
            <a:lvl6pPr lvl="5" algn="r">
              <a:buNone/>
              <a:defRPr sz="1300">
                <a:solidFill>
                  <a:schemeClr val="dk2"/>
                </a:solidFill>
              </a:defRPr>
            </a:lvl6pPr>
            <a:lvl7pPr lvl="6" algn="r">
              <a:buNone/>
              <a:defRPr sz="1300">
                <a:solidFill>
                  <a:schemeClr val="dk2"/>
                </a:solidFill>
              </a:defRPr>
            </a:lvl7pPr>
            <a:lvl8pPr lvl="7" algn="r">
              <a:buNone/>
              <a:defRPr sz="1300">
                <a:solidFill>
                  <a:schemeClr val="dk2"/>
                </a:solidFill>
              </a:defRPr>
            </a:lvl8pPr>
            <a:lvl9pPr lvl="8" algn="r">
              <a:buNone/>
              <a:defRPr sz="1300">
                <a:solidFill>
                  <a:schemeClr val="dk2"/>
                </a:solidFill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11" name="Google Shape;11;p1"/>
          <p:cNvSpPr txBox="1"/>
          <p:nvPr/>
        </p:nvSpPr>
        <p:spPr>
          <a:xfrm rot="5400000">
            <a:off x="-679350" y="609200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 accent1="accent1" accent2="accent2" accent3="accent3" accent4="accent4" accent5="accent5" accent6="accent6" bg1="lt1" bg2="dk2" tx1="dk1" tx2="lt2" folHlink="folHlink" hlink="hlink"/>
  <p:sldLayoutIdLst>
    <p:sldLayoutId id="2147483648" r:id="rId1"/>
    <p:sldLayoutId id="2147483649" r:id="rId2"/>
    <p:sldLayoutId id="2147483650" r:id="rId3"/>
    <p:sldLayoutId id="2147483651" r:id="rId4"/>
    <p:sldLayoutId id="2147483652" r:id="rId5"/>
    <p:sldLayoutId id="2147483653" r:id="rId6"/>
    <p:sldLayoutId id="2147483654" r:id="rId7"/>
    <p:sldLayoutId id="2147483655" r:id="rId8"/>
  </p:sldLayoutIdLst>
  <p:hf dt="0" ftr="0" hdr="0" sldNum="0"/>
  <p:txStyles>
    <p:title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titleStyle>
    <p:body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bodyStyle>
    <p:other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otherStyle>
  </p:txStyles>
</p:sldMaster>
</file>

<file path=ppt/slides/_rels/slide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1.xml"/><Relationship Id="rId3" Type="http://schemas.openxmlformats.org/officeDocument/2006/relationships/slide" Target="/ppt/slides/slide2.xml"/><Relationship Id="rId4" Type="http://schemas.openxmlformats.org/officeDocument/2006/relationships/slide" Target="/ppt/slides/slide3.xml"/><Relationship Id="rId5" Type="http://schemas.openxmlformats.org/officeDocument/2006/relationships/slide" Target="/ppt/slides/slide4.xml"/><Relationship Id="rId6" Type="http://schemas.openxmlformats.org/officeDocument/2006/relationships/slide" Target="/ppt/slides/slide5.xml"/><Relationship Id="rId7" Type="http://schemas.openxmlformats.org/officeDocument/2006/relationships/slide" Target="/ppt/slides/slide6.xml"/><Relationship Id="rId8" Type="http://schemas.openxmlformats.org/officeDocument/2006/relationships/slide" Target="/ppt/slides/slide7.xml"/></Relationships>
</file>

<file path=ppt/slides/_rels/slide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2.xml"/><Relationship Id="rId3" Type="http://schemas.openxmlformats.org/officeDocument/2006/relationships/slide" Target="/ppt/slides/slide2.xml"/><Relationship Id="rId4" Type="http://schemas.openxmlformats.org/officeDocument/2006/relationships/slide" Target="/ppt/slides/slide3.xml"/><Relationship Id="rId5" Type="http://schemas.openxmlformats.org/officeDocument/2006/relationships/slide" Target="/ppt/slides/slide4.xml"/><Relationship Id="rId6" Type="http://schemas.openxmlformats.org/officeDocument/2006/relationships/slide" Target="/ppt/slides/slide5.xml"/><Relationship Id="rId7" Type="http://schemas.openxmlformats.org/officeDocument/2006/relationships/slide" Target="/ppt/slides/slide6.xml"/><Relationship Id="rId8" Type="http://schemas.openxmlformats.org/officeDocument/2006/relationships/slide" Target="/ppt/slides/slide7.xml"/></Relationships>
</file>

<file path=ppt/slides/_rels/slide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3.xml"/><Relationship Id="rId3" Type="http://schemas.openxmlformats.org/officeDocument/2006/relationships/slide" Target="/ppt/slides/slide2.xml"/><Relationship Id="rId4" Type="http://schemas.openxmlformats.org/officeDocument/2006/relationships/slide" Target="/ppt/slides/slide3.xml"/><Relationship Id="rId5" Type="http://schemas.openxmlformats.org/officeDocument/2006/relationships/slide" Target="/ppt/slides/slide4.xml"/><Relationship Id="rId6" Type="http://schemas.openxmlformats.org/officeDocument/2006/relationships/slide" Target="/ppt/slides/slide5.xml"/><Relationship Id="rId7" Type="http://schemas.openxmlformats.org/officeDocument/2006/relationships/slide" Target="/ppt/slides/slide6.xml"/><Relationship Id="rId8" Type="http://schemas.openxmlformats.org/officeDocument/2006/relationships/slide" Target="/ppt/slides/slide7.xml"/></Relationships>
</file>

<file path=ppt/slides/_rels/slide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4.xml"/><Relationship Id="rId3" Type="http://schemas.openxmlformats.org/officeDocument/2006/relationships/slide" Target="/ppt/slides/slide2.xml"/><Relationship Id="rId4" Type="http://schemas.openxmlformats.org/officeDocument/2006/relationships/slide" Target="/ppt/slides/slide3.xml"/><Relationship Id="rId5" Type="http://schemas.openxmlformats.org/officeDocument/2006/relationships/slide" Target="/ppt/slides/slide4.xml"/><Relationship Id="rId6" Type="http://schemas.openxmlformats.org/officeDocument/2006/relationships/slide" Target="/ppt/slides/slide5.xml"/><Relationship Id="rId7" Type="http://schemas.openxmlformats.org/officeDocument/2006/relationships/slide" Target="/ppt/slides/slide6.xml"/><Relationship Id="rId8" Type="http://schemas.openxmlformats.org/officeDocument/2006/relationships/slide" Target="/ppt/slides/slide7.xml"/></Relationships>
</file>

<file path=ppt/slides/_rels/slide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5.xml"/><Relationship Id="rId3" Type="http://schemas.openxmlformats.org/officeDocument/2006/relationships/slide" Target="/ppt/slides/slide2.xml"/><Relationship Id="rId4" Type="http://schemas.openxmlformats.org/officeDocument/2006/relationships/slide" Target="/ppt/slides/slide3.xml"/><Relationship Id="rId5" Type="http://schemas.openxmlformats.org/officeDocument/2006/relationships/slide" Target="/ppt/slides/slide4.xml"/><Relationship Id="rId6" Type="http://schemas.openxmlformats.org/officeDocument/2006/relationships/slide" Target="/ppt/slides/slide5.xml"/><Relationship Id="rId7" Type="http://schemas.openxmlformats.org/officeDocument/2006/relationships/slide" Target="/ppt/slides/slide6.xml"/><Relationship Id="rId8" Type="http://schemas.openxmlformats.org/officeDocument/2006/relationships/slide" Target="/ppt/slides/slide7.xml"/></Relationships>
</file>

<file path=ppt/slides/_rels/slide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6.xml"/><Relationship Id="rId3" Type="http://schemas.openxmlformats.org/officeDocument/2006/relationships/slide" Target="/ppt/slides/slide2.xml"/><Relationship Id="rId4" Type="http://schemas.openxmlformats.org/officeDocument/2006/relationships/slide" Target="/ppt/slides/slide3.xml"/><Relationship Id="rId5" Type="http://schemas.openxmlformats.org/officeDocument/2006/relationships/slide" Target="/ppt/slides/slide4.xml"/><Relationship Id="rId6" Type="http://schemas.openxmlformats.org/officeDocument/2006/relationships/slide" Target="/ppt/slides/slide5.xml"/><Relationship Id="rId7" Type="http://schemas.openxmlformats.org/officeDocument/2006/relationships/slide" Target="/ppt/slides/slide6.xml"/><Relationship Id="rId8" Type="http://schemas.openxmlformats.org/officeDocument/2006/relationships/slide" Target="/ppt/slides/slide7.xml"/></Relationships>
</file>

<file path=ppt/slides/_rels/slide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7.xml"/><Relationship Id="rId3" Type="http://schemas.openxmlformats.org/officeDocument/2006/relationships/slide" Target="/ppt/slides/slide2.xml"/><Relationship Id="rId4" Type="http://schemas.openxmlformats.org/officeDocument/2006/relationships/slide" Target="/ppt/slides/slide3.xml"/><Relationship Id="rId5" Type="http://schemas.openxmlformats.org/officeDocument/2006/relationships/slide" Target="/ppt/slides/slide4.xml"/><Relationship Id="rId6" Type="http://schemas.openxmlformats.org/officeDocument/2006/relationships/slide" Target="/ppt/slides/slide5.xml"/><Relationship Id="rId7" Type="http://schemas.openxmlformats.org/officeDocument/2006/relationships/slide" Target="/ppt/slides/slide6.xml"/><Relationship Id="rId8" Type="http://schemas.openxmlformats.org/officeDocument/2006/relationships/slide" Target="/ppt/slides/slide7.xml"/></Relationships>
</file>

<file path=ppt/slides/_rels/slide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8.xml"/><Relationship Id="rId2" Type="http://schemas.openxmlformats.org/officeDocument/2006/relationships/notesSlide" Target="../notesSlides/notesSlide8.xml"/></Relationships>
</file>

<file path=ppt/slides/slide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782" name="Shape 78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83" name="Google Shape;783;p10"/>
          <p:cNvSpPr txBox="1"/>
          <p:nvPr/>
        </p:nvSpPr>
        <p:spPr>
          <a:xfrm>
            <a:off x="1398375" y="524375"/>
            <a:ext cx="1868100" cy="775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latin typeface="Handlee"/>
              <a:ea typeface="Handlee"/>
              <a:cs typeface="Handlee"/>
              <a:sym typeface="Handlee"/>
            </a:endParaRPr>
          </a:p>
        </p:txBody>
      </p:sp>
      <p:sp>
        <p:nvSpPr>
          <p:cNvPr id="784" name="Google Shape;784;p10"/>
          <p:cNvSpPr/>
          <p:nvPr/>
        </p:nvSpPr>
        <p:spPr>
          <a:xfrm>
            <a:off x="3782131" y="2207700"/>
            <a:ext cx="957949" cy="1384252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 cap="flat" cmpd="sng" w="38100">
                  <a:solidFill>
                    <a:schemeClr val="dk1"/>
                  </a:solidFill>
                  <a:prstDash val="solid"/>
                  <a:round/>
                  <a:headEnd len="sm" w="sm" type="none"/>
                  <a:tailEnd len="sm" w="sm" type="none"/>
                </a:ln>
                <a:solidFill>
                  <a:schemeClr val="accent1"/>
                </a:solidFill>
                <a:latin typeface="Ranchers"/>
              </a:rPr>
              <a:t>O</a:t>
            </a:r>
          </a:p>
        </p:txBody>
      </p:sp>
      <p:sp>
        <p:nvSpPr>
          <p:cNvPr id="785" name="Google Shape;785;p10"/>
          <p:cNvSpPr/>
          <p:nvPr/>
        </p:nvSpPr>
        <p:spPr>
          <a:xfrm>
            <a:off x="4802606" y="2236500"/>
            <a:ext cx="915154" cy="1366147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 cap="flat" cmpd="sng" w="38100">
                  <a:solidFill>
                    <a:schemeClr val="dk1"/>
                  </a:solidFill>
                  <a:prstDash val="solid"/>
                  <a:round/>
                  <a:headEnd len="sm" w="sm" type="none"/>
                  <a:tailEnd len="sm" w="sm" type="none"/>
                </a:ln>
                <a:solidFill>
                  <a:schemeClr val="accent2"/>
                </a:solidFill>
                <a:latin typeface="Ranchers"/>
              </a:rPr>
              <a:t>U</a:t>
            </a:r>
          </a:p>
        </p:txBody>
      </p:sp>
      <p:sp>
        <p:nvSpPr>
          <p:cNvPr id="786" name="Google Shape;786;p10"/>
          <p:cNvSpPr/>
          <p:nvPr/>
        </p:nvSpPr>
        <p:spPr>
          <a:xfrm>
            <a:off x="5842143" y="2236500"/>
            <a:ext cx="925030" cy="1366147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 cap="flat" cmpd="sng" w="38100">
                  <a:solidFill>
                    <a:schemeClr val="dk1"/>
                  </a:solidFill>
                  <a:prstDash val="solid"/>
                  <a:round/>
                  <a:headEnd len="sm" w="sm" type="none"/>
                  <a:tailEnd len="sm" w="sm" type="none"/>
                </a:ln>
                <a:solidFill>
                  <a:schemeClr val="accent3"/>
                </a:solidFill>
                <a:latin typeface="Ranchers"/>
              </a:rPr>
              <a:t>R</a:t>
            </a:r>
          </a:p>
        </p:txBody>
      </p:sp>
      <p:sp>
        <p:nvSpPr>
          <p:cNvPr id="787" name="Google Shape;787;p10"/>
          <p:cNvSpPr/>
          <p:nvPr/>
        </p:nvSpPr>
        <p:spPr>
          <a:xfrm>
            <a:off x="4535968" y="3763475"/>
            <a:ext cx="1334874" cy="1346395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 cap="flat" cmpd="sng" w="38100">
                  <a:solidFill>
                    <a:schemeClr val="dk1"/>
                  </a:solidFill>
                  <a:prstDash val="solid"/>
                  <a:round/>
                  <a:headEnd len="sm" w="sm" type="none"/>
                  <a:tailEnd len="sm" w="sm" type="none"/>
                </a:ln>
                <a:solidFill>
                  <a:schemeClr val="accent4"/>
                </a:solidFill>
                <a:latin typeface="Ranchers"/>
              </a:rPr>
              <a:t>W</a:t>
            </a:r>
          </a:p>
        </p:txBody>
      </p:sp>
      <p:sp>
        <p:nvSpPr>
          <p:cNvPr id="788" name="Google Shape;788;p10"/>
          <p:cNvSpPr/>
          <p:nvPr/>
        </p:nvSpPr>
        <p:spPr>
          <a:xfrm>
            <a:off x="5943556" y="3763475"/>
            <a:ext cx="609005" cy="1356271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 cap="flat" cmpd="sng" w="38100">
                  <a:solidFill>
                    <a:schemeClr val="dk1"/>
                  </a:solidFill>
                  <a:prstDash val="solid"/>
                  <a:round/>
                  <a:headEnd len="sm" w="sm" type="none"/>
                  <a:tailEnd len="sm" w="sm" type="none"/>
                </a:ln>
                <a:solidFill>
                  <a:schemeClr val="accent5"/>
                </a:solidFill>
                <a:latin typeface="Ranchers"/>
              </a:rPr>
              <a:t>E</a:t>
            </a:r>
          </a:p>
        </p:txBody>
      </p:sp>
      <p:sp>
        <p:nvSpPr>
          <p:cNvPr id="789" name="Google Shape;789;p10"/>
          <p:cNvSpPr/>
          <p:nvPr/>
        </p:nvSpPr>
        <p:spPr>
          <a:xfrm>
            <a:off x="6692456" y="3763475"/>
            <a:ext cx="609005" cy="1356271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 cap="flat" cmpd="sng" w="38100">
                  <a:solidFill>
                    <a:schemeClr val="dk1"/>
                  </a:solidFill>
                  <a:prstDash val="solid"/>
                  <a:round/>
                  <a:headEnd len="sm" w="sm" type="none"/>
                  <a:tailEnd len="sm" w="sm" type="none"/>
                </a:ln>
                <a:solidFill>
                  <a:schemeClr val="accent6"/>
                </a:solidFill>
                <a:latin typeface="Ranchers"/>
              </a:rPr>
              <a:t>E</a:t>
            </a:r>
          </a:p>
        </p:txBody>
      </p:sp>
      <p:sp>
        <p:nvSpPr>
          <p:cNvPr id="790" name="Google Shape;790;p10"/>
          <p:cNvSpPr/>
          <p:nvPr/>
        </p:nvSpPr>
        <p:spPr>
          <a:xfrm>
            <a:off x="7441356" y="3760175"/>
            <a:ext cx="911862" cy="1348041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 cap="flat" cmpd="sng" w="38100">
                  <a:solidFill>
                    <a:schemeClr val="dk1"/>
                  </a:solidFill>
                  <a:prstDash val="solid"/>
                  <a:round/>
                  <a:headEnd len="sm" w="sm" type="none"/>
                  <a:tailEnd len="sm" w="sm" type="none"/>
                </a:ln>
                <a:solidFill>
                  <a:schemeClr val="lt1"/>
                </a:solidFill>
                <a:latin typeface="Ranchers"/>
              </a:rPr>
              <a:t>K</a:t>
            </a:r>
          </a:p>
        </p:txBody>
      </p:sp>
      <p:sp>
        <p:nvSpPr>
          <p:cNvPr id="791" name="Google Shape;791;p10"/>
          <p:cNvSpPr/>
          <p:nvPr/>
        </p:nvSpPr>
        <p:spPr>
          <a:xfrm>
            <a:off x="8355756" y="3767588"/>
            <a:ext cx="371987" cy="1402358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 cap="flat" cmpd="sng" w="38100">
                  <a:solidFill>
                    <a:schemeClr val="dk1"/>
                  </a:solidFill>
                  <a:prstDash val="solid"/>
                  <a:round/>
                  <a:headEnd len="sm" w="sm" type="none"/>
                  <a:tailEnd len="sm" w="sm" type="none"/>
                </a:ln>
                <a:solidFill>
                  <a:schemeClr val="lt2"/>
                </a:solidFill>
                <a:latin typeface="Ranchers"/>
              </a:rPr>
              <a:t>!</a:t>
            </a:r>
          </a:p>
        </p:txBody>
      </p:sp>
      <p:sp>
        <p:nvSpPr>
          <p:cNvPr id="792" name="Google Shape;792;p10">
            <a:hlinkClick action="ppaction://hlinksldjump" r:id="rId3"/>
          </p:cNvPr>
          <p:cNvSpPr/>
          <p:nvPr/>
        </p:nvSpPr>
        <p:spPr>
          <a:xfrm>
            <a:off x="9771525" y="1284950"/>
            <a:ext cx="1942200" cy="702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93" name="Google Shape;793;p10">
            <a:hlinkClick action="ppaction://hlinksldjump" r:id="rId4"/>
          </p:cNvPr>
          <p:cNvSpPr/>
          <p:nvPr/>
        </p:nvSpPr>
        <p:spPr>
          <a:xfrm>
            <a:off x="9771525" y="2123150"/>
            <a:ext cx="1942200" cy="702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94" name="Google Shape;794;p10">
            <a:hlinkClick action="ppaction://hlinksldjump" r:id="rId5"/>
          </p:cNvPr>
          <p:cNvSpPr/>
          <p:nvPr/>
        </p:nvSpPr>
        <p:spPr>
          <a:xfrm>
            <a:off x="9771525" y="2961350"/>
            <a:ext cx="1942200" cy="702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95" name="Google Shape;795;p10">
            <a:hlinkClick action="ppaction://hlinksldjump" r:id="rId6"/>
          </p:cNvPr>
          <p:cNvSpPr/>
          <p:nvPr/>
        </p:nvSpPr>
        <p:spPr>
          <a:xfrm>
            <a:off x="9771525" y="3799550"/>
            <a:ext cx="1942200" cy="702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96" name="Google Shape;796;p10">
            <a:hlinkClick action="ppaction://hlinksldjump" r:id="rId7"/>
          </p:cNvPr>
          <p:cNvSpPr/>
          <p:nvPr/>
        </p:nvSpPr>
        <p:spPr>
          <a:xfrm>
            <a:off x="9771525" y="4713950"/>
            <a:ext cx="1942200" cy="702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97" name="Google Shape;797;p10">
            <a:hlinkClick action="ppaction://hlinksldjump" r:id="rId8"/>
          </p:cNvPr>
          <p:cNvSpPr/>
          <p:nvPr/>
        </p:nvSpPr>
        <p:spPr>
          <a:xfrm>
            <a:off x="9771525" y="5552150"/>
            <a:ext cx="1942200" cy="702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801" name="Shape 80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02" name="Google Shape;802;p11"/>
          <p:cNvSpPr/>
          <p:nvPr/>
        </p:nvSpPr>
        <p:spPr>
          <a:xfrm>
            <a:off x="5313100" y="2637125"/>
            <a:ext cx="563400" cy="563400"/>
          </a:xfrm>
          <a:prstGeom prst="rect">
            <a:avLst/>
          </a:prstGeom>
          <a:noFill/>
          <a:ln cap="flat" cmpd="sng" w="2857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03" name="Google Shape;803;p11"/>
          <p:cNvSpPr/>
          <p:nvPr/>
        </p:nvSpPr>
        <p:spPr>
          <a:xfrm>
            <a:off x="5313100" y="3311788"/>
            <a:ext cx="563400" cy="563400"/>
          </a:xfrm>
          <a:prstGeom prst="rect">
            <a:avLst/>
          </a:prstGeom>
          <a:noFill/>
          <a:ln cap="flat" cmpd="sng" w="2857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04" name="Google Shape;804;p11"/>
          <p:cNvSpPr/>
          <p:nvPr/>
        </p:nvSpPr>
        <p:spPr>
          <a:xfrm>
            <a:off x="5313100" y="3986450"/>
            <a:ext cx="563400" cy="563400"/>
          </a:xfrm>
          <a:prstGeom prst="rect">
            <a:avLst/>
          </a:prstGeom>
          <a:noFill/>
          <a:ln cap="flat" cmpd="sng" w="2857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05" name="Google Shape;805;p11"/>
          <p:cNvSpPr/>
          <p:nvPr/>
        </p:nvSpPr>
        <p:spPr>
          <a:xfrm>
            <a:off x="5313100" y="4661113"/>
            <a:ext cx="563400" cy="563400"/>
          </a:xfrm>
          <a:prstGeom prst="rect">
            <a:avLst/>
          </a:prstGeom>
          <a:noFill/>
          <a:ln cap="flat" cmpd="sng" w="2857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06" name="Google Shape;806;p11"/>
          <p:cNvSpPr/>
          <p:nvPr/>
        </p:nvSpPr>
        <p:spPr>
          <a:xfrm>
            <a:off x="5313100" y="5346913"/>
            <a:ext cx="563400" cy="563400"/>
          </a:xfrm>
          <a:prstGeom prst="rect">
            <a:avLst/>
          </a:prstGeom>
          <a:noFill/>
          <a:ln cap="flat" cmpd="sng" w="2857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07" name="Google Shape;807;p11"/>
          <p:cNvSpPr txBox="1"/>
          <p:nvPr>
            <p:ph idx="1" type="body"/>
          </p:nvPr>
        </p:nvSpPr>
        <p:spPr>
          <a:xfrm>
            <a:off x="1152475" y="2296725"/>
            <a:ext cx="3926100" cy="24057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/>
              <a:t>You can add some text here.</a:t>
            </a:r>
            <a:endParaRPr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/>
              <a:t>Or a To Do list. Add hyperlinks to your tasks!</a:t>
            </a:r>
            <a:endParaRPr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/>
              <a:t>Move the check mark when complete!</a:t>
            </a:r>
            <a:endParaRPr/>
          </a:p>
        </p:txBody>
      </p:sp>
      <p:sp>
        <p:nvSpPr>
          <p:cNvPr id="808" name="Google Shape;808;p11"/>
          <p:cNvSpPr/>
          <p:nvPr/>
        </p:nvSpPr>
        <p:spPr>
          <a:xfrm>
            <a:off x="4571127" y="5433175"/>
            <a:ext cx="438806" cy="477153"/>
          </a:xfrm>
          <a:custGeom>
            <a:rect b="b" l="l" r="r" t="t"/>
            <a:pathLst>
              <a:path extrusionOk="0" h="1871189" w="1132403">
                <a:moveTo>
                  <a:pt x="0" y="932567"/>
                </a:moveTo>
                <a:lnTo>
                  <a:pt x="272504" y="569229"/>
                </a:lnTo>
                <a:lnTo>
                  <a:pt x="436006" y="1235348"/>
                </a:lnTo>
                <a:lnTo>
                  <a:pt x="654008" y="0"/>
                </a:lnTo>
                <a:lnTo>
                  <a:pt x="1132403" y="242225"/>
                </a:lnTo>
                <a:lnTo>
                  <a:pt x="472339" y="1871189"/>
                </a:lnTo>
                <a:lnTo>
                  <a:pt x="0" y="932567"/>
                </a:lnTo>
                <a:close/>
              </a:path>
            </a:pathLst>
          </a:custGeom>
          <a:solidFill>
            <a:schemeClr val="accent1"/>
          </a:solidFill>
          <a:ln cap="flat" cmpd="sng" w="2857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09" name="Google Shape;809;p11"/>
          <p:cNvSpPr/>
          <p:nvPr/>
        </p:nvSpPr>
        <p:spPr>
          <a:xfrm>
            <a:off x="4571127" y="5433175"/>
            <a:ext cx="438806" cy="477153"/>
          </a:xfrm>
          <a:custGeom>
            <a:rect b="b" l="l" r="r" t="t"/>
            <a:pathLst>
              <a:path extrusionOk="0" h="1871189" w="1132403">
                <a:moveTo>
                  <a:pt x="0" y="932567"/>
                </a:moveTo>
                <a:lnTo>
                  <a:pt x="272504" y="569229"/>
                </a:lnTo>
                <a:lnTo>
                  <a:pt x="436006" y="1235348"/>
                </a:lnTo>
                <a:lnTo>
                  <a:pt x="654008" y="0"/>
                </a:lnTo>
                <a:lnTo>
                  <a:pt x="1132403" y="242225"/>
                </a:lnTo>
                <a:lnTo>
                  <a:pt x="472339" y="1871189"/>
                </a:lnTo>
                <a:lnTo>
                  <a:pt x="0" y="932567"/>
                </a:lnTo>
                <a:close/>
              </a:path>
            </a:pathLst>
          </a:custGeom>
          <a:solidFill>
            <a:schemeClr val="accent1"/>
          </a:solidFill>
          <a:ln cap="flat" cmpd="sng" w="2857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10" name="Google Shape;810;p11"/>
          <p:cNvSpPr/>
          <p:nvPr/>
        </p:nvSpPr>
        <p:spPr>
          <a:xfrm>
            <a:off x="4571127" y="5433175"/>
            <a:ext cx="438806" cy="477153"/>
          </a:xfrm>
          <a:custGeom>
            <a:rect b="b" l="l" r="r" t="t"/>
            <a:pathLst>
              <a:path extrusionOk="0" h="1871189" w="1132403">
                <a:moveTo>
                  <a:pt x="0" y="932567"/>
                </a:moveTo>
                <a:lnTo>
                  <a:pt x="272504" y="569229"/>
                </a:lnTo>
                <a:lnTo>
                  <a:pt x="436006" y="1235348"/>
                </a:lnTo>
                <a:lnTo>
                  <a:pt x="654008" y="0"/>
                </a:lnTo>
                <a:lnTo>
                  <a:pt x="1132403" y="242225"/>
                </a:lnTo>
                <a:lnTo>
                  <a:pt x="472339" y="1871189"/>
                </a:lnTo>
                <a:lnTo>
                  <a:pt x="0" y="932567"/>
                </a:lnTo>
                <a:close/>
              </a:path>
            </a:pathLst>
          </a:custGeom>
          <a:solidFill>
            <a:schemeClr val="accent1"/>
          </a:solidFill>
          <a:ln cap="flat" cmpd="sng" w="2857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11" name="Google Shape;811;p11"/>
          <p:cNvSpPr/>
          <p:nvPr/>
        </p:nvSpPr>
        <p:spPr>
          <a:xfrm>
            <a:off x="5355214" y="3407025"/>
            <a:ext cx="438806" cy="477153"/>
          </a:xfrm>
          <a:custGeom>
            <a:rect b="b" l="l" r="r" t="t"/>
            <a:pathLst>
              <a:path extrusionOk="0" h="1871189" w="1132403">
                <a:moveTo>
                  <a:pt x="0" y="932567"/>
                </a:moveTo>
                <a:lnTo>
                  <a:pt x="272504" y="569229"/>
                </a:lnTo>
                <a:lnTo>
                  <a:pt x="436006" y="1235348"/>
                </a:lnTo>
                <a:lnTo>
                  <a:pt x="654008" y="0"/>
                </a:lnTo>
                <a:lnTo>
                  <a:pt x="1132403" y="242225"/>
                </a:lnTo>
                <a:lnTo>
                  <a:pt x="472339" y="1871189"/>
                </a:lnTo>
                <a:lnTo>
                  <a:pt x="0" y="932567"/>
                </a:lnTo>
                <a:close/>
              </a:path>
            </a:pathLst>
          </a:custGeom>
          <a:solidFill>
            <a:schemeClr val="accent1"/>
          </a:solidFill>
          <a:ln cap="flat" cmpd="sng" w="2857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12" name="Google Shape;812;p11"/>
          <p:cNvSpPr/>
          <p:nvPr/>
        </p:nvSpPr>
        <p:spPr>
          <a:xfrm>
            <a:off x="5355202" y="2677713"/>
            <a:ext cx="438806" cy="477153"/>
          </a:xfrm>
          <a:custGeom>
            <a:rect b="b" l="l" r="r" t="t"/>
            <a:pathLst>
              <a:path extrusionOk="0" h="1871189" w="1132403">
                <a:moveTo>
                  <a:pt x="0" y="932567"/>
                </a:moveTo>
                <a:lnTo>
                  <a:pt x="272504" y="569229"/>
                </a:lnTo>
                <a:lnTo>
                  <a:pt x="436006" y="1235348"/>
                </a:lnTo>
                <a:lnTo>
                  <a:pt x="654008" y="0"/>
                </a:lnTo>
                <a:lnTo>
                  <a:pt x="1132403" y="242225"/>
                </a:lnTo>
                <a:lnTo>
                  <a:pt x="472339" y="1871189"/>
                </a:lnTo>
                <a:lnTo>
                  <a:pt x="0" y="932567"/>
                </a:lnTo>
                <a:close/>
              </a:path>
            </a:pathLst>
          </a:custGeom>
          <a:solidFill>
            <a:schemeClr val="accent1"/>
          </a:solidFill>
          <a:ln cap="flat" cmpd="sng" w="2857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13" name="Google Shape;813;p11"/>
          <p:cNvSpPr txBox="1"/>
          <p:nvPr>
            <p:ph idx="2" type="subTitle"/>
          </p:nvPr>
        </p:nvSpPr>
        <p:spPr>
          <a:xfrm>
            <a:off x="5994450" y="2721225"/>
            <a:ext cx="2945400" cy="563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2100"/>
              </a:spcAft>
              <a:buNone/>
            </a:pPr>
            <a:r>
              <a:rPr lang="en"/>
              <a:t>Reading</a:t>
            </a:r>
            <a:endParaRPr/>
          </a:p>
        </p:txBody>
      </p:sp>
      <p:sp>
        <p:nvSpPr>
          <p:cNvPr id="814" name="Google Shape;814;p11"/>
          <p:cNvSpPr txBox="1"/>
          <p:nvPr>
            <p:ph idx="3" type="subTitle"/>
          </p:nvPr>
        </p:nvSpPr>
        <p:spPr>
          <a:xfrm>
            <a:off x="5994450" y="3368925"/>
            <a:ext cx="2945400" cy="563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2100"/>
              </a:spcAft>
              <a:buNone/>
            </a:pPr>
            <a:r>
              <a:rPr lang="en"/>
              <a:t>Writing</a:t>
            </a:r>
            <a:endParaRPr/>
          </a:p>
        </p:txBody>
      </p:sp>
      <p:sp>
        <p:nvSpPr>
          <p:cNvPr id="815" name="Google Shape;815;p11"/>
          <p:cNvSpPr txBox="1"/>
          <p:nvPr>
            <p:ph idx="4" type="subTitle"/>
          </p:nvPr>
        </p:nvSpPr>
        <p:spPr>
          <a:xfrm>
            <a:off x="5994450" y="4016625"/>
            <a:ext cx="2945400" cy="563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2100"/>
              </a:spcAft>
              <a:buNone/>
            </a:pPr>
            <a:r>
              <a:rPr lang="en"/>
              <a:t>Math</a:t>
            </a:r>
            <a:endParaRPr/>
          </a:p>
        </p:txBody>
      </p:sp>
      <p:sp>
        <p:nvSpPr>
          <p:cNvPr id="816" name="Google Shape;816;p11"/>
          <p:cNvSpPr txBox="1"/>
          <p:nvPr>
            <p:ph idx="5" type="subTitle"/>
          </p:nvPr>
        </p:nvSpPr>
        <p:spPr>
          <a:xfrm>
            <a:off x="5994450" y="4664325"/>
            <a:ext cx="2945400" cy="563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2100"/>
              </a:spcAft>
              <a:buNone/>
            </a:pPr>
            <a:r>
              <a:rPr lang="en"/>
              <a:t>Something else</a:t>
            </a:r>
            <a:endParaRPr/>
          </a:p>
        </p:txBody>
      </p:sp>
      <p:sp>
        <p:nvSpPr>
          <p:cNvPr id="817" name="Google Shape;817;p11"/>
          <p:cNvSpPr txBox="1"/>
          <p:nvPr>
            <p:ph idx="6" type="subTitle"/>
          </p:nvPr>
        </p:nvSpPr>
        <p:spPr>
          <a:xfrm>
            <a:off x="5994450" y="5312025"/>
            <a:ext cx="2945400" cy="563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2100"/>
              </a:spcAft>
              <a:buNone/>
            </a:pPr>
            <a:r>
              <a:rPr lang="en"/>
              <a:t>Something else</a:t>
            </a:r>
            <a:endParaRPr/>
          </a:p>
        </p:txBody>
      </p:sp>
      <p:grpSp>
        <p:nvGrpSpPr>
          <p:cNvPr id="818" name="Google Shape;818;p11"/>
          <p:cNvGrpSpPr/>
          <p:nvPr/>
        </p:nvGrpSpPr>
        <p:grpSpPr>
          <a:xfrm>
            <a:off x="1228675" y="1390865"/>
            <a:ext cx="3642814" cy="827529"/>
            <a:chOff x="1127406" y="1146994"/>
            <a:chExt cx="6303537" cy="1431958"/>
          </a:xfrm>
        </p:grpSpPr>
        <p:sp>
          <p:nvSpPr>
            <p:cNvPr id="819" name="Google Shape;819;p11"/>
            <p:cNvSpPr/>
            <p:nvPr/>
          </p:nvSpPr>
          <p:spPr>
            <a:xfrm>
              <a:off x="1127406" y="1165900"/>
              <a:ext cx="1055060" cy="1346395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 cap="flat" cmpd="sng" w="28575">
                    <a:solidFill>
                      <a:schemeClr val="dk1"/>
                    </a:solidFill>
                    <a:prstDash val="solid"/>
                    <a:round/>
                    <a:headEnd len="sm" w="sm" type="none"/>
                    <a:tailEnd len="sm" w="sm" type="none"/>
                  </a:ln>
                  <a:solidFill>
                    <a:schemeClr val="accent1"/>
                  </a:solidFill>
                  <a:latin typeface="Ranchers"/>
                </a:rPr>
                <a:t>M</a:t>
              </a:r>
            </a:p>
          </p:txBody>
        </p:sp>
        <p:sp>
          <p:nvSpPr>
            <p:cNvPr id="820" name="Google Shape;820;p11"/>
            <p:cNvSpPr/>
            <p:nvPr/>
          </p:nvSpPr>
          <p:spPr>
            <a:xfrm>
              <a:off x="2279737" y="1194700"/>
              <a:ext cx="957949" cy="1384252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 cap="flat" cmpd="sng" w="28575">
                    <a:solidFill>
                      <a:schemeClr val="dk1"/>
                    </a:solidFill>
                    <a:prstDash val="solid"/>
                    <a:round/>
                    <a:headEnd len="sm" w="sm" type="none"/>
                    <a:tailEnd len="sm" w="sm" type="none"/>
                  </a:ln>
                  <a:solidFill>
                    <a:schemeClr val="accent2"/>
                  </a:solidFill>
                  <a:latin typeface="Ranchers"/>
                </a:rPr>
                <a:t>O</a:t>
              </a:r>
            </a:p>
          </p:txBody>
        </p:sp>
        <p:sp>
          <p:nvSpPr>
            <p:cNvPr id="821" name="Google Shape;821;p11"/>
            <p:cNvSpPr/>
            <p:nvPr/>
          </p:nvSpPr>
          <p:spPr>
            <a:xfrm>
              <a:off x="3319275" y="1194700"/>
              <a:ext cx="892110" cy="1346395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 cap="flat" cmpd="sng" w="28575">
                    <a:solidFill>
                      <a:schemeClr val="dk1"/>
                    </a:solidFill>
                    <a:prstDash val="solid"/>
                    <a:round/>
                    <a:headEnd len="sm" w="sm" type="none"/>
                    <a:tailEnd len="sm" w="sm" type="none"/>
                  </a:ln>
                  <a:solidFill>
                    <a:schemeClr val="accent3"/>
                  </a:solidFill>
                  <a:latin typeface="Ranchers"/>
                </a:rPr>
                <a:t>N</a:t>
              </a:r>
            </a:p>
          </p:txBody>
        </p:sp>
        <p:sp>
          <p:nvSpPr>
            <p:cNvPr id="822" name="Google Shape;822;p11"/>
            <p:cNvSpPr/>
            <p:nvPr/>
          </p:nvSpPr>
          <p:spPr>
            <a:xfrm>
              <a:off x="4353402" y="1146994"/>
              <a:ext cx="972762" cy="1384252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 cap="flat" cmpd="sng" w="28575">
                    <a:solidFill>
                      <a:schemeClr val="dk1"/>
                    </a:solidFill>
                    <a:prstDash val="solid"/>
                    <a:round/>
                    <a:headEnd len="sm" w="sm" type="none"/>
                    <a:tailEnd len="sm" w="sm" type="none"/>
                  </a:ln>
                  <a:solidFill>
                    <a:schemeClr val="accent4"/>
                  </a:solidFill>
                  <a:latin typeface="Ranchers"/>
                </a:rPr>
                <a:t>D</a:t>
              </a:r>
            </a:p>
          </p:txBody>
        </p:sp>
        <p:sp>
          <p:nvSpPr>
            <p:cNvPr id="823" name="Google Shape;823;p11"/>
            <p:cNvSpPr/>
            <p:nvPr/>
          </p:nvSpPr>
          <p:spPr>
            <a:xfrm>
              <a:off x="5429299" y="1179888"/>
              <a:ext cx="892110" cy="1346395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 cap="flat" cmpd="sng" w="28575">
                    <a:solidFill>
                      <a:schemeClr val="dk1"/>
                    </a:solidFill>
                    <a:prstDash val="solid"/>
                    <a:round/>
                    <a:headEnd len="sm" w="sm" type="none"/>
                    <a:tailEnd len="sm" w="sm" type="none"/>
                  </a:ln>
                  <a:solidFill>
                    <a:schemeClr val="accent5"/>
                  </a:solidFill>
                  <a:latin typeface="Ranchers"/>
                </a:rPr>
                <a:t>A</a:t>
              </a:r>
            </a:p>
          </p:txBody>
        </p:sp>
        <p:sp>
          <p:nvSpPr>
            <p:cNvPr id="824" name="Google Shape;824;p11"/>
            <p:cNvSpPr/>
            <p:nvPr/>
          </p:nvSpPr>
          <p:spPr>
            <a:xfrm>
              <a:off x="6178199" y="1179888"/>
              <a:ext cx="915154" cy="1346395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 cap="flat" cmpd="sng" w="28575">
                    <a:solidFill>
                      <a:schemeClr val="dk1"/>
                    </a:solidFill>
                    <a:prstDash val="solid"/>
                    <a:round/>
                    <a:headEnd len="sm" w="sm" type="none"/>
                    <a:tailEnd len="sm" w="sm" type="none"/>
                  </a:ln>
                  <a:solidFill>
                    <a:schemeClr val="accent6"/>
                  </a:solidFill>
                  <a:latin typeface="Ranchers"/>
                </a:rPr>
                <a:t>Y</a:t>
              </a:r>
            </a:p>
          </p:txBody>
        </p:sp>
        <p:sp>
          <p:nvSpPr>
            <p:cNvPr id="825" name="Google Shape;825;p11"/>
            <p:cNvSpPr/>
            <p:nvPr/>
          </p:nvSpPr>
          <p:spPr>
            <a:xfrm>
              <a:off x="7058956" y="1172888"/>
              <a:ext cx="371987" cy="140235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 cap="flat" cmpd="sng" w="28575">
                    <a:solidFill>
                      <a:schemeClr val="dk1"/>
                    </a:solidFill>
                    <a:prstDash val="solid"/>
                    <a:round/>
                    <a:headEnd len="sm" w="sm" type="none"/>
                    <a:tailEnd len="sm" w="sm" type="none"/>
                  </a:ln>
                  <a:solidFill>
                    <a:schemeClr val="lt1"/>
                  </a:solidFill>
                  <a:latin typeface="Ranchers"/>
                </a:rPr>
                <a:t>!</a:t>
              </a:r>
            </a:p>
          </p:txBody>
        </p:sp>
      </p:grpSp>
      <p:sp>
        <p:nvSpPr>
          <p:cNvPr id="826" name="Google Shape;826;p11">
            <a:hlinkClick action="ppaction://hlinkshowjump?jump=previousslide"/>
          </p:cNvPr>
          <p:cNvSpPr/>
          <p:nvPr/>
        </p:nvSpPr>
        <p:spPr>
          <a:xfrm flipH="1" rot="10800000">
            <a:off x="7472059" y="1390880"/>
            <a:ext cx="613028" cy="384241"/>
          </a:xfrm>
          <a:custGeom>
            <a:rect b="b" l="l" r="r" t="t"/>
            <a:pathLst>
              <a:path extrusionOk="0" h="1191445" w="1900861">
                <a:moveTo>
                  <a:pt x="640914" y="4905"/>
                </a:moveTo>
                <a:cubicBezTo>
                  <a:pt x="514181" y="56240"/>
                  <a:pt x="-24031" y="447667"/>
                  <a:pt x="834" y="644985"/>
                </a:cubicBezTo>
                <a:cubicBezTo>
                  <a:pt x="25699" y="842303"/>
                  <a:pt x="648132" y="1153519"/>
                  <a:pt x="790105" y="1188812"/>
                </a:cubicBezTo>
                <a:cubicBezTo>
                  <a:pt x="932078" y="1224105"/>
                  <a:pt x="685832" y="893638"/>
                  <a:pt x="852670" y="856741"/>
                </a:cubicBezTo>
                <a:cubicBezTo>
                  <a:pt x="1019508" y="819844"/>
                  <a:pt x="1638733" y="1097372"/>
                  <a:pt x="1791133" y="967431"/>
                </a:cubicBezTo>
                <a:cubicBezTo>
                  <a:pt x="1943533" y="837490"/>
                  <a:pt x="1938721" y="182170"/>
                  <a:pt x="1767070" y="77094"/>
                </a:cubicBezTo>
                <a:cubicBezTo>
                  <a:pt x="1595420" y="-27982"/>
                  <a:pt x="944110" y="352216"/>
                  <a:pt x="761230" y="336976"/>
                </a:cubicBezTo>
                <a:cubicBezTo>
                  <a:pt x="578350" y="321736"/>
                  <a:pt x="767647" y="-46430"/>
                  <a:pt x="640914" y="4905"/>
                </a:cubicBezTo>
                <a:close/>
              </a:path>
            </a:pathLst>
          </a:custGeom>
          <a:solidFill>
            <a:schemeClr val="accent6"/>
          </a:solidFill>
          <a:ln cap="flat" cmpd="sng" w="28575">
            <a:solidFill>
              <a:schemeClr val="dk1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27" name="Google Shape;827;p11">
            <a:hlinkClick action="ppaction://hlinkshowjump?jump=nextslide"/>
          </p:cNvPr>
          <p:cNvSpPr/>
          <p:nvPr/>
        </p:nvSpPr>
        <p:spPr>
          <a:xfrm rot="10800000">
            <a:off x="8220609" y="1390880"/>
            <a:ext cx="613028" cy="384241"/>
          </a:xfrm>
          <a:custGeom>
            <a:rect b="b" l="l" r="r" t="t"/>
            <a:pathLst>
              <a:path extrusionOk="0" h="1191445" w="1900861">
                <a:moveTo>
                  <a:pt x="640914" y="4905"/>
                </a:moveTo>
                <a:cubicBezTo>
                  <a:pt x="514181" y="56240"/>
                  <a:pt x="-24031" y="447667"/>
                  <a:pt x="834" y="644985"/>
                </a:cubicBezTo>
                <a:cubicBezTo>
                  <a:pt x="25699" y="842303"/>
                  <a:pt x="648132" y="1153519"/>
                  <a:pt x="790105" y="1188812"/>
                </a:cubicBezTo>
                <a:cubicBezTo>
                  <a:pt x="932078" y="1224105"/>
                  <a:pt x="685832" y="893638"/>
                  <a:pt x="852670" y="856741"/>
                </a:cubicBezTo>
                <a:cubicBezTo>
                  <a:pt x="1019508" y="819844"/>
                  <a:pt x="1638733" y="1097372"/>
                  <a:pt x="1791133" y="967431"/>
                </a:cubicBezTo>
                <a:cubicBezTo>
                  <a:pt x="1943533" y="837490"/>
                  <a:pt x="1938721" y="182170"/>
                  <a:pt x="1767070" y="77094"/>
                </a:cubicBezTo>
                <a:cubicBezTo>
                  <a:pt x="1595420" y="-27982"/>
                  <a:pt x="944110" y="352216"/>
                  <a:pt x="761230" y="336976"/>
                </a:cubicBezTo>
                <a:cubicBezTo>
                  <a:pt x="578350" y="321736"/>
                  <a:pt x="767647" y="-46430"/>
                  <a:pt x="640914" y="4905"/>
                </a:cubicBezTo>
                <a:close/>
              </a:path>
            </a:pathLst>
          </a:custGeom>
          <a:solidFill>
            <a:schemeClr val="accent1"/>
          </a:solidFill>
          <a:ln cap="flat" cmpd="sng" w="28575">
            <a:solidFill>
              <a:schemeClr val="dk1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28" name="Google Shape;828;p11">
            <a:hlinkClick action="ppaction://hlinksldjump" r:id="rId3"/>
          </p:cNvPr>
          <p:cNvSpPr/>
          <p:nvPr/>
        </p:nvSpPr>
        <p:spPr>
          <a:xfrm>
            <a:off x="9771525" y="1284950"/>
            <a:ext cx="1942200" cy="702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29" name="Google Shape;829;p11">
            <a:hlinkClick action="ppaction://hlinksldjump" r:id="rId4"/>
          </p:cNvPr>
          <p:cNvSpPr/>
          <p:nvPr/>
        </p:nvSpPr>
        <p:spPr>
          <a:xfrm>
            <a:off x="9771525" y="2123150"/>
            <a:ext cx="1942200" cy="702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30" name="Google Shape;830;p11">
            <a:hlinkClick action="ppaction://hlinksldjump" r:id="rId5"/>
          </p:cNvPr>
          <p:cNvSpPr/>
          <p:nvPr/>
        </p:nvSpPr>
        <p:spPr>
          <a:xfrm>
            <a:off x="9771525" y="2961350"/>
            <a:ext cx="1942200" cy="702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31" name="Google Shape;831;p11">
            <a:hlinkClick action="ppaction://hlinksldjump" r:id="rId6"/>
          </p:cNvPr>
          <p:cNvSpPr/>
          <p:nvPr/>
        </p:nvSpPr>
        <p:spPr>
          <a:xfrm>
            <a:off x="9771525" y="3799550"/>
            <a:ext cx="1942200" cy="702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32" name="Google Shape;832;p11">
            <a:hlinkClick action="ppaction://hlinksldjump" r:id="rId7"/>
          </p:cNvPr>
          <p:cNvSpPr/>
          <p:nvPr/>
        </p:nvSpPr>
        <p:spPr>
          <a:xfrm>
            <a:off x="9771525" y="4713950"/>
            <a:ext cx="1942200" cy="702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33" name="Google Shape;833;p11">
            <a:hlinkClick action="ppaction://hlinksldjump" r:id="rId8"/>
          </p:cNvPr>
          <p:cNvSpPr/>
          <p:nvPr/>
        </p:nvSpPr>
        <p:spPr>
          <a:xfrm>
            <a:off x="9771525" y="5552150"/>
            <a:ext cx="1942200" cy="702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837" name="Shape 83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38" name="Google Shape;838;p12"/>
          <p:cNvSpPr/>
          <p:nvPr/>
        </p:nvSpPr>
        <p:spPr>
          <a:xfrm>
            <a:off x="5313100" y="2637125"/>
            <a:ext cx="563400" cy="563400"/>
          </a:xfrm>
          <a:prstGeom prst="rect">
            <a:avLst/>
          </a:prstGeom>
          <a:noFill/>
          <a:ln cap="flat" cmpd="sng" w="2857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39" name="Google Shape;839;p12"/>
          <p:cNvSpPr/>
          <p:nvPr/>
        </p:nvSpPr>
        <p:spPr>
          <a:xfrm>
            <a:off x="5313100" y="3311788"/>
            <a:ext cx="563400" cy="563400"/>
          </a:xfrm>
          <a:prstGeom prst="rect">
            <a:avLst/>
          </a:prstGeom>
          <a:noFill/>
          <a:ln cap="flat" cmpd="sng" w="2857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40" name="Google Shape;840;p12"/>
          <p:cNvSpPr/>
          <p:nvPr/>
        </p:nvSpPr>
        <p:spPr>
          <a:xfrm>
            <a:off x="5313100" y="3986450"/>
            <a:ext cx="563400" cy="563400"/>
          </a:xfrm>
          <a:prstGeom prst="rect">
            <a:avLst/>
          </a:prstGeom>
          <a:noFill/>
          <a:ln cap="flat" cmpd="sng" w="2857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41" name="Google Shape;841;p12"/>
          <p:cNvSpPr/>
          <p:nvPr/>
        </p:nvSpPr>
        <p:spPr>
          <a:xfrm>
            <a:off x="5313100" y="4661113"/>
            <a:ext cx="563400" cy="563400"/>
          </a:xfrm>
          <a:prstGeom prst="rect">
            <a:avLst/>
          </a:prstGeom>
          <a:noFill/>
          <a:ln cap="flat" cmpd="sng" w="2857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42" name="Google Shape;842;p12"/>
          <p:cNvSpPr/>
          <p:nvPr/>
        </p:nvSpPr>
        <p:spPr>
          <a:xfrm>
            <a:off x="5313100" y="5346913"/>
            <a:ext cx="563400" cy="563400"/>
          </a:xfrm>
          <a:prstGeom prst="rect">
            <a:avLst/>
          </a:prstGeom>
          <a:noFill/>
          <a:ln cap="flat" cmpd="sng" w="2857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43" name="Google Shape;843;p12"/>
          <p:cNvSpPr/>
          <p:nvPr/>
        </p:nvSpPr>
        <p:spPr>
          <a:xfrm>
            <a:off x="4639777" y="5433175"/>
            <a:ext cx="438806" cy="477153"/>
          </a:xfrm>
          <a:custGeom>
            <a:rect b="b" l="l" r="r" t="t"/>
            <a:pathLst>
              <a:path extrusionOk="0" h="1871189" w="1132403">
                <a:moveTo>
                  <a:pt x="0" y="932567"/>
                </a:moveTo>
                <a:lnTo>
                  <a:pt x="272504" y="569229"/>
                </a:lnTo>
                <a:lnTo>
                  <a:pt x="436006" y="1235348"/>
                </a:lnTo>
                <a:lnTo>
                  <a:pt x="654008" y="0"/>
                </a:lnTo>
                <a:lnTo>
                  <a:pt x="1132403" y="242225"/>
                </a:lnTo>
                <a:lnTo>
                  <a:pt x="472339" y="1871189"/>
                </a:lnTo>
                <a:lnTo>
                  <a:pt x="0" y="932567"/>
                </a:lnTo>
                <a:close/>
              </a:path>
            </a:pathLst>
          </a:custGeom>
          <a:solidFill>
            <a:schemeClr val="accent2"/>
          </a:solidFill>
          <a:ln cap="flat" cmpd="sng" w="2857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44" name="Google Shape;844;p12"/>
          <p:cNvSpPr/>
          <p:nvPr/>
        </p:nvSpPr>
        <p:spPr>
          <a:xfrm>
            <a:off x="5423252" y="4692375"/>
            <a:ext cx="438806" cy="477153"/>
          </a:xfrm>
          <a:custGeom>
            <a:rect b="b" l="l" r="r" t="t"/>
            <a:pathLst>
              <a:path extrusionOk="0" h="1871189" w="1132403">
                <a:moveTo>
                  <a:pt x="0" y="932567"/>
                </a:moveTo>
                <a:lnTo>
                  <a:pt x="272504" y="569229"/>
                </a:lnTo>
                <a:lnTo>
                  <a:pt x="436006" y="1235348"/>
                </a:lnTo>
                <a:lnTo>
                  <a:pt x="654008" y="0"/>
                </a:lnTo>
                <a:lnTo>
                  <a:pt x="1132403" y="242225"/>
                </a:lnTo>
                <a:lnTo>
                  <a:pt x="472339" y="1871189"/>
                </a:lnTo>
                <a:lnTo>
                  <a:pt x="0" y="932567"/>
                </a:lnTo>
                <a:close/>
              </a:path>
            </a:pathLst>
          </a:custGeom>
          <a:solidFill>
            <a:schemeClr val="accent2"/>
          </a:solidFill>
          <a:ln cap="flat" cmpd="sng" w="2857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45" name="Google Shape;845;p12"/>
          <p:cNvSpPr/>
          <p:nvPr/>
        </p:nvSpPr>
        <p:spPr>
          <a:xfrm>
            <a:off x="5423252" y="4049700"/>
            <a:ext cx="438806" cy="477153"/>
          </a:xfrm>
          <a:custGeom>
            <a:rect b="b" l="l" r="r" t="t"/>
            <a:pathLst>
              <a:path extrusionOk="0" h="1871189" w="1132403">
                <a:moveTo>
                  <a:pt x="0" y="932567"/>
                </a:moveTo>
                <a:lnTo>
                  <a:pt x="272504" y="569229"/>
                </a:lnTo>
                <a:lnTo>
                  <a:pt x="436006" y="1235348"/>
                </a:lnTo>
                <a:lnTo>
                  <a:pt x="654008" y="0"/>
                </a:lnTo>
                <a:lnTo>
                  <a:pt x="1132403" y="242225"/>
                </a:lnTo>
                <a:lnTo>
                  <a:pt x="472339" y="1871189"/>
                </a:lnTo>
                <a:lnTo>
                  <a:pt x="0" y="932567"/>
                </a:lnTo>
                <a:close/>
              </a:path>
            </a:pathLst>
          </a:custGeom>
          <a:solidFill>
            <a:schemeClr val="accent2"/>
          </a:solidFill>
          <a:ln cap="flat" cmpd="sng" w="2857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46" name="Google Shape;846;p12"/>
          <p:cNvSpPr/>
          <p:nvPr/>
        </p:nvSpPr>
        <p:spPr>
          <a:xfrm>
            <a:off x="5355214" y="3407025"/>
            <a:ext cx="438806" cy="477153"/>
          </a:xfrm>
          <a:custGeom>
            <a:rect b="b" l="l" r="r" t="t"/>
            <a:pathLst>
              <a:path extrusionOk="0" h="1871189" w="1132403">
                <a:moveTo>
                  <a:pt x="0" y="932567"/>
                </a:moveTo>
                <a:lnTo>
                  <a:pt x="272504" y="569229"/>
                </a:lnTo>
                <a:lnTo>
                  <a:pt x="436006" y="1235348"/>
                </a:lnTo>
                <a:lnTo>
                  <a:pt x="654008" y="0"/>
                </a:lnTo>
                <a:lnTo>
                  <a:pt x="1132403" y="242225"/>
                </a:lnTo>
                <a:lnTo>
                  <a:pt x="472339" y="1871189"/>
                </a:lnTo>
                <a:lnTo>
                  <a:pt x="0" y="932567"/>
                </a:lnTo>
                <a:close/>
              </a:path>
            </a:pathLst>
          </a:custGeom>
          <a:solidFill>
            <a:schemeClr val="accent2"/>
          </a:solidFill>
          <a:ln cap="flat" cmpd="sng" w="2857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47" name="Google Shape;847;p12"/>
          <p:cNvSpPr/>
          <p:nvPr/>
        </p:nvSpPr>
        <p:spPr>
          <a:xfrm>
            <a:off x="5355202" y="2677713"/>
            <a:ext cx="438806" cy="477153"/>
          </a:xfrm>
          <a:custGeom>
            <a:rect b="b" l="l" r="r" t="t"/>
            <a:pathLst>
              <a:path extrusionOk="0" h="1871189" w="1132403">
                <a:moveTo>
                  <a:pt x="0" y="932567"/>
                </a:moveTo>
                <a:lnTo>
                  <a:pt x="272504" y="569229"/>
                </a:lnTo>
                <a:lnTo>
                  <a:pt x="436006" y="1235348"/>
                </a:lnTo>
                <a:lnTo>
                  <a:pt x="654008" y="0"/>
                </a:lnTo>
                <a:lnTo>
                  <a:pt x="1132403" y="242225"/>
                </a:lnTo>
                <a:lnTo>
                  <a:pt x="472339" y="1871189"/>
                </a:lnTo>
                <a:lnTo>
                  <a:pt x="0" y="932567"/>
                </a:lnTo>
                <a:close/>
              </a:path>
            </a:pathLst>
          </a:custGeom>
          <a:solidFill>
            <a:schemeClr val="accent2"/>
          </a:solidFill>
          <a:ln cap="flat" cmpd="sng" w="2857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848" name="Google Shape;848;p12"/>
          <p:cNvGrpSpPr/>
          <p:nvPr/>
        </p:nvGrpSpPr>
        <p:grpSpPr>
          <a:xfrm>
            <a:off x="1228675" y="1420566"/>
            <a:ext cx="3866446" cy="818744"/>
            <a:chOff x="1127406" y="1165900"/>
            <a:chExt cx="6690510" cy="1416758"/>
          </a:xfrm>
        </p:grpSpPr>
        <p:sp>
          <p:nvSpPr>
            <p:cNvPr id="849" name="Google Shape;849;p12"/>
            <p:cNvSpPr/>
            <p:nvPr/>
          </p:nvSpPr>
          <p:spPr>
            <a:xfrm>
              <a:off x="1127406" y="1165900"/>
              <a:ext cx="653446" cy="1346395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 cap="flat" cmpd="sng" w="28575">
                    <a:solidFill>
                      <a:schemeClr val="dk1"/>
                    </a:solidFill>
                    <a:prstDash val="solid"/>
                    <a:round/>
                    <a:headEnd len="sm" w="sm" type="none"/>
                    <a:tailEnd len="sm" w="sm" type="none"/>
                  </a:ln>
                  <a:solidFill>
                    <a:schemeClr val="accent1"/>
                  </a:solidFill>
                  <a:latin typeface="Ranchers"/>
                </a:rPr>
                <a:t>T</a:t>
              </a:r>
            </a:p>
          </p:txBody>
        </p:sp>
        <p:sp>
          <p:nvSpPr>
            <p:cNvPr id="850" name="Google Shape;850;p12"/>
            <p:cNvSpPr/>
            <p:nvPr/>
          </p:nvSpPr>
          <p:spPr>
            <a:xfrm>
              <a:off x="1884167" y="1194700"/>
              <a:ext cx="915154" cy="1366147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 cap="flat" cmpd="sng" w="28575">
                    <a:solidFill>
                      <a:schemeClr val="dk1"/>
                    </a:solidFill>
                    <a:prstDash val="solid"/>
                    <a:round/>
                    <a:headEnd len="sm" w="sm" type="none"/>
                    <a:tailEnd len="sm" w="sm" type="none"/>
                  </a:ln>
                  <a:solidFill>
                    <a:schemeClr val="accent2"/>
                  </a:solidFill>
                  <a:latin typeface="Ranchers"/>
                </a:rPr>
                <a:t>U</a:t>
              </a:r>
            </a:p>
          </p:txBody>
        </p:sp>
        <p:sp>
          <p:nvSpPr>
            <p:cNvPr id="851" name="Google Shape;851;p12"/>
            <p:cNvSpPr/>
            <p:nvPr/>
          </p:nvSpPr>
          <p:spPr>
            <a:xfrm>
              <a:off x="2923705" y="1194700"/>
              <a:ext cx="609005" cy="1356271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 cap="flat" cmpd="sng" w="28575">
                    <a:solidFill>
                      <a:schemeClr val="dk1"/>
                    </a:solidFill>
                    <a:prstDash val="solid"/>
                    <a:round/>
                    <a:headEnd len="sm" w="sm" type="none"/>
                    <a:tailEnd len="sm" w="sm" type="none"/>
                  </a:ln>
                  <a:solidFill>
                    <a:schemeClr val="accent3"/>
                  </a:solidFill>
                  <a:latin typeface="Ranchers"/>
                </a:rPr>
                <a:t>E</a:t>
              </a:r>
            </a:p>
          </p:txBody>
        </p:sp>
        <p:sp>
          <p:nvSpPr>
            <p:cNvPr id="852" name="Google Shape;852;p12"/>
            <p:cNvSpPr/>
            <p:nvPr/>
          </p:nvSpPr>
          <p:spPr>
            <a:xfrm>
              <a:off x="3716873" y="1184825"/>
              <a:ext cx="730806" cy="1384252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 cap="flat" cmpd="sng" w="28575">
                    <a:solidFill>
                      <a:schemeClr val="dk1"/>
                    </a:solidFill>
                    <a:prstDash val="solid"/>
                    <a:round/>
                    <a:headEnd len="sm" w="sm" type="none"/>
                    <a:tailEnd len="sm" w="sm" type="none"/>
                  </a:ln>
                  <a:solidFill>
                    <a:schemeClr val="accent4"/>
                  </a:solidFill>
                  <a:latin typeface="Ranchers"/>
                </a:rPr>
                <a:t>S</a:t>
              </a:r>
            </a:p>
          </p:txBody>
        </p:sp>
        <p:sp>
          <p:nvSpPr>
            <p:cNvPr id="853" name="Google Shape;853;p12"/>
            <p:cNvSpPr/>
            <p:nvPr/>
          </p:nvSpPr>
          <p:spPr>
            <a:xfrm>
              <a:off x="4638159" y="1179888"/>
              <a:ext cx="972762" cy="1384252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 cap="flat" cmpd="sng" w="28575">
                    <a:solidFill>
                      <a:schemeClr val="dk1"/>
                    </a:solidFill>
                    <a:prstDash val="solid"/>
                    <a:round/>
                    <a:headEnd len="sm" w="sm" type="none"/>
                    <a:tailEnd len="sm" w="sm" type="none"/>
                  </a:ln>
                  <a:solidFill>
                    <a:schemeClr val="accent5"/>
                  </a:solidFill>
                  <a:latin typeface="Ranchers"/>
                </a:rPr>
                <a:t>D</a:t>
              </a:r>
            </a:p>
          </p:txBody>
        </p:sp>
        <p:sp>
          <p:nvSpPr>
            <p:cNvPr id="854" name="Google Shape;854;p12"/>
            <p:cNvSpPr/>
            <p:nvPr/>
          </p:nvSpPr>
          <p:spPr>
            <a:xfrm>
              <a:off x="5650772" y="1179888"/>
              <a:ext cx="892110" cy="1346395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 cap="flat" cmpd="sng" w="28575">
                    <a:solidFill>
                      <a:schemeClr val="dk1"/>
                    </a:solidFill>
                    <a:prstDash val="solid"/>
                    <a:round/>
                    <a:headEnd len="sm" w="sm" type="none"/>
                    <a:tailEnd len="sm" w="sm" type="none"/>
                  </a:ln>
                  <a:solidFill>
                    <a:schemeClr val="accent6"/>
                  </a:solidFill>
                  <a:latin typeface="Ranchers"/>
                </a:rPr>
                <a:t>A</a:t>
              </a:r>
            </a:p>
          </p:txBody>
        </p:sp>
        <p:sp>
          <p:nvSpPr>
            <p:cNvPr id="855" name="Google Shape;855;p12"/>
            <p:cNvSpPr/>
            <p:nvPr/>
          </p:nvSpPr>
          <p:spPr>
            <a:xfrm>
              <a:off x="6531529" y="1172888"/>
              <a:ext cx="915154" cy="1346395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 cap="flat" cmpd="sng" w="28575">
                    <a:solidFill>
                      <a:schemeClr val="dk1"/>
                    </a:solidFill>
                    <a:prstDash val="solid"/>
                    <a:round/>
                    <a:headEnd len="sm" w="sm" type="none"/>
                    <a:tailEnd len="sm" w="sm" type="none"/>
                  </a:ln>
                  <a:solidFill>
                    <a:schemeClr val="lt1"/>
                  </a:solidFill>
                  <a:latin typeface="Ranchers"/>
                </a:rPr>
                <a:t>Y</a:t>
              </a:r>
            </a:p>
          </p:txBody>
        </p:sp>
        <p:sp>
          <p:nvSpPr>
            <p:cNvPr id="856" name="Google Shape;856;p12"/>
            <p:cNvSpPr/>
            <p:nvPr/>
          </p:nvSpPr>
          <p:spPr>
            <a:xfrm>
              <a:off x="7445929" y="1180300"/>
              <a:ext cx="371987" cy="140235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 cap="flat" cmpd="sng" w="28575">
                    <a:solidFill>
                      <a:schemeClr val="dk1"/>
                    </a:solidFill>
                    <a:prstDash val="solid"/>
                    <a:round/>
                    <a:headEnd len="sm" w="sm" type="none"/>
                    <a:tailEnd len="sm" w="sm" type="none"/>
                  </a:ln>
                  <a:solidFill>
                    <a:schemeClr val="lt2"/>
                  </a:solidFill>
                  <a:latin typeface="Ranchers"/>
                </a:rPr>
                <a:t>!</a:t>
              </a:r>
            </a:p>
          </p:txBody>
        </p:sp>
      </p:grpSp>
      <p:sp>
        <p:nvSpPr>
          <p:cNvPr id="857" name="Google Shape;857;p12"/>
          <p:cNvSpPr txBox="1"/>
          <p:nvPr>
            <p:ph idx="1" type="body"/>
          </p:nvPr>
        </p:nvSpPr>
        <p:spPr>
          <a:xfrm>
            <a:off x="1152475" y="2296725"/>
            <a:ext cx="3926100" cy="2872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You can add some text here.</a:t>
            </a:r>
            <a:endParaRPr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Or a To Do list.</a:t>
            </a:r>
            <a:endParaRPr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Move the check mark when complete!</a:t>
            </a:r>
            <a:endParaRPr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58" name="Google Shape;858;p12">
            <a:hlinkClick action="ppaction://hlinkshowjump?jump=previousslide"/>
          </p:cNvPr>
          <p:cNvSpPr/>
          <p:nvPr/>
        </p:nvSpPr>
        <p:spPr>
          <a:xfrm flipH="1" rot="10800000">
            <a:off x="7472059" y="1390880"/>
            <a:ext cx="613028" cy="384241"/>
          </a:xfrm>
          <a:custGeom>
            <a:rect b="b" l="l" r="r" t="t"/>
            <a:pathLst>
              <a:path extrusionOk="0" h="1191445" w="1900861">
                <a:moveTo>
                  <a:pt x="640914" y="4905"/>
                </a:moveTo>
                <a:cubicBezTo>
                  <a:pt x="514181" y="56240"/>
                  <a:pt x="-24031" y="447667"/>
                  <a:pt x="834" y="644985"/>
                </a:cubicBezTo>
                <a:cubicBezTo>
                  <a:pt x="25699" y="842303"/>
                  <a:pt x="648132" y="1153519"/>
                  <a:pt x="790105" y="1188812"/>
                </a:cubicBezTo>
                <a:cubicBezTo>
                  <a:pt x="932078" y="1224105"/>
                  <a:pt x="685832" y="893638"/>
                  <a:pt x="852670" y="856741"/>
                </a:cubicBezTo>
                <a:cubicBezTo>
                  <a:pt x="1019508" y="819844"/>
                  <a:pt x="1638733" y="1097372"/>
                  <a:pt x="1791133" y="967431"/>
                </a:cubicBezTo>
                <a:cubicBezTo>
                  <a:pt x="1943533" y="837490"/>
                  <a:pt x="1938721" y="182170"/>
                  <a:pt x="1767070" y="77094"/>
                </a:cubicBezTo>
                <a:cubicBezTo>
                  <a:pt x="1595420" y="-27982"/>
                  <a:pt x="944110" y="352216"/>
                  <a:pt x="761230" y="336976"/>
                </a:cubicBezTo>
                <a:cubicBezTo>
                  <a:pt x="578350" y="321736"/>
                  <a:pt x="767647" y="-46430"/>
                  <a:pt x="640914" y="4905"/>
                </a:cubicBezTo>
                <a:close/>
              </a:path>
            </a:pathLst>
          </a:custGeom>
          <a:solidFill>
            <a:schemeClr val="accent6"/>
          </a:solidFill>
          <a:ln cap="flat" cmpd="sng" w="28575">
            <a:solidFill>
              <a:schemeClr val="dk1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59" name="Google Shape;859;p12">
            <a:hlinkClick action="ppaction://hlinkshowjump?jump=nextslide"/>
          </p:cNvPr>
          <p:cNvSpPr/>
          <p:nvPr/>
        </p:nvSpPr>
        <p:spPr>
          <a:xfrm rot="10800000">
            <a:off x="8220609" y="1390880"/>
            <a:ext cx="613028" cy="384241"/>
          </a:xfrm>
          <a:custGeom>
            <a:rect b="b" l="l" r="r" t="t"/>
            <a:pathLst>
              <a:path extrusionOk="0" h="1191445" w="1900861">
                <a:moveTo>
                  <a:pt x="640914" y="4905"/>
                </a:moveTo>
                <a:cubicBezTo>
                  <a:pt x="514181" y="56240"/>
                  <a:pt x="-24031" y="447667"/>
                  <a:pt x="834" y="644985"/>
                </a:cubicBezTo>
                <a:cubicBezTo>
                  <a:pt x="25699" y="842303"/>
                  <a:pt x="648132" y="1153519"/>
                  <a:pt x="790105" y="1188812"/>
                </a:cubicBezTo>
                <a:cubicBezTo>
                  <a:pt x="932078" y="1224105"/>
                  <a:pt x="685832" y="893638"/>
                  <a:pt x="852670" y="856741"/>
                </a:cubicBezTo>
                <a:cubicBezTo>
                  <a:pt x="1019508" y="819844"/>
                  <a:pt x="1638733" y="1097372"/>
                  <a:pt x="1791133" y="967431"/>
                </a:cubicBezTo>
                <a:cubicBezTo>
                  <a:pt x="1943533" y="837490"/>
                  <a:pt x="1938721" y="182170"/>
                  <a:pt x="1767070" y="77094"/>
                </a:cubicBezTo>
                <a:cubicBezTo>
                  <a:pt x="1595420" y="-27982"/>
                  <a:pt x="944110" y="352216"/>
                  <a:pt x="761230" y="336976"/>
                </a:cubicBezTo>
                <a:cubicBezTo>
                  <a:pt x="578350" y="321736"/>
                  <a:pt x="767647" y="-46430"/>
                  <a:pt x="640914" y="4905"/>
                </a:cubicBezTo>
                <a:close/>
              </a:path>
            </a:pathLst>
          </a:custGeom>
          <a:solidFill>
            <a:schemeClr val="accent1"/>
          </a:solidFill>
          <a:ln cap="flat" cmpd="sng" w="28575">
            <a:solidFill>
              <a:schemeClr val="dk1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60" name="Google Shape;860;p12">
            <a:hlinkClick action="ppaction://hlinksldjump" r:id="rId3"/>
          </p:cNvPr>
          <p:cNvSpPr/>
          <p:nvPr/>
        </p:nvSpPr>
        <p:spPr>
          <a:xfrm>
            <a:off x="9771525" y="1284950"/>
            <a:ext cx="1942200" cy="702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61" name="Google Shape;861;p12">
            <a:hlinkClick action="ppaction://hlinksldjump" r:id="rId4"/>
          </p:cNvPr>
          <p:cNvSpPr/>
          <p:nvPr/>
        </p:nvSpPr>
        <p:spPr>
          <a:xfrm>
            <a:off x="9771525" y="2123150"/>
            <a:ext cx="1942200" cy="702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62" name="Google Shape;862;p12">
            <a:hlinkClick action="ppaction://hlinksldjump" r:id="rId5"/>
          </p:cNvPr>
          <p:cNvSpPr/>
          <p:nvPr/>
        </p:nvSpPr>
        <p:spPr>
          <a:xfrm>
            <a:off x="9771525" y="2961350"/>
            <a:ext cx="1942200" cy="702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63" name="Google Shape;863;p12">
            <a:hlinkClick action="ppaction://hlinksldjump" r:id="rId6"/>
          </p:cNvPr>
          <p:cNvSpPr/>
          <p:nvPr/>
        </p:nvSpPr>
        <p:spPr>
          <a:xfrm>
            <a:off x="9771525" y="3799550"/>
            <a:ext cx="1942200" cy="702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64" name="Google Shape;864;p12">
            <a:hlinkClick action="ppaction://hlinksldjump" r:id="rId7"/>
          </p:cNvPr>
          <p:cNvSpPr/>
          <p:nvPr/>
        </p:nvSpPr>
        <p:spPr>
          <a:xfrm>
            <a:off x="9771525" y="4713950"/>
            <a:ext cx="1942200" cy="702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65" name="Google Shape;865;p12">
            <a:hlinkClick action="ppaction://hlinksldjump" r:id="rId8"/>
          </p:cNvPr>
          <p:cNvSpPr/>
          <p:nvPr/>
        </p:nvSpPr>
        <p:spPr>
          <a:xfrm>
            <a:off x="9771525" y="5552150"/>
            <a:ext cx="1942200" cy="702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66" name="Google Shape;866;p12"/>
          <p:cNvSpPr txBox="1"/>
          <p:nvPr>
            <p:ph idx="2" type="subTitle"/>
          </p:nvPr>
        </p:nvSpPr>
        <p:spPr>
          <a:xfrm>
            <a:off x="5994450" y="2721225"/>
            <a:ext cx="2945400" cy="563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2100"/>
              </a:spcAft>
              <a:buNone/>
            </a:pPr>
            <a:r>
              <a:rPr lang="en"/>
              <a:t>Reading</a:t>
            </a:r>
            <a:endParaRPr/>
          </a:p>
        </p:txBody>
      </p:sp>
      <p:sp>
        <p:nvSpPr>
          <p:cNvPr id="867" name="Google Shape;867;p12"/>
          <p:cNvSpPr txBox="1"/>
          <p:nvPr>
            <p:ph idx="3" type="subTitle"/>
          </p:nvPr>
        </p:nvSpPr>
        <p:spPr>
          <a:xfrm>
            <a:off x="5994450" y="3368925"/>
            <a:ext cx="2945400" cy="563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2100"/>
              </a:spcAft>
              <a:buNone/>
            </a:pPr>
            <a:r>
              <a:rPr lang="en"/>
              <a:t>Writing</a:t>
            </a:r>
            <a:endParaRPr/>
          </a:p>
        </p:txBody>
      </p:sp>
      <p:sp>
        <p:nvSpPr>
          <p:cNvPr id="868" name="Google Shape;868;p12"/>
          <p:cNvSpPr txBox="1"/>
          <p:nvPr>
            <p:ph idx="4" type="subTitle"/>
          </p:nvPr>
        </p:nvSpPr>
        <p:spPr>
          <a:xfrm>
            <a:off x="5994450" y="4016625"/>
            <a:ext cx="2945400" cy="563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2100"/>
              </a:spcAft>
              <a:buNone/>
            </a:pPr>
            <a:r>
              <a:rPr lang="en"/>
              <a:t>Math</a:t>
            </a:r>
            <a:endParaRPr/>
          </a:p>
        </p:txBody>
      </p:sp>
      <p:sp>
        <p:nvSpPr>
          <p:cNvPr id="869" name="Google Shape;869;p12"/>
          <p:cNvSpPr txBox="1"/>
          <p:nvPr>
            <p:ph idx="5" type="subTitle"/>
          </p:nvPr>
        </p:nvSpPr>
        <p:spPr>
          <a:xfrm>
            <a:off x="5994450" y="4664325"/>
            <a:ext cx="2945400" cy="563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2100"/>
              </a:spcAft>
              <a:buNone/>
            </a:pPr>
            <a:r>
              <a:rPr lang="en"/>
              <a:t>Something else</a:t>
            </a:r>
            <a:endParaRPr/>
          </a:p>
        </p:txBody>
      </p:sp>
      <p:sp>
        <p:nvSpPr>
          <p:cNvPr id="870" name="Google Shape;870;p12"/>
          <p:cNvSpPr txBox="1"/>
          <p:nvPr>
            <p:ph idx="6" type="subTitle"/>
          </p:nvPr>
        </p:nvSpPr>
        <p:spPr>
          <a:xfrm>
            <a:off x="5994450" y="5312025"/>
            <a:ext cx="2945400" cy="563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2100"/>
              </a:spcAft>
              <a:buNone/>
            </a:pPr>
            <a:r>
              <a:rPr lang="en"/>
              <a:t>Something else</a:t>
            </a:r>
            <a:endParaRPr/>
          </a:p>
        </p:txBody>
      </p:sp>
    </p:spTree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874" name="Shape 87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75" name="Google Shape;875;p13"/>
          <p:cNvSpPr/>
          <p:nvPr/>
        </p:nvSpPr>
        <p:spPr>
          <a:xfrm>
            <a:off x="5313100" y="2637125"/>
            <a:ext cx="563400" cy="563400"/>
          </a:xfrm>
          <a:prstGeom prst="rect">
            <a:avLst/>
          </a:prstGeom>
          <a:noFill/>
          <a:ln cap="flat" cmpd="sng" w="2857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76" name="Google Shape;876;p13"/>
          <p:cNvSpPr/>
          <p:nvPr/>
        </p:nvSpPr>
        <p:spPr>
          <a:xfrm>
            <a:off x="5313100" y="3311788"/>
            <a:ext cx="563400" cy="563400"/>
          </a:xfrm>
          <a:prstGeom prst="rect">
            <a:avLst/>
          </a:prstGeom>
          <a:noFill/>
          <a:ln cap="flat" cmpd="sng" w="2857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77" name="Google Shape;877;p13"/>
          <p:cNvSpPr/>
          <p:nvPr/>
        </p:nvSpPr>
        <p:spPr>
          <a:xfrm>
            <a:off x="5313100" y="3986450"/>
            <a:ext cx="563400" cy="563400"/>
          </a:xfrm>
          <a:prstGeom prst="rect">
            <a:avLst/>
          </a:prstGeom>
          <a:noFill/>
          <a:ln cap="flat" cmpd="sng" w="2857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78" name="Google Shape;878;p13"/>
          <p:cNvSpPr/>
          <p:nvPr/>
        </p:nvSpPr>
        <p:spPr>
          <a:xfrm>
            <a:off x="5313100" y="4661113"/>
            <a:ext cx="563400" cy="563400"/>
          </a:xfrm>
          <a:prstGeom prst="rect">
            <a:avLst/>
          </a:prstGeom>
          <a:noFill/>
          <a:ln cap="flat" cmpd="sng" w="2857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79" name="Google Shape;879;p13"/>
          <p:cNvSpPr/>
          <p:nvPr/>
        </p:nvSpPr>
        <p:spPr>
          <a:xfrm>
            <a:off x="5313100" y="5346913"/>
            <a:ext cx="563400" cy="563400"/>
          </a:xfrm>
          <a:prstGeom prst="rect">
            <a:avLst/>
          </a:prstGeom>
          <a:noFill/>
          <a:ln cap="flat" cmpd="sng" w="2857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80" name="Google Shape;880;p13"/>
          <p:cNvSpPr/>
          <p:nvPr/>
        </p:nvSpPr>
        <p:spPr>
          <a:xfrm>
            <a:off x="4526183" y="5433175"/>
            <a:ext cx="438806" cy="477153"/>
          </a:xfrm>
          <a:custGeom>
            <a:rect b="b" l="l" r="r" t="t"/>
            <a:pathLst>
              <a:path extrusionOk="0" h="1871189" w="1132403">
                <a:moveTo>
                  <a:pt x="0" y="932567"/>
                </a:moveTo>
                <a:lnTo>
                  <a:pt x="272504" y="569229"/>
                </a:lnTo>
                <a:lnTo>
                  <a:pt x="436006" y="1235348"/>
                </a:lnTo>
                <a:lnTo>
                  <a:pt x="654008" y="0"/>
                </a:lnTo>
                <a:lnTo>
                  <a:pt x="1132403" y="242225"/>
                </a:lnTo>
                <a:lnTo>
                  <a:pt x="472339" y="1871189"/>
                </a:lnTo>
                <a:lnTo>
                  <a:pt x="0" y="932567"/>
                </a:lnTo>
                <a:close/>
              </a:path>
            </a:pathLst>
          </a:custGeom>
          <a:solidFill>
            <a:schemeClr val="accent3"/>
          </a:solidFill>
          <a:ln cap="flat" cmpd="sng" w="2857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81" name="Google Shape;881;p13"/>
          <p:cNvSpPr/>
          <p:nvPr/>
        </p:nvSpPr>
        <p:spPr>
          <a:xfrm>
            <a:off x="4526183" y="5433175"/>
            <a:ext cx="438806" cy="477153"/>
          </a:xfrm>
          <a:custGeom>
            <a:rect b="b" l="l" r="r" t="t"/>
            <a:pathLst>
              <a:path extrusionOk="0" h="1871189" w="1132403">
                <a:moveTo>
                  <a:pt x="0" y="932567"/>
                </a:moveTo>
                <a:lnTo>
                  <a:pt x="272504" y="569229"/>
                </a:lnTo>
                <a:lnTo>
                  <a:pt x="436006" y="1235348"/>
                </a:lnTo>
                <a:lnTo>
                  <a:pt x="654008" y="0"/>
                </a:lnTo>
                <a:lnTo>
                  <a:pt x="1132403" y="242225"/>
                </a:lnTo>
                <a:lnTo>
                  <a:pt x="472339" y="1871189"/>
                </a:lnTo>
                <a:lnTo>
                  <a:pt x="0" y="932567"/>
                </a:lnTo>
                <a:close/>
              </a:path>
            </a:pathLst>
          </a:custGeom>
          <a:solidFill>
            <a:schemeClr val="accent3"/>
          </a:solidFill>
          <a:ln cap="flat" cmpd="sng" w="2857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82" name="Google Shape;882;p13"/>
          <p:cNvSpPr/>
          <p:nvPr/>
        </p:nvSpPr>
        <p:spPr>
          <a:xfrm>
            <a:off x="4526183" y="5433175"/>
            <a:ext cx="438806" cy="477153"/>
          </a:xfrm>
          <a:custGeom>
            <a:rect b="b" l="l" r="r" t="t"/>
            <a:pathLst>
              <a:path extrusionOk="0" h="1871189" w="1132403">
                <a:moveTo>
                  <a:pt x="0" y="932567"/>
                </a:moveTo>
                <a:lnTo>
                  <a:pt x="272504" y="569229"/>
                </a:lnTo>
                <a:lnTo>
                  <a:pt x="436006" y="1235348"/>
                </a:lnTo>
                <a:lnTo>
                  <a:pt x="654008" y="0"/>
                </a:lnTo>
                <a:lnTo>
                  <a:pt x="1132403" y="242225"/>
                </a:lnTo>
                <a:lnTo>
                  <a:pt x="472339" y="1871189"/>
                </a:lnTo>
                <a:lnTo>
                  <a:pt x="0" y="932567"/>
                </a:lnTo>
                <a:close/>
              </a:path>
            </a:pathLst>
          </a:custGeom>
          <a:solidFill>
            <a:schemeClr val="accent3"/>
          </a:solidFill>
          <a:ln cap="flat" cmpd="sng" w="2857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83" name="Google Shape;883;p13"/>
          <p:cNvSpPr/>
          <p:nvPr/>
        </p:nvSpPr>
        <p:spPr>
          <a:xfrm>
            <a:off x="4526183" y="5433175"/>
            <a:ext cx="438806" cy="477153"/>
          </a:xfrm>
          <a:custGeom>
            <a:rect b="b" l="l" r="r" t="t"/>
            <a:pathLst>
              <a:path extrusionOk="0" h="1871189" w="1132403">
                <a:moveTo>
                  <a:pt x="0" y="932567"/>
                </a:moveTo>
                <a:lnTo>
                  <a:pt x="272504" y="569229"/>
                </a:lnTo>
                <a:lnTo>
                  <a:pt x="436006" y="1235348"/>
                </a:lnTo>
                <a:lnTo>
                  <a:pt x="654008" y="0"/>
                </a:lnTo>
                <a:lnTo>
                  <a:pt x="1132403" y="242225"/>
                </a:lnTo>
                <a:lnTo>
                  <a:pt x="472339" y="1871189"/>
                </a:lnTo>
                <a:lnTo>
                  <a:pt x="0" y="932567"/>
                </a:lnTo>
                <a:close/>
              </a:path>
            </a:pathLst>
          </a:custGeom>
          <a:solidFill>
            <a:schemeClr val="accent3"/>
          </a:solidFill>
          <a:ln cap="flat" cmpd="sng" w="2857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84" name="Google Shape;884;p13"/>
          <p:cNvSpPr/>
          <p:nvPr/>
        </p:nvSpPr>
        <p:spPr>
          <a:xfrm>
            <a:off x="5355202" y="2677713"/>
            <a:ext cx="438806" cy="477153"/>
          </a:xfrm>
          <a:custGeom>
            <a:rect b="b" l="l" r="r" t="t"/>
            <a:pathLst>
              <a:path extrusionOk="0" h="1871189" w="1132403">
                <a:moveTo>
                  <a:pt x="0" y="932567"/>
                </a:moveTo>
                <a:lnTo>
                  <a:pt x="272504" y="569229"/>
                </a:lnTo>
                <a:lnTo>
                  <a:pt x="436006" y="1235348"/>
                </a:lnTo>
                <a:lnTo>
                  <a:pt x="654008" y="0"/>
                </a:lnTo>
                <a:lnTo>
                  <a:pt x="1132403" y="242225"/>
                </a:lnTo>
                <a:lnTo>
                  <a:pt x="472339" y="1871189"/>
                </a:lnTo>
                <a:lnTo>
                  <a:pt x="0" y="932567"/>
                </a:lnTo>
                <a:close/>
              </a:path>
            </a:pathLst>
          </a:custGeom>
          <a:solidFill>
            <a:schemeClr val="accent3"/>
          </a:solidFill>
          <a:ln cap="flat" cmpd="sng" w="2857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885" name="Google Shape;885;p13"/>
          <p:cNvGrpSpPr/>
          <p:nvPr/>
        </p:nvGrpSpPr>
        <p:grpSpPr>
          <a:xfrm>
            <a:off x="1183950" y="1407766"/>
            <a:ext cx="5279429" cy="836691"/>
            <a:chOff x="1183950" y="1407766"/>
            <a:chExt cx="5279429" cy="836691"/>
          </a:xfrm>
        </p:grpSpPr>
        <p:grpSp>
          <p:nvGrpSpPr>
            <p:cNvPr id="886" name="Google Shape;886;p13"/>
            <p:cNvGrpSpPr/>
            <p:nvPr/>
          </p:nvGrpSpPr>
          <p:grpSpPr>
            <a:xfrm>
              <a:off x="1183950" y="1407766"/>
              <a:ext cx="4548025" cy="816603"/>
              <a:chOff x="1127406" y="1165900"/>
              <a:chExt cx="7869917" cy="1413052"/>
            </a:xfrm>
          </p:grpSpPr>
          <p:sp>
            <p:nvSpPr>
              <p:cNvPr id="887" name="Google Shape;887;p13"/>
              <p:cNvSpPr/>
              <p:nvPr/>
            </p:nvSpPr>
            <p:spPr>
              <a:xfrm>
                <a:off x="1127406" y="1165900"/>
                <a:ext cx="1334874" cy="1346395"/>
              </a:xfrm>
              <a:prstGeom prst="rect">
                <a:avLst/>
              </a:prstGeom>
            </p:spPr>
            <p:txBody>
              <a:bodyPr>
                <a:prstTxWarp prst="textPlain"/>
              </a:bodyPr>
              <a:lstStyle/>
              <a:p>
                <a:pPr lvl="0" algn="ctr"/>
                <a:r>
                  <a:rPr b="0" i="0">
                    <a:ln cap="flat" cmpd="sng" w="2857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>
                    <a:solidFill>
                      <a:schemeClr val="accent1"/>
                    </a:solidFill>
                    <a:latin typeface="Ranchers"/>
                  </a:rPr>
                  <a:t>W</a:t>
                </a:r>
              </a:p>
            </p:txBody>
          </p:sp>
          <p:sp>
            <p:nvSpPr>
              <p:cNvPr id="888" name="Google Shape;888;p13"/>
              <p:cNvSpPr/>
              <p:nvPr/>
            </p:nvSpPr>
            <p:spPr>
              <a:xfrm>
                <a:off x="2543451" y="1194700"/>
                <a:ext cx="609005" cy="1356271"/>
              </a:xfrm>
              <a:prstGeom prst="rect">
                <a:avLst/>
              </a:prstGeom>
            </p:spPr>
            <p:txBody>
              <a:bodyPr>
                <a:prstTxWarp prst="textPlain"/>
              </a:bodyPr>
              <a:lstStyle/>
              <a:p>
                <a:pPr lvl="0" algn="ctr"/>
                <a:r>
                  <a:rPr b="0" i="0">
                    <a:ln cap="flat" cmpd="sng" w="2857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>
                    <a:solidFill>
                      <a:schemeClr val="accent2"/>
                    </a:solidFill>
                    <a:latin typeface="Ranchers"/>
                  </a:rPr>
                  <a:t>E</a:t>
                </a:r>
              </a:p>
            </p:txBody>
          </p:sp>
          <p:sp>
            <p:nvSpPr>
              <p:cNvPr id="889" name="Google Shape;889;p13"/>
              <p:cNvSpPr/>
              <p:nvPr/>
            </p:nvSpPr>
            <p:spPr>
              <a:xfrm>
                <a:off x="3319275" y="1194700"/>
                <a:ext cx="972762" cy="1384252"/>
              </a:xfrm>
              <a:prstGeom prst="rect">
                <a:avLst/>
              </a:prstGeom>
            </p:spPr>
            <p:txBody>
              <a:bodyPr>
                <a:prstTxWarp prst="textPlain"/>
              </a:bodyPr>
              <a:lstStyle/>
              <a:p>
                <a:pPr lvl="0" algn="ctr"/>
                <a:r>
                  <a:rPr b="0" i="0">
                    <a:ln cap="flat" cmpd="sng" w="2857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>
                    <a:solidFill>
                      <a:schemeClr val="accent3"/>
                    </a:solidFill>
                    <a:latin typeface="Ranchers"/>
                  </a:rPr>
                  <a:t>D</a:t>
                </a:r>
              </a:p>
            </p:txBody>
          </p:sp>
          <p:sp>
            <p:nvSpPr>
              <p:cNvPr id="890" name="Google Shape;890;p13"/>
              <p:cNvSpPr/>
              <p:nvPr/>
            </p:nvSpPr>
            <p:spPr>
              <a:xfrm>
                <a:off x="4376157" y="1184825"/>
                <a:ext cx="892110" cy="1346395"/>
              </a:xfrm>
              <a:prstGeom prst="rect">
                <a:avLst/>
              </a:prstGeom>
            </p:spPr>
            <p:txBody>
              <a:bodyPr>
                <a:prstTxWarp prst="textPlain"/>
              </a:bodyPr>
              <a:lstStyle/>
              <a:p>
                <a:pPr lvl="0" algn="ctr"/>
                <a:r>
                  <a:rPr b="0" i="0">
                    <a:ln cap="flat" cmpd="sng" w="2857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>
                    <a:solidFill>
                      <a:schemeClr val="accent4"/>
                    </a:solidFill>
                    <a:latin typeface="Ranchers"/>
                  </a:rPr>
                  <a:t>N</a:t>
                </a:r>
              </a:p>
            </p:txBody>
          </p:sp>
          <p:sp>
            <p:nvSpPr>
              <p:cNvPr id="891" name="Google Shape;891;p13"/>
              <p:cNvSpPr/>
              <p:nvPr/>
            </p:nvSpPr>
            <p:spPr>
              <a:xfrm>
                <a:off x="5429299" y="1179888"/>
                <a:ext cx="609005" cy="1356271"/>
              </a:xfrm>
              <a:prstGeom prst="rect">
                <a:avLst/>
              </a:prstGeom>
            </p:spPr>
            <p:txBody>
              <a:bodyPr>
                <a:prstTxWarp prst="textPlain"/>
              </a:bodyPr>
              <a:lstStyle/>
              <a:p>
                <a:pPr lvl="0" algn="ctr"/>
                <a:r>
                  <a:rPr b="0" i="0">
                    <a:ln cap="flat" cmpd="sng" w="2857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>
                    <a:solidFill>
                      <a:schemeClr val="accent5"/>
                    </a:solidFill>
                    <a:latin typeface="Ranchers"/>
                  </a:rPr>
                  <a:t>E</a:t>
                </a:r>
              </a:p>
            </p:txBody>
          </p:sp>
          <p:sp>
            <p:nvSpPr>
              <p:cNvPr id="892" name="Google Shape;892;p13"/>
              <p:cNvSpPr/>
              <p:nvPr/>
            </p:nvSpPr>
            <p:spPr>
              <a:xfrm>
                <a:off x="6178199" y="1179888"/>
                <a:ext cx="730806" cy="1384252"/>
              </a:xfrm>
              <a:prstGeom prst="rect">
                <a:avLst/>
              </a:prstGeom>
            </p:spPr>
            <p:txBody>
              <a:bodyPr>
                <a:prstTxWarp prst="textPlain"/>
              </a:bodyPr>
              <a:lstStyle/>
              <a:p>
                <a:pPr lvl="0" algn="ctr"/>
                <a:r>
                  <a:rPr b="0" i="0">
                    <a:ln cap="flat" cmpd="sng" w="2857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>
                    <a:solidFill>
                      <a:schemeClr val="accent6"/>
                    </a:solidFill>
                    <a:latin typeface="Ranchers"/>
                  </a:rPr>
                  <a:t>S</a:t>
                </a:r>
              </a:p>
            </p:txBody>
          </p:sp>
          <p:sp>
            <p:nvSpPr>
              <p:cNvPr id="893" name="Google Shape;893;p13"/>
              <p:cNvSpPr/>
              <p:nvPr/>
            </p:nvSpPr>
            <p:spPr>
              <a:xfrm>
                <a:off x="7058956" y="1172888"/>
                <a:ext cx="972762" cy="1384252"/>
              </a:xfrm>
              <a:prstGeom prst="rect">
                <a:avLst/>
              </a:prstGeom>
            </p:spPr>
            <p:txBody>
              <a:bodyPr>
                <a:prstTxWarp prst="textPlain"/>
              </a:bodyPr>
              <a:lstStyle/>
              <a:p>
                <a:pPr lvl="0" algn="ctr"/>
                <a:r>
                  <a:rPr b="0" i="0">
                    <a:ln cap="flat" cmpd="sng" w="2857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>
                    <a:solidFill>
                      <a:schemeClr val="lt1"/>
                    </a:solidFill>
                    <a:latin typeface="Ranchers"/>
                  </a:rPr>
                  <a:t>D</a:t>
                </a:r>
              </a:p>
            </p:txBody>
          </p:sp>
          <p:sp>
            <p:nvSpPr>
              <p:cNvPr id="894" name="Google Shape;894;p13"/>
              <p:cNvSpPr/>
              <p:nvPr/>
            </p:nvSpPr>
            <p:spPr>
              <a:xfrm>
                <a:off x="8105212" y="1180300"/>
                <a:ext cx="892110" cy="1346395"/>
              </a:xfrm>
              <a:prstGeom prst="rect">
                <a:avLst/>
              </a:prstGeom>
            </p:spPr>
            <p:txBody>
              <a:bodyPr>
                <a:prstTxWarp prst="textPlain"/>
              </a:bodyPr>
              <a:lstStyle/>
              <a:p>
                <a:pPr lvl="0" algn="ctr"/>
                <a:r>
                  <a:rPr b="0" i="0">
                    <a:ln cap="flat" cmpd="sng" w="2857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>
                    <a:solidFill>
                      <a:schemeClr val="lt2"/>
                    </a:solidFill>
                    <a:latin typeface="Ranchers"/>
                  </a:rPr>
                  <a:t>A</a:t>
                </a:r>
              </a:p>
            </p:txBody>
          </p:sp>
        </p:grpSp>
        <p:sp>
          <p:nvSpPr>
            <p:cNvPr id="895" name="Google Shape;895;p13"/>
            <p:cNvSpPr/>
            <p:nvPr/>
          </p:nvSpPr>
          <p:spPr>
            <a:xfrm>
              <a:off x="5640900" y="1439741"/>
              <a:ext cx="528867" cy="778082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 cap="flat" cmpd="sng" w="28575">
                    <a:solidFill>
                      <a:schemeClr val="dk1"/>
                    </a:solidFill>
                    <a:prstDash val="solid"/>
                    <a:round/>
                    <a:headEnd len="sm" w="sm" type="none"/>
                    <a:tailEnd len="sm" w="sm" type="none"/>
                  </a:ln>
                  <a:solidFill>
                    <a:schemeClr val="accent1"/>
                  </a:solidFill>
                  <a:latin typeface="Ranchers"/>
                </a:rPr>
                <a:t>Y</a:t>
              </a:r>
            </a:p>
          </p:txBody>
        </p:sp>
        <p:sp>
          <p:nvSpPr>
            <p:cNvPr id="896" name="Google Shape;896;p13"/>
            <p:cNvSpPr/>
            <p:nvPr/>
          </p:nvSpPr>
          <p:spPr>
            <a:xfrm>
              <a:off x="6248408" y="1434034"/>
              <a:ext cx="214971" cy="810422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 cap="flat" cmpd="sng" w="28575">
                    <a:solidFill>
                      <a:schemeClr val="dk1"/>
                    </a:solidFill>
                    <a:prstDash val="solid"/>
                    <a:round/>
                    <a:headEnd len="sm" w="sm" type="none"/>
                    <a:tailEnd len="sm" w="sm" type="none"/>
                  </a:ln>
                  <a:solidFill>
                    <a:schemeClr val="accent2"/>
                  </a:solidFill>
                  <a:latin typeface="Ranchers"/>
                </a:rPr>
                <a:t>!</a:t>
              </a:r>
            </a:p>
          </p:txBody>
        </p:sp>
      </p:grpSp>
      <p:sp>
        <p:nvSpPr>
          <p:cNvPr id="897" name="Google Shape;897;p13"/>
          <p:cNvSpPr txBox="1"/>
          <p:nvPr>
            <p:ph idx="1" type="body"/>
          </p:nvPr>
        </p:nvSpPr>
        <p:spPr>
          <a:xfrm>
            <a:off x="1152475" y="2296725"/>
            <a:ext cx="3926100" cy="26739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You can add some text here.</a:t>
            </a:r>
            <a:endParaRPr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Or a To Do list.</a:t>
            </a:r>
            <a:endParaRPr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Move the check mark when complete!</a:t>
            </a:r>
            <a:endParaRPr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98" name="Google Shape;898;p13">
            <a:hlinkClick action="ppaction://hlinkshowjump?jump=previousslide"/>
          </p:cNvPr>
          <p:cNvSpPr/>
          <p:nvPr/>
        </p:nvSpPr>
        <p:spPr>
          <a:xfrm flipH="1" rot="10800000">
            <a:off x="7472059" y="1390880"/>
            <a:ext cx="613028" cy="384241"/>
          </a:xfrm>
          <a:custGeom>
            <a:rect b="b" l="l" r="r" t="t"/>
            <a:pathLst>
              <a:path extrusionOk="0" h="1191445" w="1900861">
                <a:moveTo>
                  <a:pt x="640914" y="4905"/>
                </a:moveTo>
                <a:cubicBezTo>
                  <a:pt x="514181" y="56240"/>
                  <a:pt x="-24031" y="447667"/>
                  <a:pt x="834" y="644985"/>
                </a:cubicBezTo>
                <a:cubicBezTo>
                  <a:pt x="25699" y="842303"/>
                  <a:pt x="648132" y="1153519"/>
                  <a:pt x="790105" y="1188812"/>
                </a:cubicBezTo>
                <a:cubicBezTo>
                  <a:pt x="932078" y="1224105"/>
                  <a:pt x="685832" y="893638"/>
                  <a:pt x="852670" y="856741"/>
                </a:cubicBezTo>
                <a:cubicBezTo>
                  <a:pt x="1019508" y="819844"/>
                  <a:pt x="1638733" y="1097372"/>
                  <a:pt x="1791133" y="967431"/>
                </a:cubicBezTo>
                <a:cubicBezTo>
                  <a:pt x="1943533" y="837490"/>
                  <a:pt x="1938721" y="182170"/>
                  <a:pt x="1767070" y="77094"/>
                </a:cubicBezTo>
                <a:cubicBezTo>
                  <a:pt x="1595420" y="-27982"/>
                  <a:pt x="944110" y="352216"/>
                  <a:pt x="761230" y="336976"/>
                </a:cubicBezTo>
                <a:cubicBezTo>
                  <a:pt x="578350" y="321736"/>
                  <a:pt x="767647" y="-46430"/>
                  <a:pt x="640914" y="4905"/>
                </a:cubicBezTo>
                <a:close/>
              </a:path>
            </a:pathLst>
          </a:custGeom>
          <a:solidFill>
            <a:schemeClr val="accent6"/>
          </a:solidFill>
          <a:ln cap="flat" cmpd="sng" w="28575">
            <a:solidFill>
              <a:schemeClr val="dk1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99" name="Google Shape;899;p13">
            <a:hlinkClick action="ppaction://hlinkshowjump?jump=nextslide"/>
          </p:cNvPr>
          <p:cNvSpPr/>
          <p:nvPr/>
        </p:nvSpPr>
        <p:spPr>
          <a:xfrm rot="10800000">
            <a:off x="8220609" y="1390880"/>
            <a:ext cx="613028" cy="384241"/>
          </a:xfrm>
          <a:custGeom>
            <a:rect b="b" l="l" r="r" t="t"/>
            <a:pathLst>
              <a:path extrusionOk="0" h="1191445" w="1900861">
                <a:moveTo>
                  <a:pt x="640914" y="4905"/>
                </a:moveTo>
                <a:cubicBezTo>
                  <a:pt x="514181" y="56240"/>
                  <a:pt x="-24031" y="447667"/>
                  <a:pt x="834" y="644985"/>
                </a:cubicBezTo>
                <a:cubicBezTo>
                  <a:pt x="25699" y="842303"/>
                  <a:pt x="648132" y="1153519"/>
                  <a:pt x="790105" y="1188812"/>
                </a:cubicBezTo>
                <a:cubicBezTo>
                  <a:pt x="932078" y="1224105"/>
                  <a:pt x="685832" y="893638"/>
                  <a:pt x="852670" y="856741"/>
                </a:cubicBezTo>
                <a:cubicBezTo>
                  <a:pt x="1019508" y="819844"/>
                  <a:pt x="1638733" y="1097372"/>
                  <a:pt x="1791133" y="967431"/>
                </a:cubicBezTo>
                <a:cubicBezTo>
                  <a:pt x="1943533" y="837490"/>
                  <a:pt x="1938721" y="182170"/>
                  <a:pt x="1767070" y="77094"/>
                </a:cubicBezTo>
                <a:cubicBezTo>
                  <a:pt x="1595420" y="-27982"/>
                  <a:pt x="944110" y="352216"/>
                  <a:pt x="761230" y="336976"/>
                </a:cubicBezTo>
                <a:cubicBezTo>
                  <a:pt x="578350" y="321736"/>
                  <a:pt x="767647" y="-46430"/>
                  <a:pt x="640914" y="4905"/>
                </a:cubicBezTo>
                <a:close/>
              </a:path>
            </a:pathLst>
          </a:custGeom>
          <a:solidFill>
            <a:schemeClr val="accent1"/>
          </a:solidFill>
          <a:ln cap="flat" cmpd="sng" w="28575">
            <a:solidFill>
              <a:schemeClr val="dk1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00" name="Google Shape;900;p13">
            <a:hlinkClick action="ppaction://hlinksldjump" r:id="rId3"/>
          </p:cNvPr>
          <p:cNvSpPr/>
          <p:nvPr/>
        </p:nvSpPr>
        <p:spPr>
          <a:xfrm>
            <a:off x="9771525" y="1284950"/>
            <a:ext cx="1942200" cy="702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01" name="Google Shape;901;p13">
            <a:hlinkClick action="ppaction://hlinksldjump" r:id="rId4"/>
          </p:cNvPr>
          <p:cNvSpPr/>
          <p:nvPr/>
        </p:nvSpPr>
        <p:spPr>
          <a:xfrm>
            <a:off x="9771525" y="2123150"/>
            <a:ext cx="1942200" cy="702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02" name="Google Shape;902;p13">
            <a:hlinkClick action="ppaction://hlinksldjump" r:id="rId5"/>
          </p:cNvPr>
          <p:cNvSpPr/>
          <p:nvPr/>
        </p:nvSpPr>
        <p:spPr>
          <a:xfrm>
            <a:off x="9771525" y="2961350"/>
            <a:ext cx="1942200" cy="702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03" name="Google Shape;903;p13">
            <a:hlinkClick action="ppaction://hlinksldjump" r:id="rId6"/>
          </p:cNvPr>
          <p:cNvSpPr/>
          <p:nvPr/>
        </p:nvSpPr>
        <p:spPr>
          <a:xfrm>
            <a:off x="9771525" y="3799550"/>
            <a:ext cx="1942200" cy="702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04" name="Google Shape;904;p13">
            <a:hlinkClick action="ppaction://hlinksldjump" r:id="rId7"/>
          </p:cNvPr>
          <p:cNvSpPr/>
          <p:nvPr/>
        </p:nvSpPr>
        <p:spPr>
          <a:xfrm>
            <a:off x="9771525" y="4713950"/>
            <a:ext cx="1942200" cy="702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05" name="Google Shape;905;p13">
            <a:hlinkClick action="ppaction://hlinksldjump" r:id="rId8"/>
          </p:cNvPr>
          <p:cNvSpPr/>
          <p:nvPr/>
        </p:nvSpPr>
        <p:spPr>
          <a:xfrm>
            <a:off x="9771525" y="5552150"/>
            <a:ext cx="1942200" cy="702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06" name="Google Shape;906;p13"/>
          <p:cNvSpPr txBox="1"/>
          <p:nvPr>
            <p:ph idx="2" type="subTitle"/>
          </p:nvPr>
        </p:nvSpPr>
        <p:spPr>
          <a:xfrm>
            <a:off x="5994450" y="2721225"/>
            <a:ext cx="2945400" cy="563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2100"/>
              </a:spcAft>
              <a:buNone/>
            </a:pPr>
            <a:r>
              <a:rPr lang="en"/>
              <a:t>Reading</a:t>
            </a:r>
            <a:endParaRPr/>
          </a:p>
        </p:txBody>
      </p:sp>
      <p:sp>
        <p:nvSpPr>
          <p:cNvPr id="907" name="Google Shape;907;p13"/>
          <p:cNvSpPr txBox="1"/>
          <p:nvPr>
            <p:ph idx="3" type="subTitle"/>
          </p:nvPr>
        </p:nvSpPr>
        <p:spPr>
          <a:xfrm>
            <a:off x="5994450" y="3368925"/>
            <a:ext cx="2945400" cy="563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2100"/>
              </a:spcAft>
              <a:buNone/>
            </a:pPr>
            <a:r>
              <a:rPr lang="en"/>
              <a:t>Writing</a:t>
            </a:r>
            <a:endParaRPr/>
          </a:p>
        </p:txBody>
      </p:sp>
      <p:sp>
        <p:nvSpPr>
          <p:cNvPr id="908" name="Google Shape;908;p13"/>
          <p:cNvSpPr txBox="1"/>
          <p:nvPr>
            <p:ph idx="4" type="subTitle"/>
          </p:nvPr>
        </p:nvSpPr>
        <p:spPr>
          <a:xfrm>
            <a:off x="5994450" y="4016625"/>
            <a:ext cx="2945400" cy="563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2100"/>
              </a:spcAft>
              <a:buNone/>
            </a:pPr>
            <a:r>
              <a:rPr lang="en"/>
              <a:t>Math</a:t>
            </a:r>
            <a:endParaRPr/>
          </a:p>
        </p:txBody>
      </p:sp>
      <p:sp>
        <p:nvSpPr>
          <p:cNvPr id="909" name="Google Shape;909;p13"/>
          <p:cNvSpPr txBox="1"/>
          <p:nvPr>
            <p:ph idx="5" type="subTitle"/>
          </p:nvPr>
        </p:nvSpPr>
        <p:spPr>
          <a:xfrm>
            <a:off x="5994450" y="4664325"/>
            <a:ext cx="2945400" cy="563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2100"/>
              </a:spcAft>
              <a:buNone/>
            </a:pPr>
            <a:r>
              <a:rPr lang="en"/>
              <a:t>Something else</a:t>
            </a:r>
            <a:endParaRPr/>
          </a:p>
        </p:txBody>
      </p:sp>
      <p:sp>
        <p:nvSpPr>
          <p:cNvPr id="910" name="Google Shape;910;p13"/>
          <p:cNvSpPr txBox="1"/>
          <p:nvPr>
            <p:ph idx="6" type="subTitle"/>
          </p:nvPr>
        </p:nvSpPr>
        <p:spPr>
          <a:xfrm>
            <a:off x="5994450" y="5312025"/>
            <a:ext cx="2945400" cy="563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2100"/>
              </a:spcAft>
              <a:buNone/>
            </a:pPr>
            <a:r>
              <a:rPr lang="en"/>
              <a:t>Something else</a:t>
            </a:r>
            <a:endParaRPr/>
          </a:p>
        </p:txBody>
      </p:sp>
    </p:spTree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914" name="Shape 91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15" name="Google Shape;915;p14"/>
          <p:cNvSpPr/>
          <p:nvPr/>
        </p:nvSpPr>
        <p:spPr>
          <a:xfrm>
            <a:off x="5313100" y="2637125"/>
            <a:ext cx="563400" cy="563400"/>
          </a:xfrm>
          <a:prstGeom prst="rect">
            <a:avLst/>
          </a:prstGeom>
          <a:noFill/>
          <a:ln cap="flat" cmpd="sng" w="2857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16" name="Google Shape;916;p14"/>
          <p:cNvSpPr/>
          <p:nvPr/>
        </p:nvSpPr>
        <p:spPr>
          <a:xfrm>
            <a:off x="5313100" y="3311788"/>
            <a:ext cx="563400" cy="563400"/>
          </a:xfrm>
          <a:prstGeom prst="rect">
            <a:avLst/>
          </a:prstGeom>
          <a:noFill/>
          <a:ln cap="flat" cmpd="sng" w="2857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17" name="Google Shape;917;p14"/>
          <p:cNvSpPr/>
          <p:nvPr/>
        </p:nvSpPr>
        <p:spPr>
          <a:xfrm>
            <a:off x="5313100" y="3986450"/>
            <a:ext cx="563400" cy="563400"/>
          </a:xfrm>
          <a:prstGeom prst="rect">
            <a:avLst/>
          </a:prstGeom>
          <a:noFill/>
          <a:ln cap="flat" cmpd="sng" w="2857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18" name="Google Shape;918;p14"/>
          <p:cNvSpPr/>
          <p:nvPr/>
        </p:nvSpPr>
        <p:spPr>
          <a:xfrm>
            <a:off x="5313100" y="4661113"/>
            <a:ext cx="563400" cy="563400"/>
          </a:xfrm>
          <a:prstGeom prst="rect">
            <a:avLst/>
          </a:prstGeom>
          <a:noFill/>
          <a:ln cap="flat" cmpd="sng" w="2857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19" name="Google Shape;919;p14"/>
          <p:cNvSpPr/>
          <p:nvPr/>
        </p:nvSpPr>
        <p:spPr>
          <a:xfrm>
            <a:off x="5313100" y="5346913"/>
            <a:ext cx="563400" cy="563400"/>
          </a:xfrm>
          <a:prstGeom prst="rect">
            <a:avLst/>
          </a:prstGeom>
          <a:noFill/>
          <a:ln cap="flat" cmpd="sng" w="2857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20" name="Google Shape;920;p14"/>
          <p:cNvSpPr/>
          <p:nvPr/>
        </p:nvSpPr>
        <p:spPr>
          <a:xfrm>
            <a:off x="5423252" y="5398275"/>
            <a:ext cx="438806" cy="477153"/>
          </a:xfrm>
          <a:custGeom>
            <a:rect b="b" l="l" r="r" t="t"/>
            <a:pathLst>
              <a:path extrusionOk="0" h="1871189" w="1132403">
                <a:moveTo>
                  <a:pt x="0" y="932567"/>
                </a:moveTo>
                <a:lnTo>
                  <a:pt x="272504" y="569229"/>
                </a:lnTo>
                <a:lnTo>
                  <a:pt x="436006" y="1235348"/>
                </a:lnTo>
                <a:lnTo>
                  <a:pt x="654008" y="0"/>
                </a:lnTo>
                <a:lnTo>
                  <a:pt x="1132403" y="242225"/>
                </a:lnTo>
                <a:lnTo>
                  <a:pt x="472339" y="1871189"/>
                </a:lnTo>
                <a:lnTo>
                  <a:pt x="0" y="932567"/>
                </a:lnTo>
                <a:close/>
              </a:path>
            </a:pathLst>
          </a:custGeom>
          <a:solidFill>
            <a:schemeClr val="accent4"/>
          </a:solidFill>
          <a:ln cap="flat" cmpd="sng" w="2857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21" name="Google Shape;921;p14"/>
          <p:cNvSpPr/>
          <p:nvPr/>
        </p:nvSpPr>
        <p:spPr>
          <a:xfrm>
            <a:off x="5423252" y="4692375"/>
            <a:ext cx="438806" cy="477153"/>
          </a:xfrm>
          <a:custGeom>
            <a:rect b="b" l="l" r="r" t="t"/>
            <a:pathLst>
              <a:path extrusionOk="0" h="1871189" w="1132403">
                <a:moveTo>
                  <a:pt x="0" y="932567"/>
                </a:moveTo>
                <a:lnTo>
                  <a:pt x="272504" y="569229"/>
                </a:lnTo>
                <a:lnTo>
                  <a:pt x="436006" y="1235348"/>
                </a:lnTo>
                <a:lnTo>
                  <a:pt x="654008" y="0"/>
                </a:lnTo>
                <a:lnTo>
                  <a:pt x="1132403" y="242225"/>
                </a:lnTo>
                <a:lnTo>
                  <a:pt x="472339" y="1871189"/>
                </a:lnTo>
                <a:lnTo>
                  <a:pt x="0" y="932567"/>
                </a:lnTo>
                <a:close/>
              </a:path>
            </a:pathLst>
          </a:custGeom>
          <a:solidFill>
            <a:schemeClr val="accent4"/>
          </a:solidFill>
          <a:ln cap="flat" cmpd="sng" w="2857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22" name="Google Shape;922;p14"/>
          <p:cNvSpPr/>
          <p:nvPr/>
        </p:nvSpPr>
        <p:spPr>
          <a:xfrm>
            <a:off x="5423252" y="4049700"/>
            <a:ext cx="438806" cy="477153"/>
          </a:xfrm>
          <a:custGeom>
            <a:rect b="b" l="l" r="r" t="t"/>
            <a:pathLst>
              <a:path extrusionOk="0" h="1871189" w="1132403">
                <a:moveTo>
                  <a:pt x="0" y="932567"/>
                </a:moveTo>
                <a:lnTo>
                  <a:pt x="272504" y="569229"/>
                </a:lnTo>
                <a:lnTo>
                  <a:pt x="436006" y="1235348"/>
                </a:lnTo>
                <a:lnTo>
                  <a:pt x="654008" y="0"/>
                </a:lnTo>
                <a:lnTo>
                  <a:pt x="1132403" y="242225"/>
                </a:lnTo>
                <a:lnTo>
                  <a:pt x="472339" y="1871189"/>
                </a:lnTo>
                <a:lnTo>
                  <a:pt x="0" y="932567"/>
                </a:lnTo>
                <a:close/>
              </a:path>
            </a:pathLst>
          </a:custGeom>
          <a:solidFill>
            <a:schemeClr val="accent4"/>
          </a:solidFill>
          <a:ln cap="flat" cmpd="sng" w="2857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23" name="Google Shape;923;p14"/>
          <p:cNvSpPr/>
          <p:nvPr/>
        </p:nvSpPr>
        <p:spPr>
          <a:xfrm>
            <a:off x="5355214" y="3407025"/>
            <a:ext cx="438806" cy="477153"/>
          </a:xfrm>
          <a:custGeom>
            <a:rect b="b" l="l" r="r" t="t"/>
            <a:pathLst>
              <a:path extrusionOk="0" h="1871189" w="1132403">
                <a:moveTo>
                  <a:pt x="0" y="932567"/>
                </a:moveTo>
                <a:lnTo>
                  <a:pt x="272504" y="569229"/>
                </a:lnTo>
                <a:lnTo>
                  <a:pt x="436006" y="1235348"/>
                </a:lnTo>
                <a:lnTo>
                  <a:pt x="654008" y="0"/>
                </a:lnTo>
                <a:lnTo>
                  <a:pt x="1132403" y="242225"/>
                </a:lnTo>
                <a:lnTo>
                  <a:pt x="472339" y="1871189"/>
                </a:lnTo>
                <a:lnTo>
                  <a:pt x="0" y="932567"/>
                </a:lnTo>
                <a:close/>
              </a:path>
            </a:pathLst>
          </a:custGeom>
          <a:solidFill>
            <a:schemeClr val="accent4"/>
          </a:solidFill>
          <a:ln cap="flat" cmpd="sng" w="2857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24" name="Google Shape;924;p14"/>
          <p:cNvSpPr/>
          <p:nvPr/>
        </p:nvSpPr>
        <p:spPr>
          <a:xfrm>
            <a:off x="5355202" y="2677713"/>
            <a:ext cx="438806" cy="477153"/>
          </a:xfrm>
          <a:custGeom>
            <a:rect b="b" l="l" r="r" t="t"/>
            <a:pathLst>
              <a:path extrusionOk="0" h="1871189" w="1132403">
                <a:moveTo>
                  <a:pt x="0" y="932567"/>
                </a:moveTo>
                <a:lnTo>
                  <a:pt x="272504" y="569229"/>
                </a:lnTo>
                <a:lnTo>
                  <a:pt x="436006" y="1235348"/>
                </a:lnTo>
                <a:lnTo>
                  <a:pt x="654008" y="0"/>
                </a:lnTo>
                <a:lnTo>
                  <a:pt x="1132403" y="242225"/>
                </a:lnTo>
                <a:lnTo>
                  <a:pt x="472339" y="1871189"/>
                </a:lnTo>
                <a:lnTo>
                  <a:pt x="0" y="932567"/>
                </a:lnTo>
                <a:close/>
              </a:path>
            </a:pathLst>
          </a:custGeom>
          <a:solidFill>
            <a:schemeClr val="accent4"/>
          </a:solidFill>
          <a:ln cap="flat" cmpd="sng" w="2857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25" name="Google Shape;925;p14"/>
          <p:cNvSpPr txBox="1"/>
          <p:nvPr>
            <p:ph idx="1" type="body"/>
          </p:nvPr>
        </p:nvSpPr>
        <p:spPr>
          <a:xfrm>
            <a:off x="1152475" y="2296725"/>
            <a:ext cx="3926100" cy="29277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You can add some text here.</a:t>
            </a:r>
            <a:endParaRPr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Or a To Do list.</a:t>
            </a:r>
            <a:endParaRPr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Move the check mark when complete!</a:t>
            </a:r>
            <a:endParaRPr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926" name="Google Shape;926;p14"/>
          <p:cNvGrpSpPr/>
          <p:nvPr/>
        </p:nvGrpSpPr>
        <p:grpSpPr>
          <a:xfrm>
            <a:off x="1252000" y="1407278"/>
            <a:ext cx="4680796" cy="810422"/>
            <a:chOff x="1252000" y="1407278"/>
            <a:chExt cx="4680796" cy="810422"/>
          </a:xfrm>
        </p:grpSpPr>
        <p:grpSp>
          <p:nvGrpSpPr>
            <p:cNvPr id="927" name="Google Shape;927;p14"/>
            <p:cNvGrpSpPr/>
            <p:nvPr/>
          </p:nvGrpSpPr>
          <p:grpSpPr>
            <a:xfrm>
              <a:off x="1252000" y="1407278"/>
              <a:ext cx="4408942" cy="808043"/>
              <a:chOff x="1127406" y="1165900"/>
              <a:chExt cx="7629247" cy="1398240"/>
            </a:xfrm>
          </p:grpSpPr>
          <p:sp>
            <p:nvSpPr>
              <p:cNvPr id="928" name="Google Shape;928;p14"/>
              <p:cNvSpPr/>
              <p:nvPr/>
            </p:nvSpPr>
            <p:spPr>
              <a:xfrm>
                <a:off x="1127406" y="1165900"/>
                <a:ext cx="653446" cy="1346395"/>
              </a:xfrm>
              <a:prstGeom prst="rect">
                <a:avLst/>
              </a:prstGeom>
            </p:spPr>
            <p:txBody>
              <a:bodyPr>
                <a:prstTxWarp prst="textPlain"/>
              </a:bodyPr>
              <a:lstStyle/>
              <a:p>
                <a:pPr lvl="0" algn="ctr"/>
                <a:r>
                  <a:rPr b="0" i="0">
                    <a:ln cap="flat" cmpd="sng" w="2857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>
                    <a:solidFill>
                      <a:schemeClr val="accent1"/>
                    </a:solidFill>
                    <a:latin typeface="Ranchers"/>
                  </a:rPr>
                  <a:t>T</a:t>
                </a:r>
              </a:p>
            </p:txBody>
          </p:sp>
          <p:sp>
            <p:nvSpPr>
              <p:cNvPr id="929" name="Google Shape;929;p14"/>
              <p:cNvSpPr/>
              <p:nvPr/>
            </p:nvSpPr>
            <p:spPr>
              <a:xfrm>
                <a:off x="1884167" y="1194700"/>
                <a:ext cx="790061" cy="1346395"/>
              </a:xfrm>
              <a:prstGeom prst="rect">
                <a:avLst/>
              </a:prstGeom>
            </p:spPr>
            <p:txBody>
              <a:bodyPr>
                <a:prstTxWarp prst="textPlain"/>
              </a:bodyPr>
              <a:lstStyle/>
              <a:p>
                <a:pPr lvl="0" algn="ctr"/>
                <a:r>
                  <a:rPr b="0" i="0">
                    <a:ln cap="flat" cmpd="sng" w="2857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>
                    <a:solidFill>
                      <a:schemeClr val="accent2"/>
                    </a:solidFill>
                    <a:latin typeface="Ranchers"/>
                  </a:rPr>
                  <a:t>H</a:t>
                </a:r>
              </a:p>
            </p:txBody>
          </p:sp>
          <p:sp>
            <p:nvSpPr>
              <p:cNvPr id="930" name="Google Shape;930;p14"/>
              <p:cNvSpPr/>
              <p:nvPr/>
            </p:nvSpPr>
            <p:spPr>
              <a:xfrm>
                <a:off x="2923705" y="1194700"/>
                <a:ext cx="915154" cy="1366147"/>
              </a:xfrm>
              <a:prstGeom prst="rect">
                <a:avLst/>
              </a:prstGeom>
            </p:spPr>
            <p:txBody>
              <a:bodyPr>
                <a:prstTxWarp prst="textPlain"/>
              </a:bodyPr>
              <a:lstStyle/>
              <a:p>
                <a:pPr lvl="0" algn="ctr"/>
                <a:r>
                  <a:rPr b="0" i="0">
                    <a:ln cap="flat" cmpd="sng" w="2857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>
                    <a:solidFill>
                      <a:schemeClr val="accent3"/>
                    </a:solidFill>
                    <a:latin typeface="Ranchers"/>
                  </a:rPr>
                  <a:t>U</a:t>
                </a:r>
              </a:p>
            </p:txBody>
          </p:sp>
          <p:sp>
            <p:nvSpPr>
              <p:cNvPr id="931" name="Google Shape;931;p14"/>
              <p:cNvSpPr/>
              <p:nvPr/>
            </p:nvSpPr>
            <p:spPr>
              <a:xfrm>
                <a:off x="3980586" y="1184825"/>
                <a:ext cx="925030" cy="1366147"/>
              </a:xfrm>
              <a:prstGeom prst="rect">
                <a:avLst/>
              </a:prstGeom>
            </p:spPr>
            <p:txBody>
              <a:bodyPr>
                <a:prstTxWarp prst="textPlain"/>
              </a:bodyPr>
              <a:lstStyle/>
              <a:p>
                <a:pPr lvl="0" algn="ctr"/>
                <a:r>
                  <a:rPr b="0" i="0">
                    <a:ln cap="flat" cmpd="sng" w="2857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>
                    <a:solidFill>
                      <a:schemeClr val="accent4"/>
                    </a:solidFill>
                    <a:latin typeface="Ranchers"/>
                  </a:rPr>
                  <a:t>R</a:t>
                </a:r>
              </a:p>
            </p:txBody>
          </p:sp>
          <p:sp>
            <p:nvSpPr>
              <p:cNvPr id="932" name="Google Shape;932;p14"/>
              <p:cNvSpPr/>
              <p:nvPr/>
            </p:nvSpPr>
            <p:spPr>
              <a:xfrm>
                <a:off x="5033729" y="1179888"/>
                <a:ext cx="730806" cy="1384252"/>
              </a:xfrm>
              <a:prstGeom prst="rect">
                <a:avLst/>
              </a:prstGeom>
            </p:spPr>
            <p:txBody>
              <a:bodyPr>
                <a:prstTxWarp prst="textPlain"/>
              </a:bodyPr>
              <a:lstStyle/>
              <a:p>
                <a:pPr lvl="0" algn="ctr"/>
                <a:r>
                  <a:rPr b="0" i="0">
                    <a:ln cap="flat" cmpd="sng" w="2857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>
                    <a:solidFill>
                      <a:schemeClr val="accent5"/>
                    </a:solidFill>
                    <a:latin typeface="Ranchers"/>
                  </a:rPr>
                  <a:t>S</a:t>
                </a:r>
              </a:p>
            </p:txBody>
          </p:sp>
          <p:sp>
            <p:nvSpPr>
              <p:cNvPr id="933" name="Google Shape;933;p14"/>
              <p:cNvSpPr/>
              <p:nvPr/>
            </p:nvSpPr>
            <p:spPr>
              <a:xfrm>
                <a:off x="5914486" y="1179888"/>
                <a:ext cx="972762" cy="1384252"/>
              </a:xfrm>
              <a:prstGeom prst="rect">
                <a:avLst/>
              </a:prstGeom>
            </p:spPr>
            <p:txBody>
              <a:bodyPr>
                <a:prstTxWarp prst="textPlain"/>
              </a:bodyPr>
              <a:lstStyle/>
              <a:p>
                <a:pPr lvl="0" algn="ctr"/>
                <a:r>
                  <a:rPr b="0" i="0">
                    <a:ln cap="flat" cmpd="sng" w="2857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>
                    <a:solidFill>
                      <a:schemeClr val="accent6"/>
                    </a:solidFill>
                    <a:latin typeface="Ranchers"/>
                  </a:rPr>
                  <a:t>D</a:t>
                </a:r>
              </a:p>
            </p:txBody>
          </p:sp>
          <p:sp>
            <p:nvSpPr>
              <p:cNvPr id="934" name="Google Shape;934;p14"/>
              <p:cNvSpPr/>
              <p:nvPr/>
            </p:nvSpPr>
            <p:spPr>
              <a:xfrm>
                <a:off x="6927099" y="1172888"/>
                <a:ext cx="892110" cy="1346395"/>
              </a:xfrm>
              <a:prstGeom prst="rect">
                <a:avLst/>
              </a:prstGeom>
            </p:spPr>
            <p:txBody>
              <a:bodyPr>
                <a:prstTxWarp prst="textPlain"/>
              </a:bodyPr>
              <a:lstStyle/>
              <a:p>
                <a:pPr lvl="0" algn="ctr"/>
                <a:r>
                  <a:rPr b="0" i="0">
                    <a:ln cap="flat" cmpd="sng" w="2857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>
                    <a:solidFill>
                      <a:schemeClr val="lt1"/>
                    </a:solidFill>
                    <a:latin typeface="Ranchers"/>
                  </a:rPr>
                  <a:t>A</a:t>
                </a:r>
              </a:p>
            </p:txBody>
          </p:sp>
          <p:sp>
            <p:nvSpPr>
              <p:cNvPr id="935" name="Google Shape;935;p14"/>
              <p:cNvSpPr/>
              <p:nvPr/>
            </p:nvSpPr>
            <p:spPr>
              <a:xfrm>
                <a:off x="7841499" y="1180300"/>
                <a:ext cx="915154" cy="1346395"/>
              </a:xfrm>
              <a:prstGeom prst="rect">
                <a:avLst/>
              </a:prstGeom>
            </p:spPr>
            <p:txBody>
              <a:bodyPr>
                <a:prstTxWarp prst="textPlain"/>
              </a:bodyPr>
              <a:lstStyle/>
              <a:p>
                <a:pPr lvl="0" algn="ctr"/>
                <a:r>
                  <a:rPr b="0" i="0">
                    <a:ln cap="flat" cmpd="sng" w="2857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>
                    <a:solidFill>
                      <a:schemeClr val="lt2"/>
                    </a:solidFill>
                    <a:latin typeface="Ranchers"/>
                  </a:rPr>
                  <a:t>Y</a:t>
                </a:r>
              </a:p>
            </p:txBody>
          </p:sp>
        </p:grpSp>
        <p:sp>
          <p:nvSpPr>
            <p:cNvPr id="936" name="Google Shape;936;p14"/>
            <p:cNvSpPr/>
            <p:nvPr/>
          </p:nvSpPr>
          <p:spPr>
            <a:xfrm>
              <a:off x="5717825" y="1407278"/>
              <a:ext cx="214971" cy="810422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 cap="flat" cmpd="sng" w="28575">
                    <a:solidFill>
                      <a:schemeClr val="dk1"/>
                    </a:solidFill>
                    <a:prstDash val="solid"/>
                    <a:round/>
                    <a:headEnd len="sm" w="sm" type="none"/>
                    <a:tailEnd len="sm" w="sm" type="none"/>
                  </a:ln>
                  <a:solidFill>
                    <a:schemeClr val="accent1"/>
                  </a:solidFill>
                  <a:latin typeface="Ranchers"/>
                </a:rPr>
                <a:t>!</a:t>
              </a:r>
            </a:p>
          </p:txBody>
        </p:sp>
      </p:grpSp>
      <p:sp>
        <p:nvSpPr>
          <p:cNvPr id="937" name="Google Shape;937;p14">
            <a:hlinkClick action="ppaction://hlinkshowjump?jump=previousslide"/>
          </p:cNvPr>
          <p:cNvSpPr/>
          <p:nvPr/>
        </p:nvSpPr>
        <p:spPr>
          <a:xfrm flipH="1" rot="10800000">
            <a:off x="7472059" y="1390880"/>
            <a:ext cx="613028" cy="384241"/>
          </a:xfrm>
          <a:custGeom>
            <a:rect b="b" l="l" r="r" t="t"/>
            <a:pathLst>
              <a:path extrusionOk="0" h="1191445" w="1900861">
                <a:moveTo>
                  <a:pt x="640914" y="4905"/>
                </a:moveTo>
                <a:cubicBezTo>
                  <a:pt x="514181" y="56240"/>
                  <a:pt x="-24031" y="447667"/>
                  <a:pt x="834" y="644985"/>
                </a:cubicBezTo>
                <a:cubicBezTo>
                  <a:pt x="25699" y="842303"/>
                  <a:pt x="648132" y="1153519"/>
                  <a:pt x="790105" y="1188812"/>
                </a:cubicBezTo>
                <a:cubicBezTo>
                  <a:pt x="932078" y="1224105"/>
                  <a:pt x="685832" y="893638"/>
                  <a:pt x="852670" y="856741"/>
                </a:cubicBezTo>
                <a:cubicBezTo>
                  <a:pt x="1019508" y="819844"/>
                  <a:pt x="1638733" y="1097372"/>
                  <a:pt x="1791133" y="967431"/>
                </a:cubicBezTo>
                <a:cubicBezTo>
                  <a:pt x="1943533" y="837490"/>
                  <a:pt x="1938721" y="182170"/>
                  <a:pt x="1767070" y="77094"/>
                </a:cubicBezTo>
                <a:cubicBezTo>
                  <a:pt x="1595420" y="-27982"/>
                  <a:pt x="944110" y="352216"/>
                  <a:pt x="761230" y="336976"/>
                </a:cubicBezTo>
                <a:cubicBezTo>
                  <a:pt x="578350" y="321736"/>
                  <a:pt x="767647" y="-46430"/>
                  <a:pt x="640914" y="4905"/>
                </a:cubicBezTo>
                <a:close/>
              </a:path>
            </a:pathLst>
          </a:custGeom>
          <a:solidFill>
            <a:schemeClr val="accent6"/>
          </a:solidFill>
          <a:ln cap="flat" cmpd="sng" w="28575">
            <a:solidFill>
              <a:schemeClr val="dk1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38" name="Google Shape;938;p14">
            <a:hlinkClick action="ppaction://hlinkshowjump?jump=nextslide"/>
          </p:cNvPr>
          <p:cNvSpPr/>
          <p:nvPr/>
        </p:nvSpPr>
        <p:spPr>
          <a:xfrm rot="10800000">
            <a:off x="8220609" y="1390880"/>
            <a:ext cx="613028" cy="384241"/>
          </a:xfrm>
          <a:custGeom>
            <a:rect b="b" l="l" r="r" t="t"/>
            <a:pathLst>
              <a:path extrusionOk="0" h="1191445" w="1900861">
                <a:moveTo>
                  <a:pt x="640914" y="4905"/>
                </a:moveTo>
                <a:cubicBezTo>
                  <a:pt x="514181" y="56240"/>
                  <a:pt x="-24031" y="447667"/>
                  <a:pt x="834" y="644985"/>
                </a:cubicBezTo>
                <a:cubicBezTo>
                  <a:pt x="25699" y="842303"/>
                  <a:pt x="648132" y="1153519"/>
                  <a:pt x="790105" y="1188812"/>
                </a:cubicBezTo>
                <a:cubicBezTo>
                  <a:pt x="932078" y="1224105"/>
                  <a:pt x="685832" y="893638"/>
                  <a:pt x="852670" y="856741"/>
                </a:cubicBezTo>
                <a:cubicBezTo>
                  <a:pt x="1019508" y="819844"/>
                  <a:pt x="1638733" y="1097372"/>
                  <a:pt x="1791133" y="967431"/>
                </a:cubicBezTo>
                <a:cubicBezTo>
                  <a:pt x="1943533" y="837490"/>
                  <a:pt x="1938721" y="182170"/>
                  <a:pt x="1767070" y="77094"/>
                </a:cubicBezTo>
                <a:cubicBezTo>
                  <a:pt x="1595420" y="-27982"/>
                  <a:pt x="944110" y="352216"/>
                  <a:pt x="761230" y="336976"/>
                </a:cubicBezTo>
                <a:cubicBezTo>
                  <a:pt x="578350" y="321736"/>
                  <a:pt x="767647" y="-46430"/>
                  <a:pt x="640914" y="4905"/>
                </a:cubicBezTo>
                <a:close/>
              </a:path>
            </a:pathLst>
          </a:custGeom>
          <a:solidFill>
            <a:schemeClr val="accent1"/>
          </a:solidFill>
          <a:ln cap="flat" cmpd="sng" w="28575">
            <a:solidFill>
              <a:schemeClr val="dk1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39" name="Google Shape;939;p14">
            <a:hlinkClick action="ppaction://hlinksldjump" r:id="rId3"/>
          </p:cNvPr>
          <p:cNvSpPr/>
          <p:nvPr/>
        </p:nvSpPr>
        <p:spPr>
          <a:xfrm>
            <a:off x="9771525" y="1284950"/>
            <a:ext cx="1942200" cy="702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40" name="Google Shape;940;p14">
            <a:hlinkClick action="ppaction://hlinksldjump" r:id="rId4"/>
          </p:cNvPr>
          <p:cNvSpPr/>
          <p:nvPr/>
        </p:nvSpPr>
        <p:spPr>
          <a:xfrm>
            <a:off x="9771525" y="2123150"/>
            <a:ext cx="1942200" cy="702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41" name="Google Shape;941;p14">
            <a:hlinkClick action="ppaction://hlinksldjump" r:id="rId5"/>
          </p:cNvPr>
          <p:cNvSpPr/>
          <p:nvPr/>
        </p:nvSpPr>
        <p:spPr>
          <a:xfrm>
            <a:off x="9771525" y="2961350"/>
            <a:ext cx="1942200" cy="702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42" name="Google Shape;942;p14">
            <a:hlinkClick action="ppaction://hlinksldjump" r:id="rId6"/>
          </p:cNvPr>
          <p:cNvSpPr/>
          <p:nvPr/>
        </p:nvSpPr>
        <p:spPr>
          <a:xfrm>
            <a:off x="9771525" y="3799550"/>
            <a:ext cx="1942200" cy="702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43" name="Google Shape;943;p14">
            <a:hlinkClick action="ppaction://hlinksldjump" r:id="rId7"/>
          </p:cNvPr>
          <p:cNvSpPr/>
          <p:nvPr/>
        </p:nvSpPr>
        <p:spPr>
          <a:xfrm>
            <a:off x="9771525" y="4713950"/>
            <a:ext cx="1942200" cy="702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44" name="Google Shape;944;p14">
            <a:hlinkClick action="ppaction://hlinksldjump" r:id="rId8"/>
          </p:cNvPr>
          <p:cNvSpPr/>
          <p:nvPr/>
        </p:nvSpPr>
        <p:spPr>
          <a:xfrm>
            <a:off x="9771525" y="5552150"/>
            <a:ext cx="1942200" cy="702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45" name="Google Shape;945;p14"/>
          <p:cNvSpPr txBox="1"/>
          <p:nvPr>
            <p:ph idx="2" type="subTitle"/>
          </p:nvPr>
        </p:nvSpPr>
        <p:spPr>
          <a:xfrm>
            <a:off x="5994450" y="2721225"/>
            <a:ext cx="2945400" cy="563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2100"/>
              </a:spcAft>
              <a:buNone/>
            </a:pPr>
            <a:r>
              <a:rPr lang="en"/>
              <a:t>Reading</a:t>
            </a:r>
            <a:endParaRPr/>
          </a:p>
        </p:txBody>
      </p:sp>
      <p:sp>
        <p:nvSpPr>
          <p:cNvPr id="946" name="Google Shape;946;p14"/>
          <p:cNvSpPr txBox="1"/>
          <p:nvPr>
            <p:ph idx="3" type="subTitle"/>
          </p:nvPr>
        </p:nvSpPr>
        <p:spPr>
          <a:xfrm>
            <a:off x="5994450" y="3368925"/>
            <a:ext cx="2945400" cy="563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2100"/>
              </a:spcAft>
              <a:buNone/>
            </a:pPr>
            <a:r>
              <a:rPr lang="en"/>
              <a:t>Writing</a:t>
            </a:r>
            <a:endParaRPr/>
          </a:p>
        </p:txBody>
      </p:sp>
      <p:sp>
        <p:nvSpPr>
          <p:cNvPr id="947" name="Google Shape;947;p14"/>
          <p:cNvSpPr txBox="1"/>
          <p:nvPr>
            <p:ph idx="4" type="subTitle"/>
          </p:nvPr>
        </p:nvSpPr>
        <p:spPr>
          <a:xfrm>
            <a:off x="5994450" y="4016625"/>
            <a:ext cx="2945400" cy="563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2100"/>
              </a:spcAft>
              <a:buNone/>
            </a:pPr>
            <a:r>
              <a:rPr lang="en"/>
              <a:t>Math</a:t>
            </a:r>
            <a:endParaRPr/>
          </a:p>
        </p:txBody>
      </p:sp>
      <p:sp>
        <p:nvSpPr>
          <p:cNvPr id="948" name="Google Shape;948;p14"/>
          <p:cNvSpPr txBox="1"/>
          <p:nvPr>
            <p:ph idx="5" type="subTitle"/>
          </p:nvPr>
        </p:nvSpPr>
        <p:spPr>
          <a:xfrm>
            <a:off x="5994450" y="4664325"/>
            <a:ext cx="2945400" cy="563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2100"/>
              </a:spcAft>
              <a:buNone/>
            </a:pPr>
            <a:r>
              <a:rPr lang="en"/>
              <a:t>Something else</a:t>
            </a:r>
            <a:endParaRPr/>
          </a:p>
        </p:txBody>
      </p:sp>
      <p:sp>
        <p:nvSpPr>
          <p:cNvPr id="949" name="Google Shape;949;p14"/>
          <p:cNvSpPr txBox="1"/>
          <p:nvPr>
            <p:ph idx="6" type="subTitle"/>
          </p:nvPr>
        </p:nvSpPr>
        <p:spPr>
          <a:xfrm>
            <a:off x="5994450" y="5312025"/>
            <a:ext cx="2945400" cy="563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2100"/>
              </a:spcAft>
              <a:buNone/>
            </a:pPr>
            <a:r>
              <a:rPr lang="en"/>
              <a:t>Something else</a:t>
            </a:r>
            <a:endParaRPr/>
          </a:p>
        </p:txBody>
      </p:sp>
    </p:spTree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953" name="Shape 95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54" name="Google Shape;954;p15"/>
          <p:cNvSpPr/>
          <p:nvPr/>
        </p:nvSpPr>
        <p:spPr>
          <a:xfrm>
            <a:off x="5313100" y="2637125"/>
            <a:ext cx="563400" cy="563400"/>
          </a:xfrm>
          <a:prstGeom prst="rect">
            <a:avLst/>
          </a:prstGeom>
          <a:noFill/>
          <a:ln cap="flat" cmpd="sng" w="2857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55" name="Google Shape;955;p15"/>
          <p:cNvSpPr/>
          <p:nvPr/>
        </p:nvSpPr>
        <p:spPr>
          <a:xfrm>
            <a:off x="5313100" y="3311788"/>
            <a:ext cx="563400" cy="563400"/>
          </a:xfrm>
          <a:prstGeom prst="rect">
            <a:avLst/>
          </a:prstGeom>
          <a:noFill/>
          <a:ln cap="flat" cmpd="sng" w="2857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56" name="Google Shape;956;p15"/>
          <p:cNvSpPr/>
          <p:nvPr/>
        </p:nvSpPr>
        <p:spPr>
          <a:xfrm>
            <a:off x="5313100" y="3986450"/>
            <a:ext cx="563400" cy="563400"/>
          </a:xfrm>
          <a:prstGeom prst="rect">
            <a:avLst/>
          </a:prstGeom>
          <a:noFill/>
          <a:ln cap="flat" cmpd="sng" w="2857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57" name="Google Shape;957;p15"/>
          <p:cNvSpPr/>
          <p:nvPr/>
        </p:nvSpPr>
        <p:spPr>
          <a:xfrm>
            <a:off x="5313100" y="4661113"/>
            <a:ext cx="563400" cy="563400"/>
          </a:xfrm>
          <a:prstGeom prst="rect">
            <a:avLst/>
          </a:prstGeom>
          <a:noFill/>
          <a:ln cap="flat" cmpd="sng" w="2857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58" name="Google Shape;958;p15"/>
          <p:cNvSpPr/>
          <p:nvPr/>
        </p:nvSpPr>
        <p:spPr>
          <a:xfrm>
            <a:off x="5313100" y="5346913"/>
            <a:ext cx="563400" cy="563400"/>
          </a:xfrm>
          <a:prstGeom prst="rect">
            <a:avLst/>
          </a:prstGeom>
          <a:noFill/>
          <a:ln cap="flat" cmpd="sng" w="2857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59" name="Google Shape;959;p15"/>
          <p:cNvSpPr/>
          <p:nvPr/>
        </p:nvSpPr>
        <p:spPr>
          <a:xfrm>
            <a:off x="5423252" y="5398275"/>
            <a:ext cx="438806" cy="477153"/>
          </a:xfrm>
          <a:custGeom>
            <a:rect b="b" l="l" r="r" t="t"/>
            <a:pathLst>
              <a:path extrusionOk="0" h="1871189" w="1132403">
                <a:moveTo>
                  <a:pt x="0" y="932567"/>
                </a:moveTo>
                <a:lnTo>
                  <a:pt x="272504" y="569229"/>
                </a:lnTo>
                <a:lnTo>
                  <a:pt x="436006" y="1235348"/>
                </a:lnTo>
                <a:lnTo>
                  <a:pt x="654008" y="0"/>
                </a:lnTo>
                <a:lnTo>
                  <a:pt x="1132403" y="242225"/>
                </a:lnTo>
                <a:lnTo>
                  <a:pt x="472339" y="1871189"/>
                </a:lnTo>
                <a:lnTo>
                  <a:pt x="0" y="932567"/>
                </a:lnTo>
                <a:close/>
              </a:path>
            </a:pathLst>
          </a:custGeom>
          <a:solidFill>
            <a:schemeClr val="accent5"/>
          </a:solidFill>
          <a:ln cap="flat" cmpd="sng" w="2857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60" name="Google Shape;960;p15"/>
          <p:cNvSpPr/>
          <p:nvPr/>
        </p:nvSpPr>
        <p:spPr>
          <a:xfrm>
            <a:off x="5423252" y="4692375"/>
            <a:ext cx="438806" cy="477153"/>
          </a:xfrm>
          <a:custGeom>
            <a:rect b="b" l="l" r="r" t="t"/>
            <a:pathLst>
              <a:path extrusionOk="0" h="1871189" w="1132403">
                <a:moveTo>
                  <a:pt x="0" y="932567"/>
                </a:moveTo>
                <a:lnTo>
                  <a:pt x="272504" y="569229"/>
                </a:lnTo>
                <a:lnTo>
                  <a:pt x="436006" y="1235348"/>
                </a:lnTo>
                <a:lnTo>
                  <a:pt x="654008" y="0"/>
                </a:lnTo>
                <a:lnTo>
                  <a:pt x="1132403" y="242225"/>
                </a:lnTo>
                <a:lnTo>
                  <a:pt x="472339" y="1871189"/>
                </a:lnTo>
                <a:lnTo>
                  <a:pt x="0" y="932567"/>
                </a:lnTo>
                <a:close/>
              </a:path>
            </a:pathLst>
          </a:custGeom>
          <a:solidFill>
            <a:schemeClr val="accent5"/>
          </a:solidFill>
          <a:ln cap="flat" cmpd="sng" w="2857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61" name="Google Shape;961;p15"/>
          <p:cNvSpPr/>
          <p:nvPr/>
        </p:nvSpPr>
        <p:spPr>
          <a:xfrm>
            <a:off x="5423252" y="4049700"/>
            <a:ext cx="438806" cy="477153"/>
          </a:xfrm>
          <a:custGeom>
            <a:rect b="b" l="l" r="r" t="t"/>
            <a:pathLst>
              <a:path extrusionOk="0" h="1871189" w="1132403">
                <a:moveTo>
                  <a:pt x="0" y="932567"/>
                </a:moveTo>
                <a:lnTo>
                  <a:pt x="272504" y="569229"/>
                </a:lnTo>
                <a:lnTo>
                  <a:pt x="436006" y="1235348"/>
                </a:lnTo>
                <a:lnTo>
                  <a:pt x="654008" y="0"/>
                </a:lnTo>
                <a:lnTo>
                  <a:pt x="1132403" y="242225"/>
                </a:lnTo>
                <a:lnTo>
                  <a:pt x="472339" y="1871189"/>
                </a:lnTo>
                <a:lnTo>
                  <a:pt x="0" y="932567"/>
                </a:lnTo>
                <a:close/>
              </a:path>
            </a:pathLst>
          </a:custGeom>
          <a:solidFill>
            <a:schemeClr val="accent5"/>
          </a:solidFill>
          <a:ln cap="flat" cmpd="sng" w="2857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62" name="Google Shape;962;p15"/>
          <p:cNvSpPr/>
          <p:nvPr/>
        </p:nvSpPr>
        <p:spPr>
          <a:xfrm>
            <a:off x="5355214" y="3407025"/>
            <a:ext cx="438806" cy="477153"/>
          </a:xfrm>
          <a:custGeom>
            <a:rect b="b" l="l" r="r" t="t"/>
            <a:pathLst>
              <a:path extrusionOk="0" h="1871189" w="1132403">
                <a:moveTo>
                  <a:pt x="0" y="932567"/>
                </a:moveTo>
                <a:lnTo>
                  <a:pt x="272504" y="569229"/>
                </a:lnTo>
                <a:lnTo>
                  <a:pt x="436006" y="1235348"/>
                </a:lnTo>
                <a:lnTo>
                  <a:pt x="654008" y="0"/>
                </a:lnTo>
                <a:lnTo>
                  <a:pt x="1132403" y="242225"/>
                </a:lnTo>
                <a:lnTo>
                  <a:pt x="472339" y="1871189"/>
                </a:lnTo>
                <a:lnTo>
                  <a:pt x="0" y="932567"/>
                </a:lnTo>
                <a:close/>
              </a:path>
            </a:pathLst>
          </a:custGeom>
          <a:solidFill>
            <a:schemeClr val="accent5"/>
          </a:solidFill>
          <a:ln cap="flat" cmpd="sng" w="2857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63" name="Google Shape;963;p15"/>
          <p:cNvSpPr/>
          <p:nvPr/>
        </p:nvSpPr>
        <p:spPr>
          <a:xfrm>
            <a:off x="5355202" y="2677713"/>
            <a:ext cx="438806" cy="477153"/>
          </a:xfrm>
          <a:custGeom>
            <a:rect b="b" l="l" r="r" t="t"/>
            <a:pathLst>
              <a:path extrusionOk="0" h="1871189" w="1132403">
                <a:moveTo>
                  <a:pt x="0" y="932567"/>
                </a:moveTo>
                <a:lnTo>
                  <a:pt x="272504" y="569229"/>
                </a:lnTo>
                <a:lnTo>
                  <a:pt x="436006" y="1235348"/>
                </a:lnTo>
                <a:lnTo>
                  <a:pt x="654008" y="0"/>
                </a:lnTo>
                <a:lnTo>
                  <a:pt x="1132403" y="242225"/>
                </a:lnTo>
                <a:lnTo>
                  <a:pt x="472339" y="1871189"/>
                </a:lnTo>
                <a:lnTo>
                  <a:pt x="0" y="932567"/>
                </a:lnTo>
                <a:close/>
              </a:path>
            </a:pathLst>
          </a:custGeom>
          <a:solidFill>
            <a:schemeClr val="accent5"/>
          </a:solidFill>
          <a:ln cap="flat" cmpd="sng" w="2857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64" name="Google Shape;964;p15"/>
          <p:cNvSpPr txBox="1"/>
          <p:nvPr>
            <p:ph idx="1" type="body"/>
          </p:nvPr>
        </p:nvSpPr>
        <p:spPr>
          <a:xfrm>
            <a:off x="1152475" y="2296725"/>
            <a:ext cx="3926100" cy="2872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You can add some text here.</a:t>
            </a:r>
            <a:endParaRPr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Or a To Do list.</a:t>
            </a:r>
            <a:endParaRPr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Move the check mark when complete!</a:t>
            </a:r>
            <a:endParaRPr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965" name="Google Shape;965;p15"/>
          <p:cNvGrpSpPr/>
          <p:nvPr/>
        </p:nvGrpSpPr>
        <p:grpSpPr>
          <a:xfrm>
            <a:off x="1183975" y="1401791"/>
            <a:ext cx="3414214" cy="814461"/>
            <a:chOff x="1127406" y="1165900"/>
            <a:chExt cx="5907967" cy="1409345"/>
          </a:xfrm>
        </p:grpSpPr>
        <p:sp>
          <p:nvSpPr>
            <p:cNvPr id="966" name="Google Shape;966;p15"/>
            <p:cNvSpPr/>
            <p:nvPr/>
          </p:nvSpPr>
          <p:spPr>
            <a:xfrm>
              <a:off x="1127406" y="1165900"/>
              <a:ext cx="604067" cy="1352979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 cap="flat" cmpd="sng" w="28575">
                    <a:solidFill>
                      <a:schemeClr val="dk1"/>
                    </a:solidFill>
                    <a:prstDash val="solid"/>
                    <a:round/>
                    <a:headEnd len="sm" w="sm" type="none"/>
                    <a:tailEnd len="sm" w="sm" type="none"/>
                  </a:ln>
                  <a:solidFill>
                    <a:schemeClr val="accent1"/>
                  </a:solidFill>
                  <a:latin typeface="Ranchers"/>
                </a:rPr>
                <a:t>F</a:t>
              </a:r>
            </a:p>
          </p:txBody>
        </p:sp>
        <p:sp>
          <p:nvSpPr>
            <p:cNvPr id="967" name="Google Shape;967;p15"/>
            <p:cNvSpPr/>
            <p:nvPr/>
          </p:nvSpPr>
          <p:spPr>
            <a:xfrm>
              <a:off x="1884167" y="1194700"/>
              <a:ext cx="925030" cy="1366147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 cap="flat" cmpd="sng" w="28575">
                    <a:solidFill>
                      <a:schemeClr val="dk1"/>
                    </a:solidFill>
                    <a:prstDash val="solid"/>
                    <a:round/>
                    <a:headEnd len="sm" w="sm" type="none"/>
                    <a:tailEnd len="sm" w="sm" type="none"/>
                  </a:ln>
                  <a:solidFill>
                    <a:schemeClr val="accent2"/>
                  </a:solidFill>
                  <a:latin typeface="Ranchers"/>
                </a:rPr>
                <a:t>R</a:t>
              </a:r>
            </a:p>
          </p:txBody>
        </p:sp>
        <p:sp>
          <p:nvSpPr>
            <p:cNvPr id="968" name="Google Shape;968;p15"/>
            <p:cNvSpPr/>
            <p:nvPr/>
          </p:nvSpPr>
          <p:spPr>
            <a:xfrm>
              <a:off x="2923705" y="1194700"/>
              <a:ext cx="513540" cy="1346395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 cap="flat" cmpd="sng" w="28575">
                    <a:solidFill>
                      <a:schemeClr val="dk1"/>
                    </a:solidFill>
                    <a:prstDash val="solid"/>
                    <a:round/>
                    <a:headEnd len="sm" w="sm" type="none"/>
                    <a:tailEnd len="sm" w="sm" type="none"/>
                  </a:ln>
                  <a:solidFill>
                    <a:schemeClr val="accent3"/>
                  </a:solidFill>
                  <a:latin typeface="Ranchers"/>
                </a:rPr>
                <a:t>I</a:t>
              </a:r>
            </a:p>
          </p:txBody>
        </p:sp>
        <p:sp>
          <p:nvSpPr>
            <p:cNvPr id="969" name="Google Shape;969;p15"/>
            <p:cNvSpPr/>
            <p:nvPr/>
          </p:nvSpPr>
          <p:spPr>
            <a:xfrm>
              <a:off x="3716873" y="1184825"/>
              <a:ext cx="972762" cy="1384252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 cap="flat" cmpd="sng" w="28575">
                    <a:solidFill>
                      <a:schemeClr val="dk1"/>
                    </a:solidFill>
                    <a:prstDash val="solid"/>
                    <a:round/>
                    <a:headEnd len="sm" w="sm" type="none"/>
                    <a:tailEnd len="sm" w="sm" type="none"/>
                  </a:ln>
                  <a:solidFill>
                    <a:schemeClr val="accent4"/>
                  </a:solidFill>
                  <a:latin typeface="Ranchers"/>
                </a:rPr>
                <a:t>D</a:t>
              </a:r>
            </a:p>
          </p:txBody>
        </p:sp>
        <p:sp>
          <p:nvSpPr>
            <p:cNvPr id="970" name="Google Shape;970;p15"/>
            <p:cNvSpPr/>
            <p:nvPr/>
          </p:nvSpPr>
          <p:spPr>
            <a:xfrm>
              <a:off x="4770015" y="1179888"/>
              <a:ext cx="892110" cy="1346395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 cap="flat" cmpd="sng" w="28575">
                    <a:solidFill>
                      <a:schemeClr val="dk1"/>
                    </a:solidFill>
                    <a:prstDash val="solid"/>
                    <a:round/>
                    <a:headEnd len="sm" w="sm" type="none"/>
                    <a:tailEnd len="sm" w="sm" type="none"/>
                  </a:ln>
                  <a:solidFill>
                    <a:schemeClr val="accent5"/>
                  </a:solidFill>
                  <a:latin typeface="Ranchers"/>
                </a:rPr>
                <a:t>A</a:t>
              </a:r>
            </a:p>
          </p:txBody>
        </p:sp>
        <p:sp>
          <p:nvSpPr>
            <p:cNvPr id="971" name="Google Shape;971;p15"/>
            <p:cNvSpPr/>
            <p:nvPr/>
          </p:nvSpPr>
          <p:spPr>
            <a:xfrm>
              <a:off x="5650772" y="1179888"/>
              <a:ext cx="915154" cy="1346395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 cap="flat" cmpd="sng" w="28575">
                    <a:solidFill>
                      <a:schemeClr val="dk1"/>
                    </a:solidFill>
                    <a:prstDash val="solid"/>
                    <a:round/>
                    <a:headEnd len="sm" w="sm" type="none"/>
                    <a:tailEnd len="sm" w="sm" type="none"/>
                  </a:ln>
                  <a:solidFill>
                    <a:schemeClr val="accent6"/>
                  </a:solidFill>
                  <a:latin typeface="Ranchers"/>
                </a:rPr>
                <a:t>Y</a:t>
              </a:r>
            </a:p>
          </p:txBody>
        </p:sp>
        <p:sp>
          <p:nvSpPr>
            <p:cNvPr id="972" name="Google Shape;972;p15"/>
            <p:cNvSpPr/>
            <p:nvPr/>
          </p:nvSpPr>
          <p:spPr>
            <a:xfrm>
              <a:off x="6663386" y="1172888"/>
              <a:ext cx="371987" cy="140235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0" i="0">
                  <a:ln cap="flat" cmpd="sng" w="28575">
                    <a:solidFill>
                      <a:schemeClr val="dk1"/>
                    </a:solidFill>
                    <a:prstDash val="solid"/>
                    <a:round/>
                    <a:headEnd len="sm" w="sm" type="none"/>
                    <a:tailEnd len="sm" w="sm" type="none"/>
                  </a:ln>
                  <a:solidFill>
                    <a:schemeClr val="lt1"/>
                  </a:solidFill>
                  <a:latin typeface="Ranchers"/>
                </a:rPr>
                <a:t>!</a:t>
              </a:r>
            </a:p>
          </p:txBody>
        </p:sp>
      </p:grpSp>
      <p:sp>
        <p:nvSpPr>
          <p:cNvPr id="973" name="Google Shape;973;p15">
            <a:hlinkClick action="ppaction://hlinkshowjump?jump=previousslide"/>
          </p:cNvPr>
          <p:cNvSpPr/>
          <p:nvPr/>
        </p:nvSpPr>
        <p:spPr>
          <a:xfrm flipH="1" rot="10800000">
            <a:off x="7472059" y="1390880"/>
            <a:ext cx="613028" cy="384241"/>
          </a:xfrm>
          <a:custGeom>
            <a:rect b="b" l="l" r="r" t="t"/>
            <a:pathLst>
              <a:path extrusionOk="0" h="1191445" w="1900861">
                <a:moveTo>
                  <a:pt x="640914" y="4905"/>
                </a:moveTo>
                <a:cubicBezTo>
                  <a:pt x="514181" y="56240"/>
                  <a:pt x="-24031" y="447667"/>
                  <a:pt x="834" y="644985"/>
                </a:cubicBezTo>
                <a:cubicBezTo>
                  <a:pt x="25699" y="842303"/>
                  <a:pt x="648132" y="1153519"/>
                  <a:pt x="790105" y="1188812"/>
                </a:cubicBezTo>
                <a:cubicBezTo>
                  <a:pt x="932078" y="1224105"/>
                  <a:pt x="685832" y="893638"/>
                  <a:pt x="852670" y="856741"/>
                </a:cubicBezTo>
                <a:cubicBezTo>
                  <a:pt x="1019508" y="819844"/>
                  <a:pt x="1638733" y="1097372"/>
                  <a:pt x="1791133" y="967431"/>
                </a:cubicBezTo>
                <a:cubicBezTo>
                  <a:pt x="1943533" y="837490"/>
                  <a:pt x="1938721" y="182170"/>
                  <a:pt x="1767070" y="77094"/>
                </a:cubicBezTo>
                <a:cubicBezTo>
                  <a:pt x="1595420" y="-27982"/>
                  <a:pt x="944110" y="352216"/>
                  <a:pt x="761230" y="336976"/>
                </a:cubicBezTo>
                <a:cubicBezTo>
                  <a:pt x="578350" y="321736"/>
                  <a:pt x="767647" y="-46430"/>
                  <a:pt x="640914" y="4905"/>
                </a:cubicBezTo>
                <a:close/>
              </a:path>
            </a:pathLst>
          </a:custGeom>
          <a:solidFill>
            <a:schemeClr val="accent6"/>
          </a:solidFill>
          <a:ln cap="flat" cmpd="sng" w="28575">
            <a:solidFill>
              <a:schemeClr val="dk1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74" name="Google Shape;974;p15">
            <a:hlinkClick action="ppaction://hlinkshowjump?jump=nextslide"/>
          </p:cNvPr>
          <p:cNvSpPr/>
          <p:nvPr/>
        </p:nvSpPr>
        <p:spPr>
          <a:xfrm rot="10800000">
            <a:off x="8220609" y="1390880"/>
            <a:ext cx="613028" cy="384241"/>
          </a:xfrm>
          <a:custGeom>
            <a:rect b="b" l="l" r="r" t="t"/>
            <a:pathLst>
              <a:path extrusionOk="0" h="1191445" w="1900861">
                <a:moveTo>
                  <a:pt x="640914" y="4905"/>
                </a:moveTo>
                <a:cubicBezTo>
                  <a:pt x="514181" y="56240"/>
                  <a:pt x="-24031" y="447667"/>
                  <a:pt x="834" y="644985"/>
                </a:cubicBezTo>
                <a:cubicBezTo>
                  <a:pt x="25699" y="842303"/>
                  <a:pt x="648132" y="1153519"/>
                  <a:pt x="790105" y="1188812"/>
                </a:cubicBezTo>
                <a:cubicBezTo>
                  <a:pt x="932078" y="1224105"/>
                  <a:pt x="685832" y="893638"/>
                  <a:pt x="852670" y="856741"/>
                </a:cubicBezTo>
                <a:cubicBezTo>
                  <a:pt x="1019508" y="819844"/>
                  <a:pt x="1638733" y="1097372"/>
                  <a:pt x="1791133" y="967431"/>
                </a:cubicBezTo>
                <a:cubicBezTo>
                  <a:pt x="1943533" y="837490"/>
                  <a:pt x="1938721" y="182170"/>
                  <a:pt x="1767070" y="77094"/>
                </a:cubicBezTo>
                <a:cubicBezTo>
                  <a:pt x="1595420" y="-27982"/>
                  <a:pt x="944110" y="352216"/>
                  <a:pt x="761230" y="336976"/>
                </a:cubicBezTo>
                <a:cubicBezTo>
                  <a:pt x="578350" y="321736"/>
                  <a:pt x="767647" y="-46430"/>
                  <a:pt x="640914" y="4905"/>
                </a:cubicBezTo>
                <a:close/>
              </a:path>
            </a:pathLst>
          </a:custGeom>
          <a:solidFill>
            <a:schemeClr val="accent1"/>
          </a:solidFill>
          <a:ln cap="flat" cmpd="sng" w="28575">
            <a:solidFill>
              <a:schemeClr val="dk1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75" name="Google Shape;975;p15">
            <a:hlinkClick action="ppaction://hlinksldjump" r:id="rId3"/>
          </p:cNvPr>
          <p:cNvSpPr/>
          <p:nvPr/>
        </p:nvSpPr>
        <p:spPr>
          <a:xfrm>
            <a:off x="9771525" y="1284950"/>
            <a:ext cx="1942200" cy="702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76" name="Google Shape;976;p15">
            <a:hlinkClick action="ppaction://hlinksldjump" r:id="rId4"/>
          </p:cNvPr>
          <p:cNvSpPr/>
          <p:nvPr/>
        </p:nvSpPr>
        <p:spPr>
          <a:xfrm>
            <a:off x="9771525" y="2123150"/>
            <a:ext cx="1942200" cy="702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77" name="Google Shape;977;p15">
            <a:hlinkClick action="ppaction://hlinksldjump" r:id="rId5"/>
          </p:cNvPr>
          <p:cNvSpPr/>
          <p:nvPr/>
        </p:nvSpPr>
        <p:spPr>
          <a:xfrm>
            <a:off x="9771525" y="2961350"/>
            <a:ext cx="1942200" cy="702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78" name="Google Shape;978;p15">
            <a:hlinkClick action="ppaction://hlinksldjump" r:id="rId6"/>
          </p:cNvPr>
          <p:cNvSpPr/>
          <p:nvPr/>
        </p:nvSpPr>
        <p:spPr>
          <a:xfrm>
            <a:off x="9771525" y="3799550"/>
            <a:ext cx="1942200" cy="702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79" name="Google Shape;979;p15">
            <a:hlinkClick action="ppaction://hlinksldjump" r:id="rId7"/>
          </p:cNvPr>
          <p:cNvSpPr/>
          <p:nvPr/>
        </p:nvSpPr>
        <p:spPr>
          <a:xfrm>
            <a:off x="9771525" y="4713950"/>
            <a:ext cx="1942200" cy="702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80" name="Google Shape;980;p15">
            <a:hlinkClick action="ppaction://hlinksldjump" r:id="rId8"/>
          </p:cNvPr>
          <p:cNvSpPr/>
          <p:nvPr/>
        </p:nvSpPr>
        <p:spPr>
          <a:xfrm>
            <a:off x="9771525" y="5552150"/>
            <a:ext cx="1942200" cy="702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81" name="Google Shape;981;p15"/>
          <p:cNvSpPr txBox="1"/>
          <p:nvPr>
            <p:ph idx="2" type="subTitle"/>
          </p:nvPr>
        </p:nvSpPr>
        <p:spPr>
          <a:xfrm>
            <a:off x="5994450" y="2721225"/>
            <a:ext cx="2945400" cy="563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2100"/>
              </a:spcAft>
              <a:buNone/>
            </a:pPr>
            <a:r>
              <a:rPr lang="en"/>
              <a:t>Reading</a:t>
            </a:r>
            <a:endParaRPr/>
          </a:p>
        </p:txBody>
      </p:sp>
      <p:sp>
        <p:nvSpPr>
          <p:cNvPr id="982" name="Google Shape;982;p15"/>
          <p:cNvSpPr txBox="1"/>
          <p:nvPr>
            <p:ph idx="3" type="subTitle"/>
          </p:nvPr>
        </p:nvSpPr>
        <p:spPr>
          <a:xfrm>
            <a:off x="5994450" y="3368925"/>
            <a:ext cx="2945400" cy="563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2100"/>
              </a:spcAft>
              <a:buNone/>
            </a:pPr>
            <a:r>
              <a:rPr lang="en"/>
              <a:t>Writing</a:t>
            </a:r>
            <a:endParaRPr/>
          </a:p>
        </p:txBody>
      </p:sp>
      <p:sp>
        <p:nvSpPr>
          <p:cNvPr id="983" name="Google Shape;983;p15"/>
          <p:cNvSpPr txBox="1"/>
          <p:nvPr>
            <p:ph idx="4" type="subTitle"/>
          </p:nvPr>
        </p:nvSpPr>
        <p:spPr>
          <a:xfrm>
            <a:off x="5994450" y="4016625"/>
            <a:ext cx="2945400" cy="563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2100"/>
              </a:spcAft>
              <a:buNone/>
            </a:pPr>
            <a:r>
              <a:rPr lang="en"/>
              <a:t>Math</a:t>
            </a:r>
            <a:endParaRPr/>
          </a:p>
        </p:txBody>
      </p:sp>
      <p:sp>
        <p:nvSpPr>
          <p:cNvPr id="984" name="Google Shape;984;p15"/>
          <p:cNvSpPr txBox="1"/>
          <p:nvPr>
            <p:ph idx="5" type="subTitle"/>
          </p:nvPr>
        </p:nvSpPr>
        <p:spPr>
          <a:xfrm>
            <a:off x="5994450" y="4664325"/>
            <a:ext cx="2945400" cy="563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2100"/>
              </a:spcAft>
              <a:buNone/>
            </a:pPr>
            <a:r>
              <a:rPr lang="en"/>
              <a:t>Something else</a:t>
            </a:r>
            <a:endParaRPr/>
          </a:p>
        </p:txBody>
      </p:sp>
      <p:sp>
        <p:nvSpPr>
          <p:cNvPr id="985" name="Google Shape;985;p15"/>
          <p:cNvSpPr txBox="1"/>
          <p:nvPr>
            <p:ph idx="6" type="subTitle"/>
          </p:nvPr>
        </p:nvSpPr>
        <p:spPr>
          <a:xfrm>
            <a:off x="5994450" y="5312025"/>
            <a:ext cx="2945400" cy="563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2100"/>
              </a:spcAft>
              <a:buNone/>
            </a:pPr>
            <a:r>
              <a:rPr lang="en"/>
              <a:t>Something else</a:t>
            </a:r>
            <a:endParaRPr/>
          </a:p>
        </p:txBody>
      </p:sp>
    </p:spTree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989" name="Shape 98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90" name="Google Shape;990;p16"/>
          <p:cNvSpPr txBox="1"/>
          <p:nvPr>
            <p:ph idx="1" type="body"/>
          </p:nvPr>
        </p:nvSpPr>
        <p:spPr>
          <a:xfrm>
            <a:off x="1152475" y="2436225"/>
            <a:ext cx="8169300" cy="34629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Lorem ipsum dolor sit amet, consectetuer adipiscing elit. Aenean commodo ligula eget dolor. Aenean massa. Cum sociis natoque penatibus et magnis dis parturient montes, nascetur ridiculus mus. </a:t>
            </a:r>
            <a:endParaRPr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Donec quam felis, ultricies nec, pellentesque eu, pretium quis, sem. Nulla consequat massa quis enim. </a:t>
            </a:r>
            <a:endParaRPr/>
          </a:p>
        </p:txBody>
      </p:sp>
      <p:sp>
        <p:nvSpPr>
          <p:cNvPr id="991" name="Google Shape;991;p16">
            <a:hlinkClick action="ppaction://hlinkshowjump?jump=previousslide"/>
          </p:cNvPr>
          <p:cNvSpPr/>
          <p:nvPr/>
        </p:nvSpPr>
        <p:spPr>
          <a:xfrm flipH="1" rot="10800000">
            <a:off x="7472059" y="1390880"/>
            <a:ext cx="613028" cy="384241"/>
          </a:xfrm>
          <a:custGeom>
            <a:rect b="b" l="l" r="r" t="t"/>
            <a:pathLst>
              <a:path extrusionOk="0" h="1191445" w="1900861">
                <a:moveTo>
                  <a:pt x="640914" y="4905"/>
                </a:moveTo>
                <a:cubicBezTo>
                  <a:pt x="514181" y="56240"/>
                  <a:pt x="-24031" y="447667"/>
                  <a:pt x="834" y="644985"/>
                </a:cubicBezTo>
                <a:cubicBezTo>
                  <a:pt x="25699" y="842303"/>
                  <a:pt x="648132" y="1153519"/>
                  <a:pt x="790105" y="1188812"/>
                </a:cubicBezTo>
                <a:cubicBezTo>
                  <a:pt x="932078" y="1224105"/>
                  <a:pt x="685832" y="893638"/>
                  <a:pt x="852670" y="856741"/>
                </a:cubicBezTo>
                <a:cubicBezTo>
                  <a:pt x="1019508" y="819844"/>
                  <a:pt x="1638733" y="1097372"/>
                  <a:pt x="1791133" y="967431"/>
                </a:cubicBezTo>
                <a:cubicBezTo>
                  <a:pt x="1943533" y="837490"/>
                  <a:pt x="1938721" y="182170"/>
                  <a:pt x="1767070" y="77094"/>
                </a:cubicBezTo>
                <a:cubicBezTo>
                  <a:pt x="1595420" y="-27982"/>
                  <a:pt x="944110" y="352216"/>
                  <a:pt x="761230" y="336976"/>
                </a:cubicBezTo>
                <a:cubicBezTo>
                  <a:pt x="578350" y="321736"/>
                  <a:pt x="767647" y="-46430"/>
                  <a:pt x="640914" y="4905"/>
                </a:cubicBezTo>
                <a:close/>
              </a:path>
            </a:pathLst>
          </a:custGeom>
          <a:solidFill>
            <a:schemeClr val="accent6"/>
          </a:solidFill>
          <a:ln cap="flat" cmpd="sng" w="28575">
            <a:solidFill>
              <a:schemeClr val="dk1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92" name="Google Shape;992;p16">
            <a:hlinkClick action="ppaction://hlinkshowjump?jump=nextslide"/>
          </p:cNvPr>
          <p:cNvSpPr/>
          <p:nvPr/>
        </p:nvSpPr>
        <p:spPr>
          <a:xfrm rot="10800000">
            <a:off x="8220609" y="1390880"/>
            <a:ext cx="613028" cy="384241"/>
          </a:xfrm>
          <a:custGeom>
            <a:rect b="b" l="l" r="r" t="t"/>
            <a:pathLst>
              <a:path extrusionOk="0" h="1191445" w="1900861">
                <a:moveTo>
                  <a:pt x="640914" y="4905"/>
                </a:moveTo>
                <a:cubicBezTo>
                  <a:pt x="514181" y="56240"/>
                  <a:pt x="-24031" y="447667"/>
                  <a:pt x="834" y="644985"/>
                </a:cubicBezTo>
                <a:cubicBezTo>
                  <a:pt x="25699" y="842303"/>
                  <a:pt x="648132" y="1153519"/>
                  <a:pt x="790105" y="1188812"/>
                </a:cubicBezTo>
                <a:cubicBezTo>
                  <a:pt x="932078" y="1224105"/>
                  <a:pt x="685832" y="893638"/>
                  <a:pt x="852670" y="856741"/>
                </a:cubicBezTo>
                <a:cubicBezTo>
                  <a:pt x="1019508" y="819844"/>
                  <a:pt x="1638733" y="1097372"/>
                  <a:pt x="1791133" y="967431"/>
                </a:cubicBezTo>
                <a:cubicBezTo>
                  <a:pt x="1943533" y="837490"/>
                  <a:pt x="1938721" y="182170"/>
                  <a:pt x="1767070" y="77094"/>
                </a:cubicBezTo>
                <a:cubicBezTo>
                  <a:pt x="1595420" y="-27982"/>
                  <a:pt x="944110" y="352216"/>
                  <a:pt x="761230" y="336976"/>
                </a:cubicBezTo>
                <a:cubicBezTo>
                  <a:pt x="578350" y="321736"/>
                  <a:pt x="767647" y="-46430"/>
                  <a:pt x="640914" y="4905"/>
                </a:cubicBezTo>
                <a:close/>
              </a:path>
            </a:pathLst>
          </a:custGeom>
          <a:solidFill>
            <a:schemeClr val="accent1"/>
          </a:solidFill>
          <a:ln cap="flat" cmpd="sng" w="28575">
            <a:solidFill>
              <a:schemeClr val="dk1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93" name="Google Shape;993;p16">
            <a:hlinkClick action="ppaction://hlinksldjump" r:id="rId3"/>
          </p:cNvPr>
          <p:cNvSpPr/>
          <p:nvPr/>
        </p:nvSpPr>
        <p:spPr>
          <a:xfrm>
            <a:off x="9771525" y="1284950"/>
            <a:ext cx="1942200" cy="702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94" name="Google Shape;994;p16">
            <a:hlinkClick action="ppaction://hlinksldjump" r:id="rId4"/>
          </p:cNvPr>
          <p:cNvSpPr/>
          <p:nvPr/>
        </p:nvSpPr>
        <p:spPr>
          <a:xfrm>
            <a:off x="9771525" y="2123150"/>
            <a:ext cx="1942200" cy="702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95" name="Google Shape;995;p16">
            <a:hlinkClick action="ppaction://hlinksldjump" r:id="rId5"/>
          </p:cNvPr>
          <p:cNvSpPr/>
          <p:nvPr/>
        </p:nvSpPr>
        <p:spPr>
          <a:xfrm>
            <a:off x="9771525" y="2961350"/>
            <a:ext cx="1942200" cy="702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96" name="Google Shape;996;p16">
            <a:hlinkClick action="ppaction://hlinksldjump" r:id="rId6"/>
          </p:cNvPr>
          <p:cNvSpPr/>
          <p:nvPr/>
        </p:nvSpPr>
        <p:spPr>
          <a:xfrm>
            <a:off x="9771525" y="3799550"/>
            <a:ext cx="1942200" cy="702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97" name="Google Shape;997;p16">
            <a:hlinkClick action="ppaction://hlinksldjump" r:id="rId7"/>
          </p:cNvPr>
          <p:cNvSpPr/>
          <p:nvPr/>
        </p:nvSpPr>
        <p:spPr>
          <a:xfrm>
            <a:off x="9771525" y="4713950"/>
            <a:ext cx="1942200" cy="702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98" name="Google Shape;998;p16">
            <a:hlinkClick action="ppaction://hlinksldjump" r:id="rId8"/>
          </p:cNvPr>
          <p:cNvSpPr/>
          <p:nvPr/>
        </p:nvSpPr>
        <p:spPr>
          <a:xfrm>
            <a:off x="9771525" y="5552150"/>
            <a:ext cx="1942200" cy="702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99" name="Google Shape;999;p16"/>
          <p:cNvSpPr/>
          <p:nvPr/>
        </p:nvSpPr>
        <p:spPr>
          <a:xfrm>
            <a:off x="1228675" y="1432592"/>
            <a:ext cx="296774" cy="778082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 cap="flat" cmpd="sng" w="28575">
                  <a:solidFill>
                    <a:schemeClr val="dk1"/>
                  </a:solidFill>
                  <a:prstDash val="solid"/>
                  <a:round/>
                  <a:headEnd len="sm" w="sm" type="none"/>
                  <a:tailEnd len="sm" w="sm" type="none"/>
                </a:ln>
                <a:solidFill>
                  <a:schemeClr val="accent1"/>
                </a:solidFill>
                <a:latin typeface="Ranchers"/>
              </a:rPr>
              <a:t>I</a:t>
            </a:r>
          </a:p>
        </p:txBody>
      </p:sp>
      <p:sp>
        <p:nvSpPr>
          <p:cNvPr id="1000" name="Google Shape;1000;p16"/>
          <p:cNvSpPr/>
          <p:nvPr/>
        </p:nvSpPr>
        <p:spPr>
          <a:xfrm>
            <a:off x="1642905" y="1432592"/>
            <a:ext cx="515550" cy="778082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 cap="flat" cmpd="sng" w="28575">
                  <a:solidFill>
                    <a:schemeClr val="dk1"/>
                  </a:solidFill>
                  <a:prstDash val="solid"/>
                  <a:round/>
                  <a:headEnd len="sm" w="sm" type="none"/>
                  <a:tailEnd len="sm" w="sm" type="none"/>
                </a:ln>
                <a:solidFill>
                  <a:schemeClr val="accent2"/>
                </a:solidFill>
                <a:latin typeface="Ranchers"/>
              </a:rPr>
              <a:t>N</a:t>
            </a:r>
          </a:p>
        </p:txBody>
      </p:sp>
      <p:sp>
        <p:nvSpPr>
          <p:cNvPr id="1001" name="Google Shape;1001;p16"/>
          <p:cNvSpPr/>
          <p:nvPr/>
        </p:nvSpPr>
        <p:spPr>
          <a:xfrm>
            <a:off x="2275911" y="1430690"/>
            <a:ext cx="349090" cy="781886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 cap="flat" cmpd="sng" w="28575">
                  <a:solidFill>
                    <a:schemeClr val="dk1"/>
                  </a:solidFill>
                  <a:prstDash val="solid"/>
                  <a:round/>
                  <a:headEnd len="sm" w="sm" type="none"/>
                  <a:tailEnd len="sm" w="sm" type="none"/>
                </a:ln>
                <a:solidFill>
                  <a:schemeClr val="accent3"/>
                </a:solidFill>
                <a:latin typeface="Ranchers"/>
              </a:rPr>
              <a:t>F</a:t>
            </a:r>
          </a:p>
        </p:txBody>
      </p:sp>
      <p:sp>
        <p:nvSpPr>
          <p:cNvPr id="1002" name="Google Shape;1002;p16"/>
          <p:cNvSpPr/>
          <p:nvPr/>
        </p:nvSpPr>
        <p:spPr>
          <a:xfrm>
            <a:off x="2666257" y="1421653"/>
            <a:ext cx="553598" cy="799959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 cap="flat" cmpd="sng" w="28575">
                  <a:solidFill>
                    <a:schemeClr val="dk1"/>
                  </a:solidFill>
                  <a:prstDash val="solid"/>
                  <a:round/>
                  <a:headEnd len="sm" w="sm" type="none"/>
                  <a:tailEnd len="sm" w="sm" type="none"/>
                </a:ln>
                <a:solidFill>
                  <a:schemeClr val="accent4"/>
                </a:solidFill>
                <a:latin typeface="Ranchers"/>
              </a:rPr>
              <a:t>O</a:t>
            </a:r>
          </a:p>
        </p:txBody>
      </p:sp>
      <p:sp>
        <p:nvSpPr>
          <p:cNvPr id="1003" name="Google Shape;1003;p16"/>
          <p:cNvSpPr/>
          <p:nvPr/>
        </p:nvSpPr>
        <p:spPr>
          <a:xfrm>
            <a:off x="3261110" y="1426885"/>
            <a:ext cx="534574" cy="789496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 cap="flat" cmpd="sng" w="28575">
                  <a:solidFill>
                    <a:schemeClr val="dk1"/>
                  </a:solidFill>
                  <a:prstDash val="solid"/>
                  <a:round/>
                  <a:headEnd len="sm" w="sm" type="none"/>
                  <a:tailEnd len="sm" w="sm" type="none"/>
                </a:ln>
                <a:solidFill>
                  <a:schemeClr val="accent5"/>
                </a:solidFill>
                <a:latin typeface="Ranchers"/>
              </a:rPr>
              <a:t>R</a:t>
            </a:r>
          </a:p>
        </p:txBody>
      </p:sp>
      <p:sp>
        <p:nvSpPr>
          <p:cNvPr id="1004" name="Google Shape;1004;p16"/>
          <p:cNvSpPr/>
          <p:nvPr/>
        </p:nvSpPr>
        <p:spPr>
          <a:xfrm>
            <a:off x="3836940" y="1432592"/>
            <a:ext cx="609719" cy="778082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 cap="flat" cmpd="sng" w="28575">
                  <a:solidFill>
                    <a:schemeClr val="dk1"/>
                  </a:solidFill>
                  <a:prstDash val="solid"/>
                  <a:round/>
                  <a:headEnd len="sm" w="sm" type="none"/>
                  <a:tailEnd len="sm" w="sm" type="none"/>
                </a:ln>
                <a:solidFill>
                  <a:schemeClr val="accent6"/>
                </a:solidFill>
                <a:latin typeface="Ranchers"/>
              </a:rPr>
              <a:t>M</a:t>
            </a:r>
          </a:p>
        </p:txBody>
      </p:sp>
      <p:sp>
        <p:nvSpPr>
          <p:cNvPr id="1005" name="Google Shape;1005;p16"/>
          <p:cNvSpPr/>
          <p:nvPr/>
        </p:nvSpPr>
        <p:spPr>
          <a:xfrm>
            <a:off x="4487915" y="1432592"/>
            <a:ext cx="515550" cy="778082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 cap="flat" cmpd="sng" w="28575">
                  <a:solidFill>
                    <a:schemeClr val="dk1"/>
                  </a:solidFill>
                  <a:prstDash val="solid"/>
                  <a:round/>
                  <a:headEnd len="sm" w="sm" type="none"/>
                  <a:tailEnd len="sm" w="sm" type="none"/>
                </a:ln>
                <a:solidFill>
                  <a:schemeClr val="lt1"/>
                </a:solidFill>
                <a:latin typeface="Ranchers"/>
              </a:rPr>
              <a:t>A</a:t>
            </a:r>
          </a:p>
        </p:txBody>
      </p:sp>
      <p:sp>
        <p:nvSpPr>
          <p:cNvPr id="1006" name="Google Shape;1006;p16"/>
          <p:cNvSpPr/>
          <p:nvPr/>
        </p:nvSpPr>
        <p:spPr>
          <a:xfrm>
            <a:off x="4968521" y="1432592"/>
            <a:ext cx="377626" cy="778082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 cap="flat" cmpd="sng" w="28575">
                  <a:solidFill>
                    <a:schemeClr val="dk1"/>
                  </a:solidFill>
                  <a:prstDash val="solid"/>
                  <a:round/>
                  <a:headEnd len="sm" w="sm" type="none"/>
                  <a:tailEnd len="sm" w="sm" type="none"/>
                </a:ln>
                <a:solidFill>
                  <a:schemeClr val="lt2"/>
                </a:solidFill>
                <a:latin typeface="Ranchers"/>
              </a:rPr>
              <a:t>T</a:t>
            </a:r>
          </a:p>
        </p:txBody>
      </p:sp>
      <p:sp>
        <p:nvSpPr>
          <p:cNvPr id="1007" name="Google Shape;1007;p16"/>
          <p:cNvSpPr/>
          <p:nvPr/>
        </p:nvSpPr>
        <p:spPr>
          <a:xfrm>
            <a:off x="5768403" y="1421653"/>
            <a:ext cx="553598" cy="799959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 cap="flat" cmpd="sng" w="28575">
                  <a:solidFill>
                    <a:schemeClr val="dk1"/>
                  </a:solidFill>
                  <a:prstDash val="solid"/>
                  <a:round/>
                  <a:headEnd len="sm" w="sm" type="none"/>
                  <a:tailEnd len="sm" w="sm" type="none"/>
                </a:ln>
                <a:solidFill>
                  <a:schemeClr val="accent2"/>
                </a:solidFill>
                <a:latin typeface="Ranchers"/>
              </a:rPr>
              <a:t>O</a:t>
            </a:r>
          </a:p>
        </p:txBody>
      </p:sp>
      <p:sp>
        <p:nvSpPr>
          <p:cNvPr id="1008" name="Google Shape;1008;p16"/>
          <p:cNvSpPr/>
          <p:nvPr/>
        </p:nvSpPr>
        <p:spPr>
          <a:xfrm>
            <a:off x="6363256" y="1432592"/>
            <a:ext cx="515550" cy="778082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 cap="flat" cmpd="sng" w="28575">
                  <a:solidFill>
                    <a:schemeClr val="dk1"/>
                  </a:solidFill>
                  <a:prstDash val="solid"/>
                  <a:round/>
                  <a:headEnd len="sm" w="sm" type="none"/>
                  <a:tailEnd len="sm" w="sm" type="none"/>
                </a:ln>
                <a:solidFill>
                  <a:schemeClr val="accent3"/>
                </a:solidFill>
                <a:latin typeface="Ranchers"/>
              </a:rPr>
              <a:t>N</a:t>
            </a:r>
          </a:p>
        </p:txBody>
      </p:sp>
      <p:sp>
        <p:nvSpPr>
          <p:cNvPr id="1009" name="Google Shape;1009;p16"/>
          <p:cNvSpPr/>
          <p:nvPr/>
        </p:nvSpPr>
        <p:spPr>
          <a:xfrm>
            <a:off x="5377725" y="1436966"/>
            <a:ext cx="296774" cy="778082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 cap="flat" cmpd="sng" w="28575">
                  <a:solidFill>
                    <a:schemeClr val="dk1"/>
                  </a:solidFill>
                  <a:prstDash val="solid"/>
                  <a:round/>
                  <a:headEnd len="sm" w="sm" type="none"/>
                  <a:tailEnd len="sm" w="sm" type="none"/>
                </a:ln>
                <a:solidFill>
                  <a:schemeClr val="accent1"/>
                </a:solidFill>
                <a:latin typeface="Ranchers"/>
              </a:rPr>
              <a:t>I</a:t>
            </a:r>
          </a:p>
        </p:txBody>
      </p:sp>
    </p:spTree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013" name="Shape 1013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</p:cSld>
  <p:clrMapOvr>
    <a:masterClrMapping/>
  </p:clrMapOvr>
</p:sld>
</file>

<file path=ppt/theme/theme1.xml><?xml version="1.0" encoding="utf-8"?>
<a:theme xmlns:a="http://schemas.openxmlformats.org/drawingml/2006/main" xmlns:r="http://schemas.openxmlformats.org/officeDocument/2006/relationships" name="SlidesMania">
  <a:themeElements>
    <a:clrScheme name="Simple Light">
      <a:dk1>
        <a:srgbClr val="000000"/>
      </a:dk1>
      <a:lt1>
        <a:srgbClr val="E69138"/>
      </a:lt1>
      <a:dk2>
        <a:srgbClr val="FFFFFF"/>
      </a:dk2>
      <a:lt2>
        <a:srgbClr val="F5D203"/>
      </a:lt2>
      <a:accent1>
        <a:srgbClr val="88C100"/>
      </a:accent1>
      <a:accent2>
        <a:srgbClr val="CCD420"/>
      </a:accent2>
      <a:accent3>
        <a:srgbClr val="63CAC3"/>
      </a:accent3>
      <a:accent4>
        <a:srgbClr val="01819A"/>
      </a:accent4>
      <a:accent5>
        <a:srgbClr val="A46FDB"/>
      </a:accent5>
      <a:accent6>
        <a:srgbClr val="F77C79"/>
      </a:accent6>
      <a:hlink>
        <a:srgbClr val="000000"/>
      </a:hlink>
      <a:folHlink>
        <a:srgbClr val="0097A7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

<file path=ppt/theme/theme2.xml><?xml version="1.0" encoding="utf-8"?>
<a:theme xmlns:a="http://schemas.openxmlformats.org/drawingml/2006/main" xmlns:r="http://schemas.openxmlformats.org/officeDocument/2006/relationships">
  <a:themeElements>
    <a:clrScheme name="Default">
      <a:dk1>
        <a:srgbClr val="000000"/>
      </a:dk1>
      <a:lt1>
        <a:srgbClr val="FFFFFF"/>
      </a:lt1>
      <a:dk2>
        <a:srgbClr val="158158"/>
      </a:dk2>
      <a:lt2>
        <a:srgbClr val="F3F3F3"/>
      </a:lt2>
      <a:accent1>
        <a:srgbClr val="058DC7"/>
      </a:accent1>
      <a:accent2>
        <a:srgbClr val="50B432"/>
      </a:accent2>
      <a:accent3>
        <a:srgbClr val="ED561B"/>
      </a:accent3>
      <a:accent4>
        <a:srgbClr val="EDEF00"/>
      </a:accent4>
      <a:accent5>
        <a:srgbClr val="24CBE5"/>
      </a:accent5>
      <a:accent6>
        <a:srgbClr val="64E572"/>
      </a:accent6>
      <a:hlink>
        <a:srgbClr val="2200CC"/>
      </a:hlink>
      <a:folHlink>
        <a:srgbClr val="551A8B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