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3"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Lst>
  <p:sldSz cy="5143500" cx="9144000"/>
  <p:notesSz cx="6858000" cy="9144000"/>
  <p:embeddedFontLst>
    <p:embeddedFont>
      <p:font typeface="Oxygen"/>
      <p:regular r:id="rId20"/>
      <p:bold r:id="rId21"/>
    </p:embeddedFont>
    <p:embeddedFont>
      <p:font typeface="Roboto"/>
      <p:regular r:id="rId22"/>
      <p:bold r:id="rId23"/>
      <p:italic r:id="rId24"/>
      <p:boldItalic r:id="rId25"/>
    </p:embeddedFont>
    <p:embeddedFont>
      <p:font typeface="Arial Black"/>
      <p:regular r:id="rId26"/>
    </p:embeddedFont>
    <p:embeddedFont>
      <p:font typeface="Merriweather"/>
      <p:regular r:id="rId27"/>
      <p:bold r:id="rId28"/>
      <p:italic r:id="rId29"/>
      <p:boldItalic r:id="rId30"/>
    </p:embeddedFont>
    <p:embeddedFont>
      <p:font typeface="Open Sans"/>
      <p:regular r:id="rId31"/>
      <p:bold r:id="rId32"/>
      <p:italic r:id="rId33"/>
      <p:boldItalic r:id="rId3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Oxygen-regular.fntdata"/><Relationship Id="rId22" Type="http://schemas.openxmlformats.org/officeDocument/2006/relationships/font" Target="fonts/Roboto-regular.fntdata"/><Relationship Id="rId21" Type="http://schemas.openxmlformats.org/officeDocument/2006/relationships/font" Target="fonts/Oxygen-bold.fntdata"/><Relationship Id="rId24" Type="http://schemas.openxmlformats.org/officeDocument/2006/relationships/font" Target="fonts/Roboto-italic.fntdata"/><Relationship Id="rId23" Type="http://schemas.openxmlformats.org/officeDocument/2006/relationships/font" Target="fonts/Roboto-bold.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ArialBlack-regular.fntdata"/><Relationship Id="rId25" Type="http://schemas.openxmlformats.org/officeDocument/2006/relationships/font" Target="fonts/Roboto-boldItalic.fntdata"/><Relationship Id="rId28" Type="http://schemas.openxmlformats.org/officeDocument/2006/relationships/font" Target="fonts/Merriweather-bold.fntdata"/><Relationship Id="rId27" Type="http://schemas.openxmlformats.org/officeDocument/2006/relationships/font" Target="fonts/Merriweather-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Merriweather-italic.fntdata"/><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font" Target="fonts/OpenSans-regular.fntdata"/><Relationship Id="rId30" Type="http://schemas.openxmlformats.org/officeDocument/2006/relationships/font" Target="fonts/Merriweather-boldItalic.fntdata"/><Relationship Id="rId11" Type="http://schemas.openxmlformats.org/officeDocument/2006/relationships/slide" Target="slides/slide7.xml"/><Relationship Id="rId33" Type="http://schemas.openxmlformats.org/officeDocument/2006/relationships/font" Target="fonts/OpenSans-italic.fntdata"/><Relationship Id="rId10" Type="http://schemas.openxmlformats.org/officeDocument/2006/relationships/slide" Target="slides/slide6.xml"/><Relationship Id="rId32" Type="http://schemas.openxmlformats.org/officeDocument/2006/relationships/font" Target="fonts/OpenSans-bold.fntdata"/><Relationship Id="rId13" Type="http://schemas.openxmlformats.org/officeDocument/2006/relationships/slide" Target="slides/slide9.xml"/><Relationship Id="rId12" Type="http://schemas.openxmlformats.org/officeDocument/2006/relationships/slide" Target="slides/slide8.xml"/><Relationship Id="rId34" Type="http://schemas.openxmlformats.org/officeDocument/2006/relationships/font" Target="fonts/OpenSans-boldItalic.fntdata"/><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 name="Shape 20"/>
        <p:cNvGrpSpPr/>
        <p:nvPr/>
      </p:nvGrpSpPr>
      <p:grpSpPr>
        <a:xfrm>
          <a:off x="0" y="0"/>
          <a:ext cx="0" cy="0"/>
          <a:chOff x="0" y="0"/>
          <a:chExt cx="0" cy="0"/>
        </a:xfrm>
      </p:grpSpPr>
      <p:sp>
        <p:nvSpPr>
          <p:cNvPr id="21" name="Google Shape;21;g1905623a65_0_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 name="Google Shape;22;g1905623a65_0_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 name="Shape 30"/>
        <p:cNvGrpSpPr/>
        <p:nvPr/>
      </p:nvGrpSpPr>
      <p:grpSpPr>
        <a:xfrm>
          <a:off x="0" y="0"/>
          <a:ext cx="0" cy="0"/>
          <a:chOff x="0" y="0"/>
          <a:chExt cx="0" cy="0"/>
        </a:xfrm>
      </p:grpSpPr>
      <p:sp>
        <p:nvSpPr>
          <p:cNvPr id="31" name="Google Shape;31;g1905623a65_0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 name="Google Shape;32;g1905623a65_0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 name="Shape 42"/>
        <p:cNvGrpSpPr/>
        <p:nvPr/>
      </p:nvGrpSpPr>
      <p:grpSpPr>
        <a:xfrm>
          <a:off x="0" y="0"/>
          <a:ext cx="0" cy="0"/>
          <a:chOff x="0" y="0"/>
          <a:chExt cx="0" cy="0"/>
        </a:xfrm>
      </p:grpSpPr>
      <p:sp>
        <p:nvSpPr>
          <p:cNvPr id="43" name="Google Shape;43;g1905623a65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 name="Google Shape;44;g1905623a65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3" name="Shape 53"/>
        <p:cNvGrpSpPr/>
        <p:nvPr/>
      </p:nvGrpSpPr>
      <p:grpSpPr>
        <a:xfrm>
          <a:off x="0" y="0"/>
          <a:ext cx="0" cy="0"/>
          <a:chOff x="0" y="0"/>
          <a:chExt cx="0" cy="0"/>
        </a:xfrm>
      </p:grpSpPr>
      <p:sp>
        <p:nvSpPr>
          <p:cNvPr id="54" name="Google Shape;54;g1905623a65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 name="Google Shape;55;g1905623a65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5" name="Shape 65"/>
        <p:cNvGrpSpPr/>
        <p:nvPr/>
      </p:nvGrpSpPr>
      <p:grpSpPr>
        <a:xfrm>
          <a:off x="0" y="0"/>
          <a:ext cx="0" cy="0"/>
          <a:chOff x="0" y="0"/>
          <a:chExt cx="0" cy="0"/>
        </a:xfrm>
      </p:grpSpPr>
      <p:sp>
        <p:nvSpPr>
          <p:cNvPr id="66" name="Google Shape;66;g1905623a65_0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 name="Google Shape;67;g1905623a65_0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 name="Shape 79"/>
        <p:cNvGrpSpPr/>
        <p:nvPr/>
      </p:nvGrpSpPr>
      <p:grpSpPr>
        <a:xfrm>
          <a:off x="0" y="0"/>
          <a:ext cx="0" cy="0"/>
          <a:chOff x="0" y="0"/>
          <a:chExt cx="0" cy="0"/>
        </a:xfrm>
      </p:grpSpPr>
      <p:sp>
        <p:nvSpPr>
          <p:cNvPr id="80" name="Google Shape;80;g1905623a65_0_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 name="Google Shape;81;g1905623a65_0_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 name="Shape 98"/>
        <p:cNvGrpSpPr/>
        <p:nvPr/>
      </p:nvGrpSpPr>
      <p:grpSpPr>
        <a:xfrm>
          <a:off x="0" y="0"/>
          <a:ext cx="0" cy="0"/>
          <a:chOff x="0" y="0"/>
          <a:chExt cx="0" cy="0"/>
        </a:xfrm>
      </p:grpSpPr>
      <p:sp>
        <p:nvSpPr>
          <p:cNvPr id="99" name="Google Shape;99;g1905623a65_0_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 name="Google Shape;100;g1905623a65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2" name="Shape 112"/>
        <p:cNvGrpSpPr/>
        <p:nvPr/>
      </p:nvGrpSpPr>
      <p:grpSpPr>
        <a:xfrm>
          <a:off x="0" y="0"/>
          <a:ext cx="0" cy="0"/>
          <a:chOff x="0" y="0"/>
          <a:chExt cx="0" cy="0"/>
        </a:xfrm>
      </p:grpSpPr>
      <p:sp>
        <p:nvSpPr>
          <p:cNvPr id="113" name="Google Shape;113;g1905623a65_0_1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 name="Google Shape;114;g1905623a65_0_1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 name="Shape 126"/>
        <p:cNvGrpSpPr/>
        <p:nvPr/>
      </p:nvGrpSpPr>
      <p:grpSpPr>
        <a:xfrm>
          <a:off x="0" y="0"/>
          <a:ext cx="0" cy="0"/>
          <a:chOff x="0" y="0"/>
          <a:chExt cx="0" cy="0"/>
        </a:xfrm>
      </p:grpSpPr>
      <p:sp>
        <p:nvSpPr>
          <p:cNvPr id="127" name="Google Shape;127;g1905623a65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 name="Google Shape;128;g1905623a65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0" name="Shape 140"/>
        <p:cNvGrpSpPr/>
        <p:nvPr/>
      </p:nvGrpSpPr>
      <p:grpSpPr>
        <a:xfrm>
          <a:off x="0" y="0"/>
          <a:ext cx="0" cy="0"/>
          <a:chOff x="0" y="0"/>
          <a:chExt cx="0" cy="0"/>
        </a:xfrm>
      </p:grpSpPr>
      <p:sp>
        <p:nvSpPr>
          <p:cNvPr id="141" name="Google Shape;141;g1905623a65_0_14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 name="Google Shape;142;g1905623a65_0_14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1" name="Shape 151"/>
        <p:cNvGrpSpPr/>
        <p:nvPr/>
      </p:nvGrpSpPr>
      <p:grpSpPr>
        <a:xfrm>
          <a:off x="0" y="0"/>
          <a:ext cx="0" cy="0"/>
          <a:chOff x="0" y="0"/>
          <a:chExt cx="0" cy="0"/>
        </a:xfrm>
      </p:grpSpPr>
      <p:sp>
        <p:nvSpPr>
          <p:cNvPr id="152" name="Google Shape;152;g1905623a65_0_2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3" name="Google Shape;153;g1905623a65_0_2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7" name="Shape 167"/>
        <p:cNvGrpSpPr/>
        <p:nvPr/>
      </p:nvGrpSpPr>
      <p:grpSpPr>
        <a:xfrm>
          <a:off x="0" y="0"/>
          <a:ext cx="0" cy="0"/>
          <a:chOff x="0" y="0"/>
          <a:chExt cx="0" cy="0"/>
        </a:xfrm>
      </p:grpSpPr>
      <p:sp>
        <p:nvSpPr>
          <p:cNvPr id="168" name="Google Shape;168;g1905623a65_0_1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9" name="Google Shape;169;g1905623a65_0_1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7" name="Shape 197"/>
        <p:cNvGrpSpPr/>
        <p:nvPr/>
      </p:nvGrpSpPr>
      <p:grpSpPr>
        <a:xfrm>
          <a:off x="0" y="0"/>
          <a:ext cx="0" cy="0"/>
          <a:chOff x="0" y="0"/>
          <a:chExt cx="0" cy="0"/>
        </a:xfrm>
      </p:grpSpPr>
      <p:sp>
        <p:nvSpPr>
          <p:cNvPr id="198" name="Google Shape;198;g1905623a65_0_1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 name="Google Shape;199;g1905623a65_0_1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8" name="Shape 218"/>
        <p:cNvGrpSpPr/>
        <p:nvPr/>
      </p:nvGrpSpPr>
      <p:grpSpPr>
        <a:xfrm>
          <a:off x="0" y="0"/>
          <a:ext cx="0" cy="0"/>
          <a:chOff x="0" y="0"/>
          <a:chExt cx="0" cy="0"/>
        </a:xfrm>
      </p:grpSpPr>
      <p:sp>
        <p:nvSpPr>
          <p:cNvPr id="219" name="Google Shape;219;g1905623a65_0_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 name="Google Shape;220;g1905623a65_0_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1" name="Shape 231"/>
        <p:cNvGrpSpPr/>
        <p:nvPr/>
      </p:nvGrpSpPr>
      <p:grpSpPr>
        <a:xfrm>
          <a:off x="0" y="0"/>
          <a:ext cx="0" cy="0"/>
          <a:chOff x="0" y="0"/>
          <a:chExt cx="0" cy="0"/>
        </a:xfrm>
      </p:grpSpPr>
      <p:sp>
        <p:nvSpPr>
          <p:cNvPr id="232" name="Google Shape;232;g1905623a65_0_2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 name="Google Shape;233;g1905623a65_0_2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 name="Shape 9"/>
        <p:cNvGrpSpPr/>
        <p:nvPr/>
      </p:nvGrpSpPr>
      <p:grpSpPr>
        <a:xfrm>
          <a:off x="0" y="0"/>
          <a:ext cx="0" cy="0"/>
          <a:chOff x="0" y="0"/>
          <a:chExt cx="0" cy="0"/>
        </a:xfrm>
      </p:grpSpPr>
      <p:sp>
        <p:nvSpPr>
          <p:cNvPr id="10" name="Google Shape;10;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pic>
        <p:nvPicPr>
          <p:cNvPr id="11" name="Google Shape;11;p2"/>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1">
  <p:cSld name="CUSTOM">
    <p:spTree>
      <p:nvGrpSpPr>
        <p:cNvPr id="12" name="Shape 12"/>
        <p:cNvGrpSpPr/>
        <p:nvPr/>
      </p:nvGrpSpPr>
      <p:grpSpPr>
        <a:xfrm>
          <a:off x="0" y="0"/>
          <a:ext cx="0" cy="0"/>
          <a:chOff x="0" y="0"/>
          <a:chExt cx="0" cy="0"/>
        </a:xfrm>
      </p:grpSpPr>
      <p:pic>
        <p:nvPicPr>
          <p:cNvPr id="13" name="Google Shape;13;p3"/>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2">
  <p:cSld name="CUSTOM_1">
    <p:spTree>
      <p:nvGrpSpPr>
        <p:cNvPr id="14" name="Shape 14"/>
        <p:cNvGrpSpPr/>
        <p:nvPr/>
      </p:nvGrpSpPr>
      <p:grpSpPr>
        <a:xfrm>
          <a:off x="0" y="0"/>
          <a:ext cx="0" cy="0"/>
          <a:chOff x="0" y="0"/>
          <a:chExt cx="0" cy="0"/>
        </a:xfrm>
      </p:grpSpPr>
      <p:pic>
        <p:nvPicPr>
          <p:cNvPr id="15" name="Google Shape;15;p4"/>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3">
  <p:cSld name="CUSTOM_2">
    <p:spTree>
      <p:nvGrpSpPr>
        <p:cNvPr id="16" name="Shape 16"/>
        <p:cNvGrpSpPr/>
        <p:nvPr/>
      </p:nvGrpSpPr>
      <p:grpSpPr>
        <a:xfrm>
          <a:off x="0" y="0"/>
          <a:ext cx="0" cy="0"/>
          <a:chOff x="0" y="0"/>
          <a:chExt cx="0" cy="0"/>
        </a:xfrm>
      </p:grpSpPr>
      <p:pic>
        <p:nvPicPr>
          <p:cNvPr descr="4.png" id="17" name="Google Shape;17;p5"/>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Diseño personalizado 4">
  <p:cSld name="CUSTOM_3">
    <p:spTree>
      <p:nvGrpSpPr>
        <p:cNvPr id="18" name="Shape 18"/>
        <p:cNvGrpSpPr/>
        <p:nvPr/>
      </p:nvGrpSpPr>
      <p:grpSpPr>
        <a:xfrm>
          <a:off x="0" y="0"/>
          <a:ext cx="0" cy="0"/>
          <a:chOff x="0" y="0"/>
          <a:chExt cx="0" cy="0"/>
        </a:xfrm>
      </p:grpSpPr>
      <p:pic>
        <p:nvPicPr>
          <p:cNvPr descr="7.png" id="19" name="Google Shape;19;p6"/>
          <p:cNvPicPr preferRelativeResize="0"/>
          <p:nvPr/>
        </p:nvPicPr>
        <p:blipFill>
          <a:blip r:embed="rId2">
            <a:alphaModFix/>
          </a:blip>
          <a:stretch>
            <a:fillRect/>
          </a:stretch>
        </p:blipFill>
        <p:spPr>
          <a:xfrm>
            <a:off x="0" y="202"/>
            <a:ext cx="9144000" cy="5143097"/>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32.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 Id="rId3" Type="http://schemas.openxmlformats.org/officeDocument/2006/relationships/image" Target="../media/image32.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image" Target="../media/image32.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10.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7.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28.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 Id="rId3" Type="http://schemas.openxmlformats.org/officeDocument/2006/relationships/image" Target="../media/image8.png"/><Relationship Id="rId4" Type="http://schemas.openxmlformats.org/officeDocument/2006/relationships/image" Target="../media/image3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1.xml"/><Relationship Id="rId3" Type="http://schemas.openxmlformats.org/officeDocument/2006/relationships/image" Target="../media/image32.jpg"/><Relationship Id="rId4" Type="http://schemas.openxmlformats.org/officeDocument/2006/relationships/image" Target="../media/image25.jpg"/><Relationship Id="rId5" Type="http://schemas.openxmlformats.org/officeDocument/2006/relationships/image" Target="../media/image24.jpg"/></Relationships>
</file>

<file path=ppt/slides/_rels/slide12.xml.rels><?xml version="1.0" encoding="UTF-8" standalone="yes"?><Relationships xmlns="http://schemas.openxmlformats.org/package/2006/relationships"><Relationship Id="rId20" Type="http://schemas.openxmlformats.org/officeDocument/2006/relationships/image" Target="../media/image30.png"/><Relationship Id="rId11" Type="http://schemas.openxmlformats.org/officeDocument/2006/relationships/image" Target="../media/image14.png"/><Relationship Id="rId22" Type="http://schemas.openxmlformats.org/officeDocument/2006/relationships/image" Target="../media/image26.png"/><Relationship Id="rId10" Type="http://schemas.openxmlformats.org/officeDocument/2006/relationships/image" Target="../media/image15.png"/><Relationship Id="rId21" Type="http://schemas.openxmlformats.org/officeDocument/2006/relationships/image" Target="../media/image27.png"/><Relationship Id="rId13" Type="http://schemas.openxmlformats.org/officeDocument/2006/relationships/image" Target="../media/image16.png"/><Relationship Id="rId24" Type="http://schemas.openxmlformats.org/officeDocument/2006/relationships/image" Target="../media/image32.jpg"/><Relationship Id="rId12" Type="http://schemas.openxmlformats.org/officeDocument/2006/relationships/image" Target="../media/image17.png"/><Relationship Id="rId23" Type="http://schemas.openxmlformats.org/officeDocument/2006/relationships/hyperlink" Target="http://www.flaticon.com/packs/superheroes-and-villains" TargetMode="External"/><Relationship Id="rId1" Type="http://schemas.openxmlformats.org/officeDocument/2006/relationships/slideLayout" Target="../slideLayouts/slideLayout4.xml"/><Relationship Id="rId2" Type="http://schemas.openxmlformats.org/officeDocument/2006/relationships/notesSlide" Target="../notesSlides/notesSlide12.xml"/><Relationship Id="rId3" Type="http://schemas.openxmlformats.org/officeDocument/2006/relationships/image" Target="../media/image5.png"/><Relationship Id="rId4" Type="http://schemas.openxmlformats.org/officeDocument/2006/relationships/image" Target="../media/image2.png"/><Relationship Id="rId9" Type="http://schemas.openxmlformats.org/officeDocument/2006/relationships/image" Target="../media/image9.png"/><Relationship Id="rId15" Type="http://schemas.openxmlformats.org/officeDocument/2006/relationships/image" Target="../media/image19.png"/><Relationship Id="rId14" Type="http://schemas.openxmlformats.org/officeDocument/2006/relationships/image" Target="../media/image20.png"/><Relationship Id="rId17" Type="http://schemas.openxmlformats.org/officeDocument/2006/relationships/image" Target="../media/image29.png"/><Relationship Id="rId16" Type="http://schemas.openxmlformats.org/officeDocument/2006/relationships/image" Target="../media/image21.png"/><Relationship Id="rId5" Type="http://schemas.openxmlformats.org/officeDocument/2006/relationships/image" Target="../media/image3.png"/><Relationship Id="rId19" Type="http://schemas.openxmlformats.org/officeDocument/2006/relationships/image" Target="../media/image22.png"/><Relationship Id="rId6" Type="http://schemas.openxmlformats.org/officeDocument/2006/relationships/image" Target="../media/image4.png"/><Relationship Id="rId18" Type="http://schemas.openxmlformats.org/officeDocument/2006/relationships/image" Target="../media/image23.png"/><Relationship Id="rId7" Type="http://schemas.openxmlformats.org/officeDocument/2006/relationships/image" Target="../media/image6.png"/><Relationship Id="rId8" Type="http://schemas.openxmlformats.org/officeDocument/2006/relationships/image" Target="../media/image13.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3.xml"/><Relationship Id="rId3" Type="http://schemas.openxmlformats.org/officeDocument/2006/relationships/image" Target="../media/image27.png"/><Relationship Id="rId4" Type="http://schemas.openxmlformats.org/officeDocument/2006/relationships/image" Target="../media/image22.png"/><Relationship Id="rId5" Type="http://schemas.openxmlformats.org/officeDocument/2006/relationships/image" Target="../media/image4.png"/><Relationship Id="rId6" Type="http://schemas.openxmlformats.org/officeDocument/2006/relationships/image" Target="../media/image14.png"/><Relationship Id="rId7" Type="http://schemas.openxmlformats.org/officeDocument/2006/relationships/image" Target="../media/image32.jp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4.xml"/><Relationship Id="rId3" Type="http://schemas.openxmlformats.org/officeDocument/2006/relationships/hyperlink" Target="http://creativecommons.org/licenses/by/4.0/"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hyperlink" Target="https://slidesppt.com/" TargetMode="External"/><Relationship Id="rId4" Type="http://schemas.openxmlformats.org/officeDocument/2006/relationships/hyperlink" Target="http://www.flaticon.com/packs/basic-flat-icons" TargetMode="External"/><Relationship Id="rId9" Type="http://schemas.openxmlformats.org/officeDocument/2006/relationships/hyperlink" Target="https://slidesppt.com" TargetMode="External"/><Relationship Id="rId5" Type="http://schemas.openxmlformats.org/officeDocument/2006/relationships/hyperlink" Target="http://www.flaticon.com/packs/basic-flat-icons" TargetMode="External"/><Relationship Id="rId6" Type="http://schemas.openxmlformats.org/officeDocument/2006/relationships/hyperlink" Target="http://www.gratisography.com" TargetMode="External"/><Relationship Id="rId7" Type="http://schemas.openxmlformats.org/officeDocument/2006/relationships/hyperlink" Target="https://www.google.com/fonts/" TargetMode="External"/><Relationship Id="rId8" Type="http://schemas.openxmlformats.org/officeDocument/2006/relationships/hyperlink" Target="https://slidesppt.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59D8E"/>
        </a:solidFill>
      </p:bgPr>
    </p:bg>
    <p:spTree>
      <p:nvGrpSpPr>
        <p:cNvPr id="23" name="Shape 23"/>
        <p:cNvGrpSpPr/>
        <p:nvPr/>
      </p:nvGrpSpPr>
      <p:grpSpPr>
        <a:xfrm>
          <a:off x="0" y="0"/>
          <a:ext cx="0" cy="0"/>
          <a:chOff x="0" y="0"/>
          <a:chExt cx="0" cy="0"/>
        </a:xfrm>
      </p:grpSpPr>
      <p:sp>
        <p:nvSpPr>
          <p:cNvPr id="24" name="Google Shape;24;p7"/>
          <p:cNvSpPr txBox="1"/>
          <p:nvPr/>
        </p:nvSpPr>
        <p:spPr>
          <a:xfrm rot="-241896">
            <a:off x="474883" y="868130"/>
            <a:ext cx="7800102" cy="466448"/>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sz="9500">
                <a:solidFill>
                  <a:srgbClr val="059D8E"/>
                </a:solidFill>
                <a:latin typeface="Merriweather"/>
                <a:ea typeface="Merriweather"/>
                <a:cs typeface="Merriweather"/>
                <a:sym typeface="Merriweather"/>
              </a:rPr>
              <a:t>Vestibulum</a:t>
            </a:r>
            <a:endParaRPr b="1" i="1" sz="9500">
              <a:solidFill>
                <a:srgbClr val="059D8E"/>
              </a:solidFill>
              <a:latin typeface="Merriweather"/>
              <a:ea typeface="Merriweather"/>
              <a:cs typeface="Merriweather"/>
              <a:sym typeface="Merriweather"/>
            </a:endParaRPr>
          </a:p>
        </p:txBody>
      </p:sp>
      <p:sp>
        <p:nvSpPr>
          <p:cNvPr id="25" name="Google Shape;25;p7"/>
          <p:cNvSpPr txBox="1"/>
          <p:nvPr/>
        </p:nvSpPr>
        <p:spPr>
          <a:xfrm rot="-241769">
            <a:off x="4393706" y="1303132"/>
            <a:ext cx="3774029" cy="440286"/>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1800">
                <a:solidFill>
                  <a:srgbClr val="FFFFFF"/>
                </a:solidFill>
                <a:highlight>
                  <a:srgbClr val="313732"/>
                </a:highlight>
                <a:latin typeface="Open Sans"/>
                <a:ea typeface="Open Sans"/>
                <a:cs typeface="Open Sans"/>
                <a:sym typeface="Open Sans"/>
              </a:rPr>
              <a:t>Nullam ut sapien libero</a:t>
            </a:r>
            <a:endParaRPr sz="1800">
              <a:solidFill>
                <a:srgbClr val="FFFFFF"/>
              </a:solidFill>
              <a:highlight>
                <a:srgbClr val="313732"/>
              </a:highlight>
            </a:endParaRPr>
          </a:p>
        </p:txBody>
      </p:sp>
      <p:sp>
        <p:nvSpPr>
          <p:cNvPr id="26" name="Google Shape;26;p7"/>
          <p:cNvSpPr txBox="1"/>
          <p:nvPr/>
        </p:nvSpPr>
        <p:spPr>
          <a:xfrm rot="-181069">
            <a:off x="1436788" y="2253656"/>
            <a:ext cx="2153987" cy="1713297"/>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i="1" lang="es" sz="1000">
                <a:solidFill>
                  <a:srgbClr val="059D8E"/>
                </a:solidFill>
                <a:latin typeface="Merriweather"/>
                <a:ea typeface="Merriweather"/>
                <a:cs typeface="Merriweather"/>
                <a:sym typeface="Merriweather"/>
              </a:rPr>
              <a:t>Suspendisse eu nibh</a:t>
            </a:r>
            <a:endParaRPr i="1" sz="1000">
              <a:solidFill>
                <a:srgbClr val="059D8E"/>
              </a:solidFill>
              <a:latin typeface="Merriweather"/>
              <a:ea typeface="Merriweather"/>
              <a:cs typeface="Merriweather"/>
              <a:sym typeface="Merriweather"/>
            </a:endParaRPr>
          </a:p>
          <a:p>
            <a:pPr indent="0" lvl="0" marL="0" rtl="0" algn="l">
              <a:spcBef>
                <a:spcPts val="0"/>
              </a:spcBef>
              <a:spcAft>
                <a:spcPts val="0"/>
              </a:spcAft>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a:p>
            <a:pPr indent="0" lvl="0" marL="0" rtl="0" algn="l">
              <a:spcBef>
                <a:spcPts val="0"/>
              </a:spcBef>
              <a:spcAft>
                <a:spcPts val="0"/>
              </a:spcAft>
              <a:buNone/>
            </a:pPr>
            <a:r>
              <a:t/>
            </a:r>
            <a:endParaRPr sz="1000">
              <a:solidFill>
                <a:srgbClr val="313732"/>
              </a:solidFill>
              <a:latin typeface="Oxygen"/>
              <a:ea typeface="Oxygen"/>
              <a:cs typeface="Oxygen"/>
              <a:sym typeface="Oxygen"/>
            </a:endParaRPr>
          </a:p>
          <a:p>
            <a:pPr indent="0" lvl="0" marL="0" rtl="0" algn="l">
              <a:spcBef>
                <a:spcPts val="0"/>
              </a:spcBef>
              <a:spcAft>
                <a:spcPts val="0"/>
              </a:spcAft>
              <a:buClr>
                <a:schemeClr val="dk1"/>
              </a:buClr>
              <a:buSzPts val="1100"/>
              <a:buFont typeface="Arial"/>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p:txBody>
      </p:sp>
      <p:sp>
        <p:nvSpPr>
          <p:cNvPr id="27" name="Google Shape;27;p7"/>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7"/>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29" name="Google Shape;29;p7"/>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6101"/>
        </a:solidFill>
      </p:bgPr>
    </p:bg>
    <p:spTree>
      <p:nvGrpSpPr>
        <p:cNvPr id="33" name="Shape 33"/>
        <p:cNvGrpSpPr/>
        <p:nvPr/>
      </p:nvGrpSpPr>
      <p:grpSpPr>
        <a:xfrm>
          <a:off x="0" y="0"/>
          <a:ext cx="0" cy="0"/>
          <a:chOff x="0" y="0"/>
          <a:chExt cx="0" cy="0"/>
        </a:xfrm>
      </p:grpSpPr>
      <p:sp>
        <p:nvSpPr>
          <p:cNvPr id="34" name="Google Shape;34;p8"/>
          <p:cNvSpPr txBox="1"/>
          <p:nvPr/>
        </p:nvSpPr>
        <p:spPr>
          <a:xfrm rot="124360">
            <a:off x="1282458" y="1591102"/>
            <a:ext cx="3060802" cy="1713215"/>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s" sz="900">
                <a:solidFill>
                  <a:srgbClr val="059D8E"/>
                </a:solidFill>
                <a:latin typeface="Oxygen"/>
                <a:ea typeface="Oxygen"/>
                <a:cs typeface="Oxygen"/>
                <a:sym typeface="Oxygen"/>
              </a:rPr>
              <a:t>Suspendisse eu nibh</a:t>
            </a:r>
            <a:endParaRPr sz="900">
              <a:solidFill>
                <a:srgbClr val="059D8E"/>
              </a:solidFill>
              <a:latin typeface="Oxygen"/>
              <a:ea typeface="Oxygen"/>
              <a:cs typeface="Oxygen"/>
              <a:sym typeface="Oxygen"/>
            </a:endParaRPr>
          </a:p>
          <a:p>
            <a:pPr indent="0" lvl="0" marL="0" rtl="0" algn="l">
              <a:spcBef>
                <a:spcPts val="0"/>
              </a:spcBef>
              <a:spcAft>
                <a:spcPts val="0"/>
              </a:spcAft>
              <a:buNone/>
            </a:pPr>
            <a:r>
              <a:rPr lang="es" sz="900">
                <a:solidFill>
                  <a:srgbClr val="FFFFFF"/>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900">
              <a:solidFill>
                <a:srgbClr val="FFFFFF"/>
              </a:solidFill>
              <a:latin typeface="Oxygen"/>
              <a:ea typeface="Oxygen"/>
              <a:cs typeface="Oxygen"/>
              <a:sym typeface="Oxygen"/>
            </a:endParaRPr>
          </a:p>
          <a:p>
            <a:pPr indent="0" lvl="0" marL="0" rtl="0" algn="l">
              <a:spcBef>
                <a:spcPts val="0"/>
              </a:spcBef>
              <a:spcAft>
                <a:spcPts val="0"/>
              </a:spcAft>
              <a:buNone/>
            </a:pPr>
            <a:r>
              <a:t/>
            </a:r>
            <a:endParaRPr sz="900">
              <a:solidFill>
                <a:srgbClr val="FFFFFF"/>
              </a:solidFill>
              <a:latin typeface="Oxygen"/>
              <a:ea typeface="Oxygen"/>
              <a:cs typeface="Oxygen"/>
              <a:sym typeface="Oxygen"/>
            </a:endParaRPr>
          </a:p>
          <a:p>
            <a:pPr indent="0" lvl="0" marL="0" rtl="0" algn="l">
              <a:spcBef>
                <a:spcPts val="0"/>
              </a:spcBef>
              <a:spcAft>
                <a:spcPts val="0"/>
              </a:spcAft>
              <a:buNone/>
            </a:pPr>
            <a:r>
              <a:rPr lang="es" sz="900">
                <a:solidFill>
                  <a:srgbClr val="FFFFFF"/>
                </a:solidFill>
                <a:latin typeface="Oxygen"/>
                <a:ea typeface="Oxygen"/>
                <a:cs typeface="Oxygen"/>
                <a:sym typeface="Oxygen"/>
              </a:rPr>
              <a:t>Aenean ac magna hendrerit, aliquet mauris vitae, luctus quam. Proin congue arcu quis risus dignissim, id vulputate erat aliquet. Nullam ut sapien libero. Aliquam tempus massa vel pellentesque rutrum. Aenean cursus dolor ut metus faucibus maximus. Cras justo leo, tempus sit amet sagittis nec, gravida non orci. In accumsan sit amet neque a dignissim.</a:t>
            </a:r>
            <a:endParaRPr sz="900">
              <a:solidFill>
                <a:srgbClr val="FFFFFF"/>
              </a:solidFill>
              <a:latin typeface="Oxygen"/>
              <a:ea typeface="Oxygen"/>
              <a:cs typeface="Oxygen"/>
              <a:sym typeface="Oxygen"/>
            </a:endParaRPr>
          </a:p>
          <a:p>
            <a:pPr indent="0" lvl="0" marL="0" rtl="0" algn="l">
              <a:spcBef>
                <a:spcPts val="0"/>
              </a:spcBef>
              <a:spcAft>
                <a:spcPts val="0"/>
              </a:spcAft>
              <a:buNone/>
            </a:pPr>
            <a:r>
              <a:t/>
            </a:r>
            <a:endParaRPr sz="900">
              <a:solidFill>
                <a:srgbClr val="FFFFFF"/>
              </a:solidFill>
              <a:latin typeface="Oxygen"/>
              <a:ea typeface="Oxygen"/>
              <a:cs typeface="Oxygen"/>
              <a:sym typeface="Oxygen"/>
            </a:endParaRPr>
          </a:p>
          <a:p>
            <a:pPr indent="0" lvl="0" marL="0" rtl="0" algn="l">
              <a:spcBef>
                <a:spcPts val="0"/>
              </a:spcBef>
              <a:spcAft>
                <a:spcPts val="0"/>
              </a:spcAft>
              <a:buNone/>
            </a:pPr>
            <a:r>
              <a:rPr lang="es" sz="900">
                <a:solidFill>
                  <a:srgbClr val="FFFFFF"/>
                </a:solidFill>
                <a:latin typeface="Oxygen"/>
                <a:ea typeface="Oxygen"/>
                <a:cs typeface="Oxygen"/>
                <a:sym typeface="Oxygen"/>
              </a:rPr>
              <a:t>Quisque non dignissim tortor. Suspendisse sodales mollis dolor in lacinia. Praesent vehicula lectus ac venenatis iaculis. Cras porta rutrum iaculis. Phasellus luctus libero id libero dapibus, ac tincidunt mi pellentesque. Mauris pellentesque mauris eget sem hendrerit, non porttitor turpis pellentesque. </a:t>
            </a:r>
            <a:endParaRPr sz="900">
              <a:solidFill>
                <a:srgbClr val="FFFFFF"/>
              </a:solidFill>
              <a:latin typeface="Oxygen"/>
              <a:ea typeface="Oxygen"/>
              <a:cs typeface="Oxygen"/>
              <a:sym typeface="Oxygen"/>
            </a:endParaRPr>
          </a:p>
        </p:txBody>
      </p:sp>
      <p:sp>
        <p:nvSpPr>
          <p:cNvPr id="35" name="Google Shape;35;p8"/>
          <p:cNvSpPr txBox="1"/>
          <p:nvPr/>
        </p:nvSpPr>
        <p:spPr>
          <a:xfrm rot="124312">
            <a:off x="1325740" y="950416"/>
            <a:ext cx="4406281" cy="622007"/>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Oxygen"/>
                <a:ea typeface="Oxygen"/>
                <a:cs typeface="Oxygen"/>
                <a:sym typeface="Oxygen"/>
              </a:rPr>
              <a:t>Pellentesque porttitor ligula rutrum luctus varius.</a:t>
            </a:r>
            <a:endParaRPr sz="900">
              <a:solidFill>
                <a:srgbClr val="FFFFFF"/>
              </a:solidFill>
              <a:latin typeface="Oxygen"/>
              <a:ea typeface="Oxygen"/>
              <a:cs typeface="Oxygen"/>
              <a:sym typeface="Oxygen"/>
            </a:endParaRPr>
          </a:p>
        </p:txBody>
      </p:sp>
      <p:sp>
        <p:nvSpPr>
          <p:cNvPr id="36" name="Google Shape;36;p8"/>
          <p:cNvSpPr txBox="1"/>
          <p:nvPr/>
        </p:nvSpPr>
        <p:spPr>
          <a:xfrm rot="124287">
            <a:off x="1334606" y="710280"/>
            <a:ext cx="4946632" cy="622007"/>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lang="es" sz="3000">
                <a:solidFill>
                  <a:srgbClr val="F26101"/>
                </a:solidFill>
                <a:latin typeface="Arial Black"/>
                <a:ea typeface="Arial Black"/>
                <a:cs typeface="Arial Black"/>
                <a:sym typeface="Arial Black"/>
              </a:rPr>
              <a:t>Morbi egestas</a:t>
            </a:r>
            <a:endParaRPr b="1">
              <a:solidFill>
                <a:srgbClr val="F26101"/>
              </a:solidFill>
              <a:latin typeface="Arial Black"/>
              <a:ea typeface="Arial Black"/>
              <a:cs typeface="Arial Black"/>
              <a:sym typeface="Arial Black"/>
            </a:endParaRPr>
          </a:p>
        </p:txBody>
      </p:sp>
      <p:sp>
        <p:nvSpPr>
          <p:cNvPr id="37" name="Google Shape;37;p8"/>
          <p:cNvSpPr/>
          <p:nvPr/>
        </p:nvSpPr>
        <p:spPr>
          <a:xfrm>
            <a:off x="4740900" y="777425"/>
            <a:ext cx="3290100" cy="3706500"/>
          </a:xfrm>
          <a:prstGeom prst="rect">
            <a:avLst/>
          </a:prstGeom>
          <a:solidFill>
            <a:schemeClr val="lt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8.jpg" id="38" name="Google Shape;38;p8"/>
          <p:cNvPicPr preferRelativeResize="0"/>
          <p:nvPr/>
        </p:nvPicPr>
        <p:blipFill rotWithShape="1">
          <a:blip r:embed="rId3">
            <a:alphaModFix/>
          </a:blip>
          <a:srcRect b="5637" l="9623" r="35416" t="1486"/>
          <a:stretch/>
        </p:blipFill>
        <p:spPr>
          <a:xfrm>
            <a:off x="4740900" y="777425"/>
            <a:ext cx="3290099" cy="3706500"/>
          </a:xfrm>
          <a:prstGeom prst="rect">
            <a:avLst/>
          </a:prstGeom>
          <a:noFill/>
          <a:ln>
            <a:noFill/>
          </a:ln>
        </p:spPr>
      </p:pic>
      <p:sp>
        <p:nvSpPr>
          <p:cNvPr id="39" name="Google Shape;39;p8"/>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8"/>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41" name="Google Shape;41;p8"/>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59D8E"/>
        </a:solidFill>
      </p:bgPr>
    </p:bg>
    <p:spTree>
      <p:nvGrpSpPr>
        <p:cNvPr id="45" name="Shape 45"/>
        <p:cNvGrpSpPr/>
        <p:nvPr/>
      </p:nvGrpSpPr>
      <p:grpSpPr>
        <a:xfrm>
          <a:off x="0" y="0"/>
          <a:ext cx="0" cy="0"/>
          <a:chOff x="0" y="0"/>
          <a:chExt cx="0" cy="0"/>
        </a:xfrm>
      </p:grpSpPr>
      <p:sp>
        <p:nvSpPr>
          <p:cNvPr id="46" name="Google Shape;46;p9"/>
          <p:cNvSpPr txBox="1"/>
          <p:nvPr/>
        </p:nvSpPr>
        <p:spPr>
          <a:xfrm rot="445884">
            <a:off x="2666480" y="1051790"/>
            <a:ext cx="5608509" cy="572714"/>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4200">
                <a:solidFill>
                  <a:srgbClr val="313732"/>
                </a:solidFill>
                <a:latin typeface="Arial Black"/>
                <a:ea typeface="Arial Black"/>
                <a:cs typeface="Arial Black"/>
                <a:sym typeface="Arial Black"/>
              </a:rPr>
              <a:t>Donec aliquet</a:t>
            </a:r>
            <a:r>
              <a:rPr b="1" i="1" lang="es" sz="3800">
                <a:solidFill>
                  <a:srgbClr val="313732"/>
                </a:solidFill>
                <a:latin typeface="Arial Black"/>
                <a:ea typeface="Arial Black"/>
                <a:cs typeface="Arial Black"/>
                <a:sym typeface="Arial Black"/>
              </a:rPr>
              <a:t> </a:t>
            </a:r>
            <a:endParaRPr b="1" i="1" sz="3800">
              <a:solidFill>
                <a:srgbClr val="313732"/>
              </a:solidFill>
              <a:latin typeface="Arial Black"/>
              <a:ea typeface="Arial Black"/>
              <a:cs typeface="Arial Black"/>
              <a:sym typeface="Arial Black"/>
            </a:endParaRPr>
          </a:p>
        </p:txBody>
      </p:sp>
      <p:sp>
        <p:nvSpPr>
          <p:cNvPr id="47" name="Google Shape;47;p9"/>
          <p:cNvSpPr txBox="1"/>
          <p:nvPr/>
        </p:nvSpPr>
        <p:spPr>
          <a:xfrm rot="445827">
            <a:off x="2634488" y="1537390"/>
            <a:ext cx="3106184" cy="244774"/>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600">
                <a:solidFill>
                  <a:srgbClr val="FFFFFF"/>
                </a:solidFill>
                <a:highlight>
                  <a:srgbClr val="059D8E"/>
                </a:highlight>
                <a:latin typeface="Oxygen"/>
                <a:ea typeface="Oxygen"/>
                <a:cs typeface="Oxygen"/>
                <a:sym typeface="Oxygen"/>
              </a:rPr>
              <a:t>Praesent morbi pharetra</a:t>
            </a:r>
            <a:endParaRPr sz="1600">
              <a:solidFill>
                <a:srgbClr val="FFFFFF"/>
              </a:solidFill>
              <a:highlight>
                <a:srgbClr val="059D8E"/>
              </a:highlight>
              <a:latin typeface="Oxygen"/>
              <a:ea typeface="Oxygen"/>
              <a:cs typeface="Oxygen"/>
              <a:sym typeface="Oxygen"/>
            </a:endParaRPr>
          </a:p>
        </p:txBody>
      </p:sp>
      <p:sp>
        <p:nvSpPr>
          <p:cNvPr id="48" name="Google Shape;48;p9"/>
          <p:cNvSpPr txBox="1"/>
          <p:nvPr/>
        </p:nvSpPr>
        <p:spPr>
          <a:xfrm rot="445806">
            <a:off x="2437926" y="2049031"/>
            <a:ext cx="3990204" cy="2740102"/>
          </a:xfrm>
          <a:prstGeom prst="rect">
            <a:avLst/>
          </a:prstGeom>
          <a:noFill/>
          <a:ln>
            <a:noFill/>
          </a:ln>
        </p:spPr>
        <p:txBody>
          <a:bodyPr anchorCtr="0" anchor="t" bIns="91425" lIns="91425" spcFirstLastPara="1" rIns="91425" wrap="square" tIns="91425">
            <a:noAutofit/>
          </a:bodyPr>
          <a:lstStyle/>
          <a:p>
            <a:pPr indent="0" lvl="0" marL="0" rtl="0" algn="just">
              <a:lnSpc>
                <a:spcPct val="120000"/>
              </a:lnSpc>
              <a:spcBef>
                <a:spcPts val="0"/>
              </a:spcBef>
              <a:spcAft>
                <a:spcPts val="0"/>
              </a:spcAft>
              <a:buNone/>
            </a:pPr>
            <a:r>
              <a:rPr lang="es" sz="1000">
                <a:solidFill>
                  <a:srgbClr val="313732"/>
                </a:solidFill>
                <a:latin typeface="Oxygen"/>
                <a:ea typeface="Oxygen"/>
                <a:cs typeface="Oxygen"/>
                <a:sym typeface="Oxygen"/>
              </a:rPr>
              <a:t>Lorem ipsum dolor sit amet, consectetur adipiscing elit. Aenean nec cursus arcu, fringilla porttitor est. Vestibulum quis erat non velit mollis pretium ut non erat. Praesent metus quam, porta non nunc a, semper sagittis risus. Etiam sagittis maximus interdum. c vitae eleifend. Donec nibh enim, volutpat sit amet interdum non, eleifend in neque. Sed vel tincidunt metus, a volutpat orci.</a:t>
            </a:r>
            <a:endParaRPr sz="1000">
              <a:solidFill>
                <a:srgbClr val="313732"/>
              </a:solidFill>
              <a:latin typeface="Oxygen"/>
              <a:ea typeface="Oxygen"/>
              <a:cs typeface="Oxygen"/>
              <a:sym typeface="Oxygen"/>
            </a:endParaRPr>
          </a:p>
          <a:p>
            <a:pPr indent="0" lvl="0" marL="0" rtl="0" algn="just">
              <a:lnSpc>
                <a:spcPct val="120000"/>
              </a:lnSpc>
              <a:spcBef>
                <a:spcPts val="1100"/>
              </a:spcBef>
              <a:spcAft>
                <a:spcPts val="0"/>
              </a:spcAft>
              <a:buNone/>
            </a:pPr>
            <a:r>
              <a:rPr lang="es" sz="1000">
                <a:solidFill>
                  <a:srgbClr val="313732"/>
                </a:solidFill>
                <a:latin typeface="Oxygen"/>
                <a:ea typeface="Oxygen"/>
                <a:cs typeface="Oxygen"/>
                <a:sym typeface="Oxygen"/>
              </a:rPr>
              <a:t>Vestibulum ante ipsum primis in faucibus orci luctus et ultrices posuere cubilia Curae; Morbi pharetra nibh eu est posuere gravida ut vel felis. Praesent mollis dui quis eros varius, auctor maximus tortor congue. </a:t>
            </a:r>
            <a:endParaRPr sz="1000">
              <a:solidFill>
                <a:srgbClr val="313732"/>
              </a:solidFill>
              <a:latin typeface="Oxygen"/>
              <a:ea typeface="Oxygen"/>
              <a:cs typeface="Oxygen"/>
              <a:sym typeface="Oxygen"/>
            </a:endParaRPr>
          </a:p>
          <a:p>
            <a:pPr indent="0" lvl="0" marL="0" rtl="0" algn="just">
              <a:lnSpc>
                <a:spcPct val="120000"/>
              </a:lnSpc>
              <a:spcBef>
                <a:spcPts val="1100"/>
              </a:spcBef>
              <a:spcAft>
                <a:spcPts val="1100"/>
              </a:spcAft>
              <a:buClr>
                <a:srgbClr val="000000"/>
              </a:buClr>
              <a:buSzPts val="1100"/>
              <a:buFont typeface="Arial"/>
              <a:buNone/>
            </a:pPr>
            <a:r>
              <a:t/>
            </a:r>
            <a:endParaRPr sz="1000">
              <a:solidFill>
                <a:srgbClr val="313732"/>
              </a:solidFill>
              <a:latin typeface="Oxygen"/>
              <a:ea typeface="Oxygen"/>
              <a:cs typeface="Oxygen"/>
              <a:sym typeface="Oxygen"/>
            </a:endParaRPr>
          </a:p>
        </p:txBody>
      </p:sp>
      <p:pic>
        <p:nvPicPr>
          <p:cNvPr descr="8.jpg" id="49" name="Google Shape;49;p9"/>
          <p:cNvPicPr preferRelativeResize="0"/>
          <p:nvPr/>
        </p:nvPicPr>
        <p:blipFill rotWithShape="1">
          <a:blip r:embed="rId3">
            <a:alphaModFix/>
          </a:blip>
          <a:srcRect b="5470" l="52969" r="18135" t="1653"/>
          <a:stretch/>
        </p:blipFill>
        <p:spPr>
          <a:xfrm>
            <a:off x="0" y="901925"/>
            <a:ext cx="1729800" cy="3835326"/>
          </a:xfrm>
          <a:prstGeom prst="rect">
            <a:avLst/>
          </a:prstGeom>
          <a:noFill/>
          <a:ln>
            <a:noFill/>
          </a:ln>
        </p:spPr>
      </p:pic>
      <p:sp>
        <p:nvSpPr>
          <p:cNvPr id="50" name="Google Shape;50;p9"/>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9"/>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52" name="Google Shape;52;p9"/>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A2A2A2"/>
        </a:solidFill>
      </p:bgPr>
    </p:bg>
    <p:spTree>
      <p:nvGrpSpPr>
        <p:cNvPr id="56" name="Shape 56"/>
        <p:cNvGrpSpPr/>
        <p:nvPr/>
      </p:nvGrpSpPr>
      <p:grpSpPr>
        <a:xfrm>
          <a:off x="0" y="0"/>
          <a:ext cx="0" cy="0"/>
          <a:chOff x="0" y="0"/>
          <a:chExt cx="0" cy="0"/>
        </a:xfrm>
      </p:grpSpPr>
      <p:sp>
        <p:nvSpPr>
          <p:cNvPr id="57" name="Google Shape;57;p10"/>
          <p:cNvSpPr txBox="1"/>
          <p:nvPr/>
        </p:nvSpPr>
        <p:spPr>
          <a:xfrm>
            <a:off x="1096750" y="-623651"/>
            <a:ext cx="3657900" cy="4199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i="1" lang="es" sz="4000">
                <a:solidFill>
                  <a:srgbClr val="FC9829"/>
                </a:solidFill>
                <a:latin typeface="Arial Black"/>
                <a:ea typeface="Arial Black"/>
                <a:cs typeface="Arial Black"/>
                <a:sym typeface="Arial Black"/>
              </a:rPr>
              <a:t>PRAESENT</a:t>
            </a:r>
            <a:endParaRPr b="1" i="1" sz="4000">
              <a:solidFill>
                <a:srgbClr val="FC9829"/>
              </a:solidFill>
              <a:latin typeface="Arial Black"/>
              <a:ea typeface="Arial Black"/>
              <a:cs typeface="Arial Black"/>
              <a:sym typeface="Arial Black"/>
            </a:endParaRPr>
          </a:p>
          <a:p>
            <a:pPr indent="0" lvl="0" marL="0" rtl="0" algn="l">
              <a:spcBef>
                <a:spcPts val="0"/>
              </a:spcBef>
              <a:spcAft>
                <a:spcPts val="0"/>
              </a:spcAft>
              <a:buNone/>
            </a:pPr>
            <a:r>
              <a:rPr b="1" i="1" lang="es" sz="3500">
                <a:solidFill>
                  <a:srgbClr val="059D8E"/>
                </a:solidFill>
                <a:latin typeface="Arial Black"/>
                <a:ea typeface="Arial Black"/>
                <a:cs typeface="Arial Black"/>
                <a:sym typeface="Arial Black"/>
              </a:rPr>
              <a:t>CONSECTER RHONCUS</a:t>
            </a:r>
            <a:endParaRPr i="1" sz="3500">
              <a:solidFill>
                <a:srgbClr val="059D8E"/>
              </a:solidFill>
              <a:latin typeface="Arial Black"/>
              <a:ea typeface="Arial Black"/>
              <a:cs typeface="Arial Black"/>
              <a:sym typeface="Arial Black"/>
            </a:endParaRPr>
          </a:p>
        </p:txBody>
      </p:sp>
      <p:sp>
        <p:nvSpPr>
          <p:cNvPr id="58" name="Google Shape;58;p10"/>
          <p:cNvSpPr txBox="1"/>
          <p:nvPr/>
        </p:nvSpPr>
        <p:spPr>
          <a:xfrm>
            <a:off x="1174075" y="2417175"/>
            <a:ext cx="3143400" cy="2739900"/>
          </a:xfrm>
          <a:prstGeom prst="rect">
            <a:avLst/>
          </a:prstGeom>
          <a:noFill/>
          <a:ln>
            <a:noFill/>
          </a:ln>
        </p:spPr>
        <p:txBody>
          <a:bodyPr anchorCtr="0" anchor="t" bIns="91425" lIns="91425" spcFirstLastPara="1" rIns="91425" wrap="square" tIns="91425">
            <a:noAutofit/>
          </a:bodyPr>
          <a:lstStyle/>
          <a:p>
            <a:pPr indent="0" lvl="0" marL="0" rtl="0" algn="just">
              <a:lnSpc>
                <a:spcPct val="120000"/>
              </a:lnSpc>
              <a:spcBef>
                <a:spcPts val="0"/>
              </a:spcBef>
              <a:spcAft>
                <a:spcPts val="0"/>
              </a:spcAft>
              <a:buNone/>
            </a:pPr>
            <a:r>
              <a:rPr lang="es" sz="900">
                <a:solidFill>
                  <a:srgbClr val="313732"/>
                </a:solidFill>
                <a:latin typeface="Oxygen"/>
                <a:ea typeface="Oxygen"/>
                <a:cs typeface="Oxygen"/>
                <a:sym typeface="Oxygen"/>
              </a:rPr>
              <a:t>Lorem ipsum dolor sit amet, consectetur adipiscing elit. Aenean nec cursus arcu, fringilla porttitor est. Vestibulum quis erat non velit mollis pretium ut non erat. Praesent metus quam, porta non nunc a, semper sagittis risus. Etiam sagittis maximus interdum. c vitae eleifend. Donec nibh enim, volutpat sit amet interdum non, eleifend in neque. Sed vel tincidunt metus, a volutpat orci.</a:t>
            </a:r>
            <a:endParaRPr sz="900">
              <a:solidFill>
                <a:srgbClr val="313732"/>
              </a:solidFill>
              <a:latin typeface="Oxygen"/>
              <a:ea typeface="Oxygen"/>
              <a:cs typeface="Oxygen"/>
              <a:sym typeface="Oxygen"/>
            </a:endParaRPr>
          </a:p>
          <a:p>
            <a:pPr indent="0" lvl="0" marL="0" rtl="0" algn="just">
              <a:lnSpc>
                <a:spcPct val="120000"/>
              </a:lnSpc>
              <a:spcBef>
                <a:spcPts val="1100"/>
              </a:spcBef>
              <a:spcAft>
                <a:spcPts val="0"/>
              </a:spcAft>
              <a:buNone/>
            </a:pPr>
            <a:r>
              <a:rPr lang="es" sz="900">
                <a:solidFill>
                  <a:srgbClr val="313732"/>
                </a:solidFill>
                <a:latin typeface="Oxygen"/>
                <a:ea typeface="Oxygen"/>
                <a:cs typeface="Oxygen"/>
                <a:sym typeface="Oxygen"/>
              </a:rPr>
              <a:t>Vestibulum ante ipsum primis in faucibus orci luctus et ultrices posuere cubilia Curae; Morbi pharetra nibh eu est posuere gravida ut vel felis. </a:t>
            </a:r>
            <a:endParaRPr sz="900">
              <a:solidFill>
                <a:srgbClr val="313732"/>
              </a:solidFill>
              <a:latin typeface="Oxygen"/>
              <a:ea typeface="Oxygen"/>
              <a:cs typeface="Oxygen"/>
              <a:sym typeface="Oxygen"/>
            </a:endParaRPr>
          </a:p>
          <a:p>
            <a:pPr indent="0" lvl="0" marL="0" rtl="0" algn="just">
              <a:lnSpc>
                <a:spcPct val="120000"/>
              </a:lnSpc>
              <a:spcBef>
                <a:spcPts val="1100"/>
              </a:spcBef>
              <a:spcAft>
                <a:spcPts val="1100"/>
              </a:spcAft>
              <a:buClr>
                <a:srgbClr val="000000"/>
              </a:buClr>
              <a:buSzPts val="1100"/>
              <a:buFont typeface="Arial"/>
              <a:buNone/>
            </a:pPr>
            <a:r>
              <a:t/>
            </a:r>
            <a:endParaRPr sz="900">
              <a:solidFill>
                <a:srgbClr val="313732"/>
              </a:solidFill>
              <a:latin typeface="Oxygen"/>
              <a:ea typeface="Oxygen"/>
              <a:cs typeface="Oxygen"/>
              <a:sym typeface="Oxygen"/>
            </a:endParaRPr>
          </a:p>
        </p:txBody>
      </p:sp>
      <p:sp>
        <p:nvSpPr>
          <p:cNvPr id="59" name="Google Shape;59;p10"/>
          <p:cNvSpPr txBox="1"/>
          <p:nvPr/>
        </p:nvSpPr>
        <p:spPr>
          <a:xfrm rot="445884">
            <a:off x="4587780" y="864390"/>
            <a:ext cx="5608509" cy="572714"/>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000">
                <a:solidFill>
                  <a:srgbClr val="313732"/>
                </a:solidFill>
                <a:latin typeface="Arial Black"/>
                <a:ea typeface="Arial Black"/>
                <a:cs typeface="Arial Black"/>
                <a:sym typeface="Arial Black"/>
              </a:rPr>
              <a:t>Donec aliquet </a:t>
            </a:r>
            <a:endParaRPr b="1" i="1" sz="3000">
              <a:solidFill>
                <a:srgbClr val="313732"/>
              </a:solidFill>
              <a:latin typeface="Arial Black"/>
              <a:ea typeface="Arial Black"/>
              <a:cs typeface="Arial Black"/>
              <a:sym typeface="Arial Black"/>
            </a:endParaRPr>
          </a:p>
        </p:txBody>
      </p:sp>
      <p:sp>
        <p:nvSpPr>
          <p:cNvPr id="60" name="Google Shape;60;p10"/>
          <p:cNvSpPr txBox="1"/>
          <p:nvPr/>
        </p:nvSpPr>
        <p:spPr>
          <a:xfrm rot="445827">
            <a:off x="4585138" y="1158615"/>
            <a:ext cx="3106184" cy="244774"/>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300">
                <a:solidFill>
                  <a:srgbClr val="FFFFFF"/>
                </a:solidFill>
                <a:highlight>
                  <a:srgbClr val="059D8E"/>
                </a:highlight>
                <a:latin typeface="Oxygen"/>
                <a:ea typeface="Oxygen"/>
                <a:cs typeface="Oxygen"/>
                <a:sym typeface="Oxygen"/>
              </a:rPr>
              <a:t>Praesent morbi pharetra</a:t>
            </a:r>
            <a:endParaRPr sz="1300">
              <a:solidFill>
                <a:srgbClr val="FFFFFF"/>
              </a:solidFill>
              <a:highlight>
                <a:srgbClr val="059D8E"/>
              </a:highlight>
              <a:latin typeface="Oxygen"/>
              <a:ea typeface="Oxygen"/>
              <a:cs typeface="Oxygen"/>
              <a:sym typeface="Oxygen"/>
            </a:endParaRPr>
          </a:p>
        </p:txBody>
      </p:sp>
      <p:sp>
        <p:nvSpPr>
          <p:cNvPr id="61" name="Google Shape;61;p10"/>
          <p:cNvSpPr txBox="1"/>
          <p:nvPr/>
        </p:nvSpPr>
        <p:spPr>
          <a:xfrm rot="445586">
            <a:off x="4482759" y="1538399"/>
            <a:ext cx="2829333" cy="2740102"/>
          </a:xfrm>
          <a:prstGeom prst="rect">
            <a:avLst/>
          </a:prstGeom>
          <a:noFill/>
          <a:ln>
            <a:noFill/>
          </a:ln>
        </p:spPr>
        <p:txBody>
          <a:bodyPr anchorCtr="0" anchor="t" bIns="91425" lIns="91425" spcFirstLastPara="1" rIns="91425" wrap="square" tIns="91425">
            <a:noAutofit/>
          </a:bodyPr>
          <a:lstStyle/>
          <a:p>
            <a:pPr indent="0" lvl="0" marL="0" rtl="0" algn="just">
              <a:lnSpc>
                <a:spcPct val="120000"/>
              </a:lnSpc>
              <a:spcBef>
                <a:spcPts val="0"/>
              </a:spcBef>
              <a:spcAft>
                <a:spcPts val="0"/>
              </a:spcAft>
              <a:buNone/>
            </a:pPr>
            <a:r>
              <a:rPr lang="es" sz="800">
                <a:solidFill>
                  <a:srgbClr val="313732"/>
                </a:solidFill>
                <a:latin typeface="Oxygen"/>
                <a:ea typeface="Oxygen"/>
                <a:cs typeface="Oxygen"/>
                <a:sym typeface="Oxygen"/>
              </a:rPr>
              <a:t>Lorem ipsum dolor sit amet, consectetur adipiscing elit. </a:t>
            </a:r>
            <a:r>
              <a:rPr lang="es" sz="800">
                <a:solidFill>
                  <a:srgbClr val="313732"/>
                </a:solidFill>
                <a:latin typeface="Oxygen"/>
                <a:ea typeface="Oxygen"/>
                <a:cs typeface="Oxygen"/>
                <a:sym typeface="Oxygen"/>
              </a:rPr>
              <a:t>Aenean </a:t>
            </a:r>
            <a:r>
              <a:rPr lang="es" sz="800">
                <a:solidFill>
                  <a:srgbClr val="313732"/>
                </a:solidFill>
                <a:latin typeface="Oxygen"/>
                <a:ea typeface="Oxygen"/>
                <a:cs typeface="Oxygen"/>
                <a:sym typeface="Oxygen"/>
              </a:rPr>
              <a:t>nec cursus arcu, fringilla porttitor est</a:t>
            </a:r>
            <a:r>
              <a:rPr lang="es" sz="800">
                <a:solidFill>
                  <a:srgbClr val="313732"/>
                </a:solidFill>
                <a:latin typeface="Oxygen"/>
                <a:ea typeface="Oxygen"/>
                <a:cs typeface="Oxygen"/>
                <a:sym typeface="Oxygen"/>
              </a:rPr>
              <a:t>. </a:t>
            </a:r>
            <a:r>
              <a:rPr lang="es" sz="800">
                <a:solidFill>
                  <a:srgbClr val="313732"/>
                </a:solidFill>
                <a:latin typeface="Oxygen"/>
                <a:ea typeface="Oxygen"/>
                <a:cs typeface="Oxygen"/>
                <a:sym typeface="Oxygen"/>
              </a:rPr>
              <a:t>Vestibulum quis erat non velit mollis pretium ut non erat. Praesent metus quam, porta non nunc a, semper sagittis risus</a:t>
            </a:r>
            <a:r>
              <a:rPr lang="es" sz="800">
                <a:solidFill>
                  <a:srgbClr val="313732"/>
                </a:solidFill>
                <a:latin typeface="Oxygen"/>
                <a:ea typeface="Oxygen"/>
                <a:cs typeface="Oxygen"/>
                <a:sym typeface="Oxygen"/>
              </a:rPr>
              <a:t>. </a:t>
            </a:r>
            <a:r>
              <a:rPr lang="es" sz="800">
                <a:solidFill>
                  <a:srgbClr val="313732"/>
                </a:solidFill>
                <a:latin typeface="Oxygen"/>
                <a:ea typeface="Oxygen"/>
                <a:cs typeface="Oxygen"/>
                <a:sym typeface="Oxygen"/>
              </a:rPr>
              <a:t>Etiam sagittis maximus interdum. c vitae eleifend. Donec nibh enim, volutpat sit amet interdum non, eleifend in neque. Sed vel tincidunt metus, a volutpat orci.</a:t>
            </a:r>
            <a:endParaRPr sz="800">
              <a:solidFill>
                <a:srgbClr val="313732"/>
              </a:solidFill>
              <a:latin typeface="Oxygen"/>
              <a:ea typeface="Oxygen"/>
              <a:cs typeface="Oxygen"/>
              <a:sym typeface="Oxygen"/>
            </a:endParaRPr>
          </a:p>
          <a:p>
            <a:pPr indent="0" lvl="0" marL="0" rtl="0" algn="just">
              <a:lnSpc>
                <a:spcPct val="120000"/>
              </a:lnSpc>
              <a:spcBef>
                <a:spcPts val="1100"/>
              </a:spcBef>
              <a:spcAft>
                <a:spcPts val="0"/>
              </a:spcAft>
              <a:buNone/>
            </a:pPr>
            <a:r>
              <a:t/>
            </a:r>
            <a:endParaRPr sz="800">
              <a:solidFill>
                <a:srgbClr val="313732"/>
              </a:solidFill>
              <a:latin typeface="Oxygen"/>
              <a:ea typeface="Oxygen"/>
              <a:cs typeface="Oxygen"/>
              <a:sym typeface="Oxygen"/>
            </a:endParaRPr>
          </a:p>
          <a:p>
            <a:pPr indent="0" lvl="0" marL="0" rtl="0" algn="just">
              <a:lnSpc>
                <a:spcPct val="120000"/>
              </a:lnSpc>
              <a:spcBef>
                <a:spcPts val="1100"/>
              </a:spcBef>
              <a:spcAft>
                <a:spcPts val="1100"/>
              </a:spcAft>
              <a:buClr>
                <a:srgbClr val="000000"/>
              </a:buClr>
              <a:buSzPts val="1100"/>
              <a:buFont typeface="Arial"/>
              <a:buNone/>
            </a:pPr>
            <a:r>
              <a:t/>
            </a:r>
            <a:endParaRPr sz="1000">
              <a:solidFill>
                <a:srgbClr val="313732"/>
              </a:solidFill>
              <a:latin typeface="Oxygen"/>
              <a:ea typeface="Oxygen"/>
              <a:cs typeface="Oxygen"/>
              <a:sym typeface="Oxygen"/>
            </a:endParaRPr>
          </a:p>
        </p:txBody>
      </p:sp>
      <p:sp>
        <p:nvSpPr>
          <p:cNvPr id="62" name="Google Shape;62;p10"/>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10"/>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64" name="Google Shape;64;p10"/>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6101"/>
        </a:solidFill>
      </p:bgPr>
    </p:bg>
    <p:spTree>
      <p:nvGrpSpPr>
        <p:cNvPr id="68" name="Shape 68"/>
        <p:cNvGrpSpPr/>
        <p:nvPr/>
      </p:nvGrpSpPr>
      <p:grpSpPr>
        <a:xfrm>
          <a:off x="0" y="0"/>
          <a:ext cx="0" cy="0"/>
          <a:chOff x="0" y="0"/>
          <a:chExt cx="0" cy="0"/>
        </a:xfrm>
      </p:grpSpPr>
      <p:sp>
        <p:nvSpPr>
          <p:cNvPr id="69" name="Google Shape;69;p11"/>
          <p:cNvSpPr txBox="1"/>
          <p:nvPr/>
        </p:nvSpPr>
        <p:spPr>
          <a:xfrm>
            <a:off x="1511202" y="16393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059D8E"/>
                </a:solidFill>
                <a:latin typeface="Oxygen"/>
                <a:ea typeface="Oxygen"/>
                <a:cs typeface="Oxygen"/>
                <a:sym typeface="Oxygen"/>
              </a:rPr>
              <a:t>Suspendisse eu nibh</a:t>
            </a:r>
            <a:endParaRPr sz="1000">
              <a:solidFill>
                <a:srgbClr val="059D8E"/>
              </a:solidFill>
              <a:latin typeface="Oxygen"/>
              <a:ea typeface="Oxygen"/>
              <a:cs typeface="Oxygen"/>
              <a:sym typeface="Oxygen"/>
            </a:endParaRPr>
          </a:p>
          <a:p>
            <a:pPr indent="0" lvl="0" marL="0" rtl="0" algn="l">
              <a:spcBef>
                <a:spcPts val="0"/>
              </a:spcBef>
              <a:spcAft>
                <a:spcPts val="0"/>
              </a:spcAft>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p:txBody>
      </p:sp>
      <p:sp>
        <p:nvSpPr>
          <p:cNvPr id="70" name="Google Shape;70;p11"/>
          <p:cNvSpPr txBox="1"/>
          <p:nvPr/>
        </p:nvSpPr>
        <p:spPr>
          <a:xfrm>
            <a:off x="1511202" y="973575"/>
            <a:ext cx="44064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s">
                <a:solidFill>
                  <a:srgbClr val="FFFFFF"/>
                </a:solidFill>
                <a:highlight>
                  <a:srgbClr val="F26101"/>
                </a:highlight>
                <a:latin typeface="Oxygen"/>
                <a:ea typeface="Oxygen"/>
                <a:cs typeface="Oxygen"/>
                <a:sym typeface="Oxygen"/>
              </a:rPr>
              <a:t>Pellentesque porttitor ligula rutrum luctus varius.</a:t>
            </a:r>
            <a:endParaRPr>
              <a:solidFill>
                <a:srgbClr val="FFFFFF"/>
              </a:solidFill>
              <a:highlight>
                <a:srgbClr val="F26101"/>
              </a:highlight>
              <a:latin typeface="Oxygen"/>
              <a:ea typeface="Oxygen"/>
              <a:cs typeface="Oxygen"/>
              <a:sym typeface="Oxygen"/>
            </a:endParaRPr>
          </a:p>
        </p:txBody>
      </p:sp>
      <p:sp>
        <p:nvSpPr>
          <p:cNvPr id="71" name="Google Shape;71;p11"/>
          <p:cNvSpPr txBox="1"/>
          <p:nvPr/>
        </p:nvSpPr>
        <p:spPr>
          <a:xfrm>
            <a:off x="1511203" y="723525"/>
            <a:ext cx="4946700" cy="6219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b="1" i="1" lang="es" sz="3000">
                <a:solidFill>
                  <a:srgbClr val="F26101"/>
                </a:solidFill>
                <a:latin typeface="Arial Black"/>
                <a:ea typeface="Arial Black"/>
                <a:cs typeface="Arial Black"/>
                <a:sym typeface="Arial Black"/>
              </a:rPr>
              <a:t>Morbi egestas</a:t>
            </a:r>
            <a:endParaRPr b="1" i="1">
              <a:solidFill>
                <a:srgbClr val="F26101"/>
              </a:solidFill>
              <a:latin typeface="Arial Black"/>
              <a:ea typeface="Arial Black"/>
              <a:cs typeface="Arial Black"/>
              <a:sym typeface="Arial Black"/>
            </a:endParaRPr>
          </a:p>
        </p:txBody>
      </p:sp>
      <p:sp>
        <p:nvSpPr>
          <p:cNvPr id="72" name="Google Shape;72;p11"/>
          <p:cNvSpPr txBox="1"/>
          <p:nvPr/>
        </p:nvSpPr>
        <p:spPr>
          <a:xfrm>
            <a:off x="3562052" y="16393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059D8E"/>
                </a:solidFill>
                <a:latin typeface="Oxygen"/>
                <a:ea typeface="Oxygen"/>
                <a:cs typeface="Oxygen"/>
                <a:sym typeface="Oxygen"/>
              </a:rPr>
              <a:t>Suspendisse eu nibh</a:t>
            </a:r>
            <a:endParaRPr sz="1000">
              <a:solidFill>
                <a:srgbClr val="059D8E"/>
              </a:solidFill>
              <a:latin typeface="Oxygen"/>
              <a:ea typeface="Oxygen"/>
              <a:cs typeface="Oxygen"/>
              <a:sym typeface="Oxygen"/>
            </a:endParaRPr>
          </a:p>
          <a:p>
            <a:pPr indent="0" lvl="0" marL="0" rtl="0" algn="l">
              <a:spcBef>
                <a:spcPts val="0"/>
              </a:spcBef>
              <a:spcAft>
                <a:spcPts val="0"/>
              </a:spcAft>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p:txBody>
      </p:sp>
      <p:sp>
        <p:nvSpPr>
          <p:cNvPr id="73" name="Google Shape;73;p11"/>
          <p:cNvSpPr txBox="1"/>
          <p:nvPr/>
        </p:nvSpPr>
        <p:spPr>
          <a:xfrm>
            <a:off x="1511202" y="33332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059D8E"/>
                </a:solidFill>
                <a:latin typeface="Oxygen"/>
                <a:ea typeface="Oxygen"/>
                <a:cs typeface="Oxygen"/>
                <a:sym typeface="Oxygen"/>
              </a:rPr>
              <a:t>Suspendisse eu nibh</a:t>
            </a:r>
            <a:endParaRPr sz="1000">
              <a:solidFill>
                <a:srgbClr val="059D8E"/>
              </a:solidFill>
              <a:latin typeface="Oxygen"/>
              <a:ea typeface="Oxygen"/>
              <a:cs typeface="Oxygen"/>
              <a:sym typeface="Oxygen"/>
            </a:endParaRPr>
          </a:p>
          <a:p>
            <a:pPr indent="0" lvl="0" marL="0" rtl="0" algn="l">
              <a:spcBef>
                <a:spcPts val="0"/>
              </a:spcBef>
              <a:spcAft>
                <a:spcPts val="0"/>
              </a:spcAft>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p:txBody>
      </p:sp>
      <p:sp>
        <p:nvSpPr>
          <p:cNvPr id="74" name="Google Shape;74;p11"/>
          <p:cNvSpPr txBox="1"/>
          <p:nvPr/>
        </p:nvSpPr>
        <p:spPr>
          <a:xfrm>
            <a:off x="3562052" y="3333250"/>
            <a:ext cx="1846500" cy="1713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s" sz="1000">
                <a:solidFill>
                  <a:srgbClr val="059D8E"/>
                </a:solidFill>
                <a:latin typeface="Oxygen"/>
                <a:ea typeface="Oxygen"/>
                <a:cs typeface="Oxygen"/>
                <a:sym typeface="Oxygen"/>
              </a:rPr>
              <a:t>Suspendisse eu nibh</a:t>
            </a:r>
            <a:endParaRPr sz="1000">
              <a:solidFill>
                <a:srgbClr val="059D8E"/>
              </a:solidFill>
              <a:latin typeface="Oxygen"/>
              <a:ea typeface="Oxygen"/>
              <a:cs typeface="Oxygen"/>
              <a:sym typeface="Oxygen"/>
            </a:endParaRPr>
          </a:p>
          <a:p>
            <a:pPr indent="0" lvl="0" marL="0" rtl="0" algn="l">
              <a:spcBef>
                <a:spcPts val="0"/>
              </a:spcBef>
              <a:spcAft>
                <a:spcPts val="0"/>
              </a:spcAft>
              <a:buNone/>
            </a:pPr>
            <a:r>
              <a:rPr lang="es" sz="1000">
                <a:solidFill>
                  <a:srgbClr val="313732"/>
                </a:solidFill>
                <a:latin typeface="Oxygen"/>
                <a:ea typeface="Oxygen"/>
                <a:cs typeface="Oxygen"/>
                <a:sym typeface="Oxygen"/>
              </a:rPr>
              <a:t>Lorem ipsum dolor sit amet, consectetur adipiscing elit. Morbi egestas libero et lectus cursus scelerisque. Suspendisse eu nibh sed neque euismod molestie eu sed nisl.</a:t>
            </a:r>
            <a:endParaRPr sz="1000">
              <a:solidFill>
                <a:srgbClr val="313732"/>
              </a:solidFill>
              <a:latin typeface="Oxygen"/>
              <a:ea typeface="Oxygen"/>
              <a:cs typeface="Oxygen"/>
              <a:sym typeface="Oxygen"/>
            </a:endParaRPr>
          </a:p>
        </p:txBody>
      </p:sp>
      <p:pic>
        <p:nvPicPr>
          <p:cNvPr descr="8.jpg" id="75" name="Google Shape;75;p11"/>
          <p:cNvPicPr preferRelativeResize="0"/>
          <p:nvPr/>
        </p:nvPicPr>
        <p:blipFill rotWithShape="1">
          <a:blip r:embed="rId3">
            <a:alphaModFix/>
          </a:blip>
          <a:srcRect b="5637" l="9623" r="57430" t="1486"/>
          <a:stretch/>
        </p:blipFill>
        <p:spPr>
          <a:xfrm>
            <a:off x="7171775" y="1006800"/>
            <a:ext cx="1972224" cy="3706500"/>
          </a:xfrm>
          <a:prstGeom prst="rect">
            <a:avLst/>
          </a:prstGeom>
          <a:noFill/>
          <a:ln>
            <a:noFill/>
          </a:ln>
        </p:spPr>
      </p:pic>
      <p:sp>
        <p:nvSpPr>
          <p:cNvPr id="76" name="Google Shape;76;p11"/>
          <p:cNvSpPr/>
          <p:nvPr/>
        </p:nvSpPr>
        <p:spPr>
          <a:xfrm>
            <a:off x="1234"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1"/>
          <p:cNvSpPr txBox="1"/>
          <p:nvPr/>
        </p:nvSpPr>
        <p:spPr>
          <a:xfrm rot="-5401303">
            <a:off x="-999121"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78" name="Google Shape;78;p11"/>
          <p:cNvSpPr txBox="1"/>
          <p:nvPr/>
        </p:nvSpPr>
        <p:spPr>
          <a:xfrm rot="-5401752">
            <a:off x="-106458"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A2A2A2"/>
        </a:solidFill>
      </p:bgPr>
    </p:bg>
    <p:spTree>
      <p:nvGrpSpPr>
        <p:cNvPr id="82" name="Shape 82"/>
        <p:cNvGrpSpPr/>
        <p:nvPr/>
      </p:nvGrpSpPr>
      <p:grpSpPr>
        <a:xfrm>
          <a:off x="0" y="0"/>
          <a:ext cx="0" cy="0"/>
          <a:chOff x="0" y="0"/>
          <a:chExt cx="0" cy="0"/>
        </a:xfrm>
      </p:grpSpPr>
      <p:sp>
        <p:nvSpPr>
          <p:cNvPr id="83" name="Google Shape;83;p12"/>
          <p:cNvSpPr/>
          <p:nvPr/>
        </p:nvSpPr>
        <p:spPr>
          <a:xfrm rot="138999">
            <a:off x="1909053" y="904113"/>
            <a:ext cx="1714401" cy="1714401"/>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12"/>
          <p:cNvSpPr txBox="1"/>
          <p:nvPr/>
        </p:nvSpPr>
        <p:spPr>
          <a:xfrm rot="138897">
            <a:off x="1767295" y="1677230"/>
            <a:ext cx="1834497" cy="440456"/>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xygen"/>
                <a:ea typeface="Oxygen"/>
                <a:cs typeface="Oxygen"/>
                <a:sym typeface="Oxygen"/>
              </a:rPr>
              <a:t>  Pellentesque</a:t>
            </a:r>
            <a:endParaRPr i="1">
              <a:solidFill>
                <a:srgbClr val="FFFFFF"/>
              </a:solidFill>
              <a:latin typeface="Oxygen"/>
              <a:ea typeface="Oxygen"/>
              <a:cs typeface="Oxygen"/>
              <a:sym typeface="Oxygen"/>
            </a:endParaRPr>
          </a:p>
          <a:p>
            <a:pPr indent="0" lvl="0" marL="0" rtl="0" algn="ctr">
              <a:spcBef>
                <a:spcPts val="0"/>
              </a:spcBef>
              <a:spcAft>
                <a:spcPts val="0"/>
              </a:spcAft>
              <a:buNone/>
            </a:pPr>
            <a:r>
              <a:t/>
            </a:r>
            <a:endParaRPr i="1">
              <a:latin typeface="Oxygen"/>
              <a:ea typeface="Oxygen"/>
              <a:cs typeface="Oxygen"/>
              <a:sym typeface="Oxygen"/>
            </a:endParaRPr>
          </a:p>
        </p:txBody>
      </p:sp>
      <p:sp>
        <p:nvSpPr>
          <p:cNvPr id="85" name="Google Shape;85;p12"/>
          <p:cNvSpPr txBox="1"/>
          <p:nvPr/>
        </p:nvSpPr>
        <p:spPr>
          <a:xfrm rot="139231">
            <a:off x="2086786" y="1305273"/>
            <a:ext cx="1378130" cy="440456"/>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059D8E"/>
                </a:solidFill>
                <a:latin typeface="Impact"/>
                <a:ea typeface="Impact"/>
                <a:cs typeface="Impact"/>
                <a:sym typeface="Impact"/>
              </a:rPr>
              <a:t>STEP 1</a:t>
            </a:r>
            <a:endParaRPr b="1" i="1" sz="2500">
              <a:solidFill>
                <a:srgbClr val="059D8E"/>
              </a:solidFill>
              <a:latin typeface="Impact"/>
              <a:ea typeface="Impact"/>
              <a:cs typeface="Impact"/>
              <a:sym typeface="Impact"/>
            </a:endParaRPr>
          </a:p>
        </p:txBody>
      </p:sp>
      <p:sp>
        <p:nvSpPr>
          <p:cNvPr id="86" name="Google Shape;86;p12"/>
          <p:cNvSpPr/>
          <p:nvPr/>
        </p:nvSpPr>
        <p:spPr>
          <a:xfrm rot="138999">
            <a:off x="1833220" y="2231557"/>
            <a:ext cx="1714401" cy="1714401"/>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2"/>
          <p:cNvSpPr txBox="1"/>
          <p:nvPr/>
        </p:nvSpPr>
        <p:spPr>
          <a:xfrm rot="138897">
            <a:off x="1691461" y="3004674"/>
            <a:ext cx="1834497" cy="440456"/>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xygen"/>
                <a:ea typeface="Oxygen"/>
                <a:cs typeface="Oxygen"/>
                <a:sym typeface="Oxygen"/>
              </a:rPr>
              <a:t>  Pellentesque</a:t>
            </a:r>
            <a:endParaRPr i="1">
              <a:solidFill>
                <a:srgbClr val="FFFFFF"/>
              </a:solidFill>
              <a:latin typeface="Oxygen"/>
              <a:ea typeface="Oxygen"/>
              <a:cs typeface="Oxygen"/>
              <a:sym typeface="Oxygen"/>
            </a:endParaRPr>
          </a:p>
          <a:p>
            <a:pPr indent="0" lvl="0" marL="0" rtl="0" algn="ctr">
              <a:spcBef>
                <a:spcPts val="0"/>
              </a:spcBef>
              <a:spcAft>
                <a:spcPts val="0"/>
              </a:spcAft>
              <a:buNone/>
            </a:pPr>
            <a:r>
              <a:t/>
            </a:r>
            <a:endParaRPr i="1">
              <a:latin typeface="Oxygen"/>
              <a:ea typeface="Oxygen"/>
              <a:cs typeface="Oxygen"/>
              <a:sym typeface="Oxygen"/>
            </a:endParaRPr>
          </a:p>
        </p:txBody>
      </p:sp>
      <p:sp>
        <p:nvSpPr>
          <p:cNvPr id="88" name="Google Shape;88;p12"/>
          <p:cNvSpPr txBox="1"/>
          <p:nvPr/>
        </p:nvSpPr>
        <p:spPr>
          <a:xfrm rot="139231">
            <a:off x="2010953" y="2632718"/>
            <a:ext cx="1378130" cy="440456"/>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2</a:t>
            </a:r>
            <a:endParaRPr b="1" i="1" sz="2500">
              <a:solidFill>
                <a:srgbClr val="FC9829"/>
              </a:solidFill>
              <a:latin typeface="Impact"/>
              <a:ea typeface="Impact"/>
              <a:cs typeface="Impact"/>
              <a:sym typeface="Impact"/>
            </a:endParaRPr>
          </a:p>
        </p:txBody>
      </p:sp>
      <p:sp>
        <p:nvSpPr>
          <p:cNvPr id="89" name="Google Shape;89;p12"/>
          <p:cNvSpPr/>
          <p:nvPr/>
        </p:nvSpPr>
        <p:spPr>
          <a:xfrm>
            <a:off x="5566754" y="902225"/>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12"/>
          <p:cNvSpPr txBox="1"/>
          <p:nvPr/>
        </p:nvSpPr>
        <p:spPr>
          <a:xfrm>
            <a:off x="5430543" y="1678566"/>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xygen"/>
                <a:ea typeface="Oxygen"/>
                <a:cs typeface="Oxygen"/>
                <a:sym typeface="Oxygen"/>
              </a:rPr>
              <a:t>  Pellentesque</a:t>
            </a:r>
            <a:endParaRPr i="1">
              <a:solidFill>
                <a:srgbClr val="FFFFFF"/>
              </a:solidFill>
              <a:latin typeface="Oxygen"/>
              <a:ea typeface="Oxygen"/>
              <a:cs typeface="Oxygen"/>
              <a:sym typeface="Oxygen"/>
            </a:endParaRPr>
          </a:p>
          <a:p>
            <a:pPr indent="0" lvl="0" marL="0" rtl="0" algn="ctr">
              <a:spcBef>
                <a:spcPts val="0"/>
              </a:spcBef>
              <a:spcAft>
                <a:spcPts val="0"/>
              </a:spcAft>
              <a:buNone/>
            </a:pPr>
            <a:r>
              <a:t/>
            </a:r>
            <a:endParaRPr i="1">
              <a:latin typeface="Oxygen"/>
              <a:ea typeface="Oxygen"/>
              <a:cs typeface="Oxygen"/>
              <a:sym typeface="Oxygen"/>
            </a:endParaRPr>
          </a:p>
        </p:txBody>
      </p:sp>
      <p:sp>
        <p:nvSpPr>
          <p:cNvPr id="91" name="Google Shape;91;p12"/>
          <p:cNvSpPr txBox="1"/>
          <p:nvPr/>
        </p:nvSpPr>
        <p:spPr>
          <a:xfrm>
            <a:off x="5734910" y="1303138"/>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FC9829"/>
                </a:solidFill>
                <a:latin typeface="Impact"/>
                <a:ea typeface="Impact"/>
                <a:cs typeface="Impact"/>
                <a:sym typeface="Impact"/>
              </a:rPr>
              <a:t>STEP 3</a:t>
            </a:r>
            <a:endParaRPr b="1" i="1" sz="2500">
              <a:solidFill>
                <a:srgbClr val="FC9829"/>
              </a:solidFill>
              <a:latin typeface="Impact"/>
              <a:ea typeface="Impact"/>
              <a:cs typeface="Impact"/>
              <a:sym typeface="Impact"/>
            </a:endParaRPr>
          </a:p>
        </p:txBody>
      </p:sp>
      <p:sp>
        <p:nvSpPr>
          <p:cNvPr id="92" name="Google Shape;92;p12"/>
          <p:cNvSpPr/>
          <p:nvPr/>
        </p:nvSpPr>
        <p:spPr>
          <a:xfrm>
            <a:off x="5634861" y="2228000"/>
            <a:ext cx="1714500" cy="1714500"/>
          </a:xfrm>
          <a:prstGeom prst="ellipse">
            <a:avLst/>
          </a:prstGeom>
          <a:noFill/>
          <a:ln cap="flat" cmpd="sng" w="9525">
            <a:solidFill>
              <a:srgbClr val="F9BA48"/>
            </a:solidFill>
            <a:prstDash val="dot"/>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2"/>
          <p:cNvSpPr txBox="1"/>
          <p:nvPr/>
        </p:nvSpPr>
        <p:spPr>
          <a:xfrm>
            <a:off x="5498650" y="3004341"/>
            <a:ext cx="18345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a:solidFill>
                  <a:srgbClr val="FFFFFF"/>
                </a:solidFill>
                <a:latin typeface="Oxygen"/>
                <a:ea typeface="Oxygen"/>
                <a:cs typeface="Oxygen"/>
                <a:sym typeface="Oxygen"/>
              </a:rPr>
              <a:t>  Pellentesque</a:t>
            </a:r>
            <a:endParaRPr i="1">
              <a:solidFill>
                <a:srgbClr val="FFFFFF"/>
              </a:solidFill>
              <a:latin typeface="Oxygen"/>
              <a:ea typeface="Oxygen"/>
              <a:cs typeface="Oxygen"/>
              <a:sym typeface="Oxygen"/>
            </a:endParaRPr>
          </a:p>
          <a:p>
            <a:pPr indent="0" lvl="0" marL="0" rtl="0" algn="ctr">
              <a:spcBef>
                <a:spcPts val="0"/>
              </a:spcBef>
              <a:spcAft>
                <a:spcPts val="0"/>
              </a:spcAft>
              <a:buNone/>
            </a:pPr>
            <a:r>
              <a:t/>
            </a:r>
            <a:endParaRPr i="1">
              <a:latin typeface="Oxygen"/>
              <a:ea typeface="Oxygen"/>
              <a:cs typeface="Oxygen"/>
              <a:sym typeface="Oxygen"/>
            </a:endParaRPr>
          </a:p>
        </p:txBody>
      </p:sp>
      <p:sp>
        <p:nvSpPr>
          <p:cNvPr id="94" name="Google Shape;94;p12"/>
          <p:cNvSpPr txBox="1"/>
          <p:nvPr/>
        </p:nvSpPr>
        <p:spPr>
          <a:xfrm>
            <a:off x="5803018" y="2628913"/>
            <a:ext cx="1378200" cy="440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2500">
                <a:solidFill>
                  <a:srgbClr val="059D8E"/>
                </a:solidFill>
                <a:latin typeface="Impact"/>
                <a:ea typeface="Impact"/>
                <a:cs typeface="Impact"/>
                <a:sym typeface="Impact"/>
              </a:rPr>
              <a:t>STEP 4</a:t>
            </a:r>
            <a:endParaRPr b="1" i="1" sz="2500">
              <a:solidFill>
                <a:srgbClr val="059D8E"/>
              </a:solidFill>
              <a:latin typeface="Impact"/>
              <a:ea typeface="Impact"/>
              <a:cs typeface="Impact"/>
              <a:sym typeface="Impact"/>
            </a:endParaRPr>
          </a:p>
        </p:txBody>
      </p:sp>
      <p:sp>
        <p:nvSpPr>
          <p:cNvPr id="95" name="Google Shape;95;p12"/>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12"/>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97" name="Google Shape;97;p12"/>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59D8E"/>
        </a:solidFill>
      </p:bgPr>
    </p:bg>
    <p:spTree>
      <p:nvGrpSpPr>
        <p:cNvPr id="101" name="Shape 101"/>
        <p:cNvGrpSpPr/>
        <p:nvPr/>
      </p:nvGrpSpPr>
      <p:grpSpPr>
        <a:xfrm>
          <a:off x="0" y="0"/>
          <a:ext cx="0" cy="0"/>
          <a:chOff x="0" y="0"/>
          <a:chExt cx="0" cy="0"/>
        </a:xfrm>
      </p:grpSpPr>
      <p:pic>
        <p:nvPicPr>
          <p:cNvPr descr="iphone.png" id="102" name="Google Shape;102;p13"/>
          <p:cNvPicPr preferRelativeResize="0"/>
          <p:nvPr/>
        </p:nvPicPr>
        <p:blipFill>
          <a:blip r:embed="rId3">
            <a:alphaModFix/>
          </a:blip>
          <a:stretch>
            <a:fillRect/>
          </a:stretch>
        </p:blipFill>
        <p:spPr>
          <a:xfrm rot="144541">
            <a:off x="1783850" y="675662"/>
            <a:ext cx="1993800" cy="3792174"/>
          </a:xfrm>
          <a:prstGeom prst="rect">
            <a:avLst/>
          </a:prstGeom>
          <a:noFill/>
          <a:ln>
            <a:noFill/>
          </a:ln>
        </p:spPr>
      </p:pic>
      <p:sp>
        <p:nvSpPr>
          <p:cNvPr id="103" name="Google Shape;103;p13"/>
          <p:cNvSpPr/>
          <p:nvPr/>
        </p:nvSpPr>
        <p:spPr>
          <a:xfrm rot="144496">
            <a:off x="2016665" y="1235149"/>
            <a:ext cx="1506431" cy="268888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13"/>
          <p:cNvSpPr/>
          <p:nvPr/>
        </p:nvSpPr>
        <p:spPr>
          <a:xfrm rot="144277">
            <a:off x="2537287" y="2224836"/>
            <a:ext cx="536272" cy="536272"/>
          </a:xfrm>
          <a:prstGeom prst="ellipse">
            <a:avLst/>
          </a:prstGeom>
          <a:solidFill>
            <a:srgbClr val="FC982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13"/>
          <p:cNvSpPr txBox="1"/>
          <p:nvPr/>
        </p:nvSpPr>
        <p:spPr>
          <a:xfrm rot="144369">
            <a:off x="2415536" y="2269953"/>
            <a:ext cx="778887" cy="463011"/>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700">
                <a:solidFill>
                  <a:srgbClr val="000000"/>
                </a:solidFill>
                <a:latin typeface="Calibri"/>
                <a:ea typeface="Calibri"/>
                <a:cs typeface="Calibri"/>
                <a:sym typeface="Calibri"/>
              </a:rPr>
              <a:t>here your design</a:t>
            </a:r>
            <a:endParaRPr b="1" sz="700">
              <a:solidFill>
                <a:srgbClr val="000000"/>
              </a:solidFill>
              <a:latin typeface="Calibri"/>
              <a:ea typeface="Calibri"/>
              <a:cs typeface="Calibri"/>
              <a:sym typeface="Calibri"/>
            </a:endParaRPr>
          </a:p>
        </p:txBody>
      </p:sp>
      <p:sp>
        <p:nvSpPr>
          <p:cNvPr id="106" name="Google Shape;106;p13"/>
          <p:cNvSpPr txBox="1"/>
          <p:nvPr/>
        </p:nvSpPr>
        <p:spPr>
          <a:xfrm>
            <a:off x="5037855" y="1166625"/>
            <a:ext cx="26127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F26101"/>
                </a:solidFill>
                <a:latin typeface="Impact"/>
                <a:ea typeface="Impact"/>
                <a:cs typeface="Impact"/>
                <a:sym typeface="Impact"/>
              </a:rPr>
              <a:t>iPHONE</a:t>
            </a:r>
            <a:endParaRPr b="1" i="1" sz="5500">
              <a:solidFill>
                <a:srgbClr val="F26101"/>
              </a:solidFill>
              <a:latin typeface="Impact"/>
              <a:ea typeface="Impact"/>
              <a:cs typeface="Impact"/>
              <a:sym typeface="Impact"/>
            </a:endParaRPr>
          </a:p>
        </p:txBody>
      </p:sp>
      <p:sp>
        <p:nvSpPr>
          <p:cNvPr id="107" name="Google Shape;107;p13"/>
          <p:cNvSpPr txBox="1"/>
          <p:nvPr/>
        </p:nvSpPr>
        <p:spPr>
          <a:xfrm>
            <a:off x="5037849" y="1767725"/>
            <a:ext cx="27501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F26101"/>
                </a:solidFill>
                <a:latin typeface="Impact"/>
                <a:ea typeface="Impact"/>
                <a:cs typeface="Impact"/>
                <a:sym typeface="Impact"/>
              </a:rPr>
              <a:t>Demo</a:t>
            </a:r>
            <a:endParaRPr b="1" i="1" sz="5500">
              <a:solidFill>
                <a:srgbClr val="F26101"/>
              </a:solidFill>
              <a:latin typeface="Impact"/>
              <a:ea typeface="Impact"/>
              <a:cs typeface="Impact"/>
              <a:sym typeface="Impact"/>
            </a:endParaRPr>
          </a:p>
        </p:txBody>
      </p:sp>
      <p:sp>
        <p:nvSpPr>
          <p:cNvPr id="108" name="Google Shape;108;p13"/>
          <p:cNvSpPr txBox="1"/>
          <p:nvPr/>
        </p:nvSpPr>
        <p:spPr>
          <a:xfrm>
            <a:off x="5116350" y="2763275"/>
            <a:ext cx="2612700" cy="1106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FFFFFF"/>
                </a:solidFill>
                <a:latin typeface="Oxygen"/>
                <a:ea typeface="Oxygen"/>
                <a:cs typeface="Oxygen"/>
                <a:sym typeface="Oxygen"/>
              </a:rPr>
              <a:t>Lorem ipsum dolor sit amet, consectetur adipiscing elit. Aliquam libero tortor, viverra eu rhoncus quis, vehicula ac lorem. Quisque vulputate lectus nibh, sed dictum diam rhoncus a. </a:t>
            </a:r>
            <a:endParaRPr sz="1000">
              <a:solidFill>
                <a:srgbClr val="FFFFFF"/>
              </a:solidFill>
              <a:latin typeface="Oxygen"/>
              <a:ea typeface="Oxygen"/>
              <a:cs typeface="Oxygen"/>
              <a:sym typeface="Oxygen"/>
            </a:endParaRPr>
          </a:p>
        </p:txBody>
      </p:sp>
      <p:sp>
        <p:nvSpPr>
          <p:cNvPr id="109" name="Google Shape;109;p13"/>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3"/>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11" name="Google Shape;111;p13"/>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6101"/>
        </a:solidFill>
      </p:bgPr>
    </p:bg>
    <p:spTree>
      <p:nvGrpSpPr>
        <p:cNvPr id="115" name="Shape 115"/>
        <p:cNvGrpSpPr/>
        <p:nvPr/>
      </p:nvGrpSpPr>
      <p:grpSpPr>
        <a:xfrm>
          <a:off x="0" y="0"/>
          <a:ext cx="0" cy="0"/>
          <a:chOff x="0" y="0"/>
          <a:chExt cx="0" cy="0"/>
        </a:xfrm>
      </p:grpSpPr>
      <p:pic>
        <p:nvPicPr>
          <p:cNvPr descr="ipad.png" id="116" name="Google Shape;116;p14"/>
          <p:cNvPicPr preferRelativeResize="0"/>
          <p:nvPr/>
        </p:nvPicPr>
        <p:blipFill>
          <a:blip r:embed="rId3">
            <a:alphaModFix/>
          </a:blip>
          <a:stretch>
            <a:fillRect/>
          </a:stretch>
        </p:blipFill>
        <p:spPr>
          <a:xfrm>
            <a:off x="5141550" y="759600"/>
            <a:ext cx="2431300" cy="3624300"/>
          </a:xfrm>
          <a:prstGeom prst="rect">
            <a:avLst/>
          </a:prstGeom>
          <a:noFill/>
          <a:ln>
            <a:noFill/>
          </a:ln>
        </p:spPr>
      </p:pic>
      <p:sp>
        <p:nvSpPr>
          <p:cNvPr id="117" name="Google Shape;117;p14"/>
          <p:cNvSpPr/>
          <p:nvPr/>
        </p:nvSpPr>
        <p:spPr>
          <a:xfrm>
            <a:off x="5269642" y="1123294"/>
            <a:ext cx="2172300" cy="2873400"/>
          </a:xfrm>
          <a:prstGeom prst="rect">
            <a:avLst/>
          </a:prstGeom>
          <a:solidFill>
            <a:srgbClr val="000000"/>
          </a:solidFill>
          <a:ln cap="flat" cmpd="sng" w="9525">
            <a:solidFill>
              <a:srgbClr val="595959"/>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14"/>
          <p:cNvSpPr/>
          <p:nvPr/>
        </p:nvSpPr>
        <p:spPr>
          <a:xfrm>
            <a:off x="6106275" y="2188298"/>
            <a:ext cx="545100" cy="545100"/>
          </a:xfrm>
          <a:prstGeom prst="ellipse">
            <a:avLst/>
          </a:prstGeom>
          <a:solidFill>
            <a:srgbClr val="059D8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059D8E"/>
              </a:solidFill>
            </a:endParaRPr>
          </a:p>
        </p:txBody>
      </p:sp>
      <p:sp>
        <p:nvSpPr>
          <p:cNvPr id="119" name="Google Shape;119;p14"/>
          <p:cNvSpPr txBox="1"/>
          <p:nvPr/>
        </p:nvSpPr>
        <p:spPr>
          <a:xfrm rot="159129">
            <a:off x="1528636" y="1107187"/>
            <a:ext cx="2612799" cy="458895"/>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059D8E"/>
                </a:solidFill>
                <a:latin typeface="Impact"/>
                <a:ea typeface="Impact"/>
                <a:cs typeface="Impact"/>
                <a:sym typeface="Impact"/>
              </a:rPr>
              <a:t>iPAD</a:t>
            </a:r>
            <a:endParaRPr b="1" i="1" sz="5500">
              <a:solidFill>
                <a:srgbClr val="059D8E"/>
              </a:solidFill>
              <a:latin typeface="Impact"/>
              <a:ea typeface="Impact"/>
              <a:cs typeface="Impact"/>
              <a:sym typeface="Impact"/>
            </a:endParaRPr>
          </a:p>
        </p:txBody>
      </p:sp>
      <p:sp>
        <p:nvSpPr>
          <p:cNvPr id="120" name="Google Shape;120;p14"/>
          <p:cNvSpPr txBox="1"/>
          <p:nvPr/>
        </p:nvSpPr>
        <p:spPr>
          <a:xfrm rot="159066">
            <a:off x="1424538" y="1786993"/>
            <a:ext cx="2750043" cy="458895"/>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059D8E"/>
                </a:solidFill>
                <a:latin typeface="Impact"/>
                <a:ea typeface="Impact"/>
                <a:cs typeface="Impact"/>
                <a:sym typeface="Impact"/>
              </a:rPr>
              <a:t>Demo</a:t>
            </a:r>
            <a:endParaRPr b="1" i="1" sz="5500">
              <a:solidFill>
                <a:srgbClr val="059D8E"/>
              </a:solidFill>
              <a:latin typeface="Impact"/>
              <a:ea typeface="Impact"/>
              <a:cs typeface="Impact"/>
              <a:sym typeface="Impact"/>
            </a:endParaRPr>
          </a:p>
        </p:txBody>
      </p:sp>
      <p:sp>
        <p:nvSpPr>
          <p:cNvPr id="121" name="Google Shape;121;p14"/>
          <p:cNvSpPr txBox="1"/>
          <p:nvPr/>
        </p:nvSpPr>
        <p:spPr>
          <a:xfrm rot="159129">
            <a:off x="1441952" y="2705412"/>
            <a:ext cx="2612799" cy="110669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FFFFFF"/>
                </a:solidFill>
                <a:latin typeface="Oxygen"/>
                <a:ea typeface="Oxygen"/>
                <a:cs typeface="Oxygen"/>
                <a:sym typeface="Oxygen"/>
              </a:rPr>
              <a:t>Lorem ipsum dolor sit amet, consectetur adipiscing elit. Aliquam libero tortor, viverra eu rhoncus quis, vehicula ac lorem. Quisque vulputate lectus nibh, sed dictum diam rhoncus a. </a:t>
            </a:r>
            <a:endParaRPr sz="1000">
              <a:solidFill>
                <a:srgbClr val="FFFFFF"/>
              </a:solidFill>
              <a:latin typeface="Oxygen"/>
              <a:ea typeface="Oxygen"/>
              <a:cs typeface="Oxygen"/>
              <a:sym typeface="Oxygen"/>
            </a:endParaRPr>
          </a:p>
        </p:txBody>
      </p:sp>
      <p:sp>
        <p:nvSpPr>
          <p:cNvPr id="122" name="Google Shape;122;p14"/>
          <p:cNvSpPr txBox="1"/>
          <p:nvPr/>
        </p:nvSpPr>
        <p:spPr>
          <a:xfrm>
            <a:off x="5982901" y="2234176"/>
            <a:ext cx="791700" cy="470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700">
                <a:solidFill>
                  <a:srgbClr val="000000"/>
                </a:solidFill>
                <a:latin typeface="Calibri"/>
                <a:ea typeface="Calibri"/>
                <a:cs typeface="Calibri"/>
                <a:sym typeface="Calibri"/>
              </a:rPr>
              <a:t>here your design</a:t>
            </a:r>
            <a:endParaRPr b="1" sz="700">
              <a:solidFill>
                <a:srgbClr val="000000"/>
              </a:solidFill>
              <a:latin typeface="Calibri"/>
              <a:ea typeface="Calibri"/>
              <a:cs typeface="Calibri"/>
              <a:sym typeface="Calibri"/>
            </a:endParaRPr>
          </a:p>
        </p:txBody>
      </p:sp>
      <p:sp>
        <p:nvSpPr>
          <p:cNvPr id="123" name="Google Shape;123;p14"/>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14"/>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25" name="Google Shape;125;p14"/>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A2A2A2"/>
        </a:solidFill>
      </p:bgPr>
    </p:bg>
    <p:spTree>
      <p:nvGrpSpPr>
        <p:cNvPr id="129" name="Shape 129"/>
        <p:cNvGrpSpPr/>
        <p:nvPr/>
      </p:nvGrpSpPr>
      <p:grpSpPr>
        <a:xfrm>
          <a:off x="0" y="0"/>
          <a:ext cx="0" cy="0"/>
          <a:chOff x="0" y="0"/>
          <a:chExt cx="0" cy="0"/>
        </a:xfrm>
      </p:grpSpPr>
      <p:pic>
        <p:nvPicPr>
          <p:cNvPr descr="imac.png" id="130" name="Google Shape;130;p15"/>
          <p:cNvPicPr preferRelativeResize="0"/>
          <p:nvPr/>
        </p:nvPicPr>
        <p:blipFill>
          <a:blip r:embed="rId3">
            <a:alphaModFix/>
          </a:blip>
          <a:stretch>
            <a:fillRect/>
          </a:stretch>
        </p:blipFill>
        <p:spPr>
          <a:xfrm>
            <a:off x="1497325" y="1471426"/>
            <a:ext cx="2663975" cy="2201800"/>
          </a:xfrm>
          <a:prstGeom prst="rect">
            <a:avLst/>
          </a:prstGeom>
          <a:noFill/>
          <a:ln>
            <a:noFill/>
          </a:ln>
        </p:spPr>
      </p:pic>
      <p:sp>
        <p:nvSpPr>
          <p:cNvPr id="131" name="Google Shape;131;p15"/>
          <p:cNvSpPr/>
          <p:nvPr/>
        </p:nvSpPr>
        <p:spPr>
          <a:xfrm>
            <a:off x="1497403" y="1470275"/>
            <a:ext cx="2664000" cy="1597800"/>
          </a:xfrm>
          <a:prstGeom prst="round2SameRect">
            <a:avLst>
              <a:gd fmla="val 3404" name="adj1"/>
              <a:gd fmla="val 0" name="adj2"/>
            </a:avLst>
          </a:pr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15"/>
          <p:cNvSpPr/>
          <p:nvPr/>
        </p:nvSpPr>
        <p:spPr>
          <a:xfrm>
            <a:off x="2628463" y="2119072"/>
            <a:ext cx="436200" cy="436200"/>
          </a:xfrm>
          <a:prstGeom prst="ellipse">
            <a:avLst/>
          </a:prstGeom>
          <a:solidFill>
            <a:srgbClr val="F2610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15"/>
          <p:cNvSpPr txBox="1"/>
          <p:nvPr/>
        </p:nvSpPr>
        <p:spPr>
          <a:xfrm>
            <a:off x="5037855" y="1166625"/>
            <a:ext cx="26127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F26101"/>
                </a:solidFill>
                <a:latin typeface="Impact"/>
                <a:ea typeface="Impact"/>
                <a:cs typeface="Impact"/>
                <a:sym typeface="Impact"/>
              </a:rPr>
              <a:t>iMAC</a:t>
            </a:r>
            <a:endParaRPr b="1" i="1" sz="5500">
              <a:solidFill>
                <a:srgbClr val="F26101"/>
              </a:solidFill>
              <a:latin typeface="Impact"/>
              <a:ea typeface="Impact"/>
              <a:cs typeface="Impact"/>
              <a:sym typeface="Impact"/>
            </a:endParaRPr>
          </a:p>
        </p:txBody>
      </p:sp>
      <p:sp>
        <p:nvSpPr>
          <p:cNvPr id="134" name="Google Shape;134;p15"/>
          <p:cNvSpPr txBox="1"/>
          <p:nvPr/>
        </p:nvSpPr>
        <p:spPr>
          <a:xfrm>
            <a:off x="5037849" y="1767725"/>
            <a:ext cx="2750100" cy="4590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b="1" i="1" lang="es" sz="5500">
                <a:solidFill>
                  <a:srgbClr val="F26101"/>
                </a:solidFill>
                <a:latin typeface="Impact"/>
                <a:ea typeface="Impact"/>
                <a:cs typeface="Impact"/>
                <a:sym typeface="Impact"/>
              </a:rPr>
              <a:t>Demo</a:t>
            </a:r>
            <a:endParaRPr b="1" i="1" sz="5500">
              <a:solidFill>
                <a:srgbClr val="F26101"/>
              </a:solidFill>
              <a:latin typeface="Impact"/>
              <a:ea typeface="Impact"/>
              <a:cs typeface="Impact"/>
              <a:sym typeface="Impact"/>
            </a:endParaRPr>
          </a:p>
        </p:txBody>
      </p:sp>
      <p:sp>
        <p:nvSpPr>
          <p:cNvPr id="135" name="Google Shape;135;p15"/>
          <p:cNvSpPr txBox="1"/>
          <p:nvPr/>
        </p:nvSpPr>
        <p:spPr>
          <a:xfrm>
            <a:off x="5116350" y="2763275"/>
            <a:ext cx="2612700" cy="1106700"/>
          </a:xfrm>
          <a:prstGeom prst="rect">
            <a:avLst/>
          </a:prstGeom>
          <a:noFill/>
          <a:ln>
            <a:noFill/>
          </a:ln>
        </p:spPr>
        <p:txBody>
          <a:bodyPr anchorCtr="0" anchor="t" bIns="91425" lIns="91425" spcFirstLastPara="1" rIns="91425" wrap="square" tIns="91425">
            <a:noAutofit/>
          </a:bodyPr>
          <a:lstStyle/>
          <a:p>
            <a:pPr indent="0" lvl="0" marL="0" rtl="0" algn="l">
              <a:lnSpc>
                <a:spcPct val="120000"/>
              </a:lnSpc>
              <a:spcBef>
                <a:spcPts val="0"/>
              </a:spcBef>
              <a:spcAft>
                <a:spcPts val="0"/>
              </a:spcAft>
              <a:buNone/>
            </a:pPr>
            <a:r>
              <a:rPr lang="es" sz="1000">
                <a:solidFill>
                  <a:srgbClr val="FFFFFF"/>
                </a:solidFill>
                <a:latin typeface="Oxygen"/>
                <a:ea typeface="Oxygen"/>
                <a:cs typeface="Oxygen"/>
                <a:sym typeface="Oxygen"/>
              </a:rPr>
              <a:t>Lorem ipsum dolor sit amet, consectetur adipiscing elit. Aliquam libero tortor, viverra eu rhoncus quis, vehicula ac lorem. Quisque vulputate lectus nibh, sed dictum diam rhoncus a. </a:t>
            </a:r>
            <a:endParaRPr sz="1000">
              <a:solidFill>
                <a:srgbClr val="FFFFFF"/>
              </a:solidFill>
              <a:latin typeface="Oxygen"/>
              <a:ea typeface="Oxygen"/>
              <a:cs typeface="Oxygen"/>
              <a:sym typeface="Oxygen"/>
            </a:endParaRPr>
          </a:p>
        </p:txBody>
      </p:sp>
      <p:sp>
        <p:nvSpPr>
          <p:cNvPr id="136" name="Google Shape;136;p15"/>
          <p:cNvSpPr txBox="1"/>
          <p:nvPr/>
        </p:nvSpPr>
        <p:spPr>
          <a:xfrm>
            <a:off x="2529713" y="2155793"/>
            <a:ext cx="633600" cy="376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s" sz="600">
                <a:solidFill>
                  <a:srgbClr val="000000"/>
                </a:solidFill>
                <a:latin typeface="Calibri"/>
                <a:ea typeface="Calibri"/>
                <a:cs typeface="Calibri"/>
                <a:sym typeface="Calibri"/>
              </a:rPr>
              <a:t>here your design</a:t>
            </a:r>
            <a:endParaRPr b="1" sz="600">
              <a:solidFill>
                <a:srgbClr val="000000"/>
              </a:solidFill>
              <a:latin typeface="Calibri"/>
              <a:ea typeface="Calibri"/>
              <a:cs typeface="Calibri"/>
              <a:sym typeface="Calibri"/>
            </a:endParaRPr>
          </a:p>
        </p:txBody>
      </p:sp>
      <p:sp>
        <p:nvSpPr>
          <p:cNvPr id="137" name="Google Shape;137;p15"/>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15"/>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39" name="Google Shape;139;p15"/>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52656B"/>
        </a:solidFill>
      </p:bgPr>
    </p:bg>
    <p:spTree>
      <p:nvGrpSpPr>
        <p:cNvPr id="143" name="Shape 143"/>
        <p:cNvGrpSpPr/>
        <p:nvPr/>
      </p:nvGrpSpPr>
      <p:grpSpPr>
        <a:xfrm>
          <a:off x="0" y="0"/>
          <a:ext cx="0" cy="0"/>
          <a:chOff x="0" y="0"/>
          <a:chExt cx="0" cy="0"/>
        </a:xfrm>
      </p:grpSpPr>
      <p:pic>
        <p:nvPicPr>
          <p:cNvPr id="144" name="Google Shape;144;p16"/>
          <p:cNvPicPr preferRelativeResize="0"/>
          <p:nvPr/>
        </p:nvPicPr>
        <p:blipFill>
          <a:blip r:embed="rId3">
            <a:alphaModFix/>
          </a:blip>
          <a:stretch>
            <a:fillRect/>
          </a:stretch>
        </p:blipFill>
        <p:spPr>
          <a:xfrm>
            <a:off x="2402825" y="2038950"/>
            <a:ext cx="2911025" cy="2911025"/>
          </a:xfrm>
          <a:prstGeom prst="rect">
            <a:avLst/>
          </a:prstGeom>
          <a:noFill/>
          <a:ln>
            <a:noFill/>
          </a:ln>
        </p:spPr>
      </p:pic>
      <p:sp>
        <p:nvSpPr>
          <p:cNvPr id="145" name="Google Shape;145;p16"/>
          <p:cNvSpPr txBox="1"/>
          <p:nvPr/>
        </p:nvSpPr>
        <p:spPr>
          <a:xfrm>
            <a:off x="1472980" y="813175"/>
            <a:ext cx="57840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800">
                <a:solidFill>
                  <a:srgbClr val="F26101"/>
                </a:solidFill>
                <a:latin typeface="Arial Black"/>
                <a:ea typeface="Arial Black"/>
                <a:cs typeface="Arial Black"/>
                <a:sym typeface="Arial Black"/>
              </a:rPr>
              <a:t>Donec aliquet </a:t>
            </a:r>
            <a:endParaRPr b="1" i="1" sz="3800">
              <a:solidFill>
                <a:srgbClr val="F26101"/>
              </a:solidFill>
              <a:latin typeface="Arial Black"/>
              <a:ea typeface="Arial Black"/>
              <a:cs typeface="Arial Black"/>
              <a:sym typeface="Arial Black"/>
            </a:endParaRPr>
          </a:p>
        </p:txBody>
      </p:sp>
      <p:sp>
        <p:nvSpPr>
          <p:cNvPr id="146" name="Google Shape;146;p16"/>
          <p:cNvSpPr txBox="1"/>
          <p:nvPr/>
        </p:nvSpPr>
        <p:spPr>
          <a:xfrm>
            <a:off x="1534993" y="1385875"/>
            <a:ext cx="31062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600">
                <a:solidFill>
                  <a:srgbClr val="FFFFFF"/>
                </a:solidFill>
                <a:highlight>
                  <a:srgbClr val="059D8E"/>
                </a:highlight>
                <a:latin typeface="Open Sans"/>
                <a:ea typeface="Open Sans"/>
                <a:cs typeface="Open Sans"/>
                <a:sym typeface="Open Sans"/>
              </a:rPr>
              <a:t>Praesent morbi pharetra</a:t>
            </a:r>
            <a:endParaRPr sz="1600">
              <a:solidFill>
                <a:srgbClr val="FFFFFF"/>
              </a:solidFill>
              <a:highlight>
                <a:srgbClr val="059D8E"/>
              </a:highlight>
              <a:latin typeface="Open Sans"/>
              <a:ea typeface="Open Sans"/>
              <a:cs typeface="Open Sans"/>
              <a:sym typeface="Open Sans"/>
            </a:endParaRPr>
          </a:p>
        </p:txBody>
      </p:sp>
      <p:pic>
        <p:nvPicPr>
          <p:cNvPr descr="8.jpg" id="147" name="Google Shape;147;p16"/>
          <p:cNvPicPr preferRelativeResize="0"/>
          <p:nvPr/>
        </p:nvPicPr>
        <p:blipFill rotWithShape="1">
          <a:blip r:embed="rId4">
            <a:alphaModFix/>
          </a:blip>
          <a:srcRect b="5637" l="9623" r="57430" t="1486"/>
          <a:stretch/>
        </p:blipFill>
        <p:spPr>
          <a:xfrm>
            <a:off x="7171775" y="1006800"/>
            <a:ext cx="1972224" cy="3706500"/>
          </a:xfrm>
          <a:prstGeom prst="rect">
            <a:avLst/>
          </a:prstGeom>
          <a:noFill/>
          <a:ln>
            <a:noFill/>
          </a:ln>
        </p:spPr>
      </p:pic>
      <p:sp>
        <p:nvSpPr>
          <p:cNvPr id="148" name="Google Shape;148;p16"/>
          <p:cNvSpPr/>
          <p:nvPr/>
        </p:nvSpPr>
        <p:spPr>
          <a:xfrm>
            <a:off x="1234"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16"/>
          <p:cNvSpPr txBox="1"/>
          <p:nvPr/>
        </p:nvSpPr>
        <p:spPr>
          <a:xfrm rot="-5401303">
            <a:off x="-999121"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50" name="Google Shape;150;p16"/>
          <p:cNvSpPr txBox="1"/>
          <p:nvPr/>
        </p:nvSpPr>
        <p:spPr>
          <a:xfrm rot="-5401752">
            <a:off x="-106458"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52656B"/>
        </a:solidFill>
      </p:bgPr>
    </p:bg>
    <p:spTree>
      <p:nvGrpSpPr>
        <p:cNvPr id="154" name="Shape 154"/>
        <p:cNvGrpSpPr/>
        <p:nvPr/>
      </p:nvGrpSpPr>
      <p:grpSpPr>
        <a:xfrm>
          <a:off x="0" y="0"/>
          <a:ext cx="0" cy="0"/>
          <a:chOff x="0" y="0"/>
          <a:chExt cx="0" cy="0"/>
        </a:xfrm>
      </p:grpSpPr>
      <p:pic>
        <p:nvPicPr>
          <p:cNvPr descr="8.jpg" id="155" name="Google Shape;155;p17"/>
          <p:cNvPicPr preferRelativeResize="0"/>
          <p:nvPr/>
        </p:nvPicPr>
        <p:blipFill rotWithShape="1">
          <a:blip r:embed="rId3">
            <a:alphaModFix/>
          </a:blip>
          <a:srcRect b="5637" l="9623" r="57430" t="1486"/>
          <a:stretch/>
        </p:blipFill>
        <p:spPr>
          <a:xfrm>
            <a:off x="7171775" y="1006800"/>
            <a:ext cx="1972224" cy="3706500"/>
          </a:xfrm>
          <a:prstGeom prst="rect">
            <a:avLst/>
          </a:prstGeom>
          <a:noFill/>
          <a:ln>
            <a:noFill/>
          </a:ln>
        </p:spPr>
      </p:pic>
      <p:sp>
        <p:nvSpPr>
          <p:cNvPr id="156" name="Google Shape;156;p17"/>
          <p:cNvSpPr txBox="1"/>
          <p:nvPr/>
        </p:nvSpPr>
        <p:spPr>
          <a:xfrm>
            <a:off x="4216520" y="2508104"/>
            <a:ext cx="2514000" cy="442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313732"/>
                </a:solidFill>
                <a:latin typeface="Oxygen"/>
                <a:ea typeface="Oxygen"/>
                <a:cs typeface="Oxygen"/>
                <a:sym typeface="Oxygen"/>
              </a:rPr>
              <a:t>Lorem ipsum dolor sit amet, consectetur adipiscing elit. Aliquam libero tortor, viverra eu rhoncus quis, vehicula ac lorem. Quisque vulputate lectus nibh, sed dictum </a:t>
            </a:r>
            <a:endParaRPr sz="900">
              <a:solidFill>
                <a:srgbClr val="313732"/>
              </a:solidFill>
              <a:latin typeface="Oxygen"/>
              <a:ea typeface="Oxygen"/>
              <a:cs typeface="Oxygen"/>
              <a:sym typeface="Oxygen"/>
            </a:endParaRPr>
          </a:p>
        </p:txBody>
      </p:sp>
      <p:sp>
        <p:nvSpPr>
          <p:cNvPr id="157" name="Google Shape;157;p17"/>
          <p:cNvSpPr txBox="1"/>
          <p:nvPr/>
        </p:nvSpPr>
        <p:spPr>
          <a:xfrm>
            <a:off x="4216493" y="2163281"/>
            <a:ext cx="2250900" cy="34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highlight>
                  <a:srgbClr val="F26101"/>
                </a:highlight>
                <a:latin typeface="Oxygen"/>
                <a:ea typeface="Oxygen"/>
                <a:cs typeface="Oxygen"/>
                <a:sym typeface="Oxygen"/>
              </a:rPr>
              <a:t>Curabitur ante libero</a:t>
            </a:r>
            <a:endParaRPr b="1" sz="1200">
              <a:solidFill>
                <a:srgbClr val="FFFFFF"/>
              </a:solidFill>
              <a:highlight>
                <a:srgbClr val="F26101"/>
              </a:highlight>
              <a:latin typeface="Oxygen"/>
              <a:ea typeface="Oxygen"/>
              <a:cs typeface="Oxygen"/>
              <a:sym typeface="Oxygen"/>
            </a:endParaRPr>
          </a:p>
        </p:txBody>
      </p:sp>
      <p:sp>
        <p:nvSpPr>
          <p:cNvPr id="158" name="Google Shape;158;p17"/>
          <p:cNvSpPr txBox="1"/>
          <p:nvPr/>
        </p:nvSpPr>
        <p:spPr>
          <a:xfrm>
            <a:off x="1310270" y="3583580"/>
            <a:ext cx="2514000" cy="442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313732"/>
                </a:solidFill>
                <a:latin typeface="Oxygen"/>
                <a:ea typeface="Oxygen"/>
                <a:cs typeface="Oxygen"/>
                <a:sym typeface="Oxygen"/>
              </a:rPr>
              <a:t>Lorem ipsum dolor sit amet, consectetur adipiscing elit. Aliquam libero tortor, viverra eu rhoncus quis, vehicula ac lorem. Quisque vulputate lectus nibh, sed dictum </a:t>
            </a:r>
            <a:endParaRPr sz="900">
              <a:solidFill>
                <a:srgbClr val="313732"/>
              </a:solidFill>
              <a:latin typeface="Oxygen"/>
              <a:ea typeface="Oxygen"/>
              <a:cs typeface="Oxygen"/>
              <a:sym typeface="Oxygen"/>
            </a:endParaRPr>
          </a:p>
        </p:txBody>
      </p:sp>
      <p:sp>
        <p:nvSpPr>
          <p:cNvPr id="159" name="Google Shape;159;p17"/>
          <p:cNvSpPr txBox="1"/>
          <p:nvPr/>
        </p:nvSpPr>
        <p:spPr>
          <a:xfrm>
            <a:off x="1310274" y="3238753"/>
            <a:ext cx="2387400" cy="347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sz="1200">
                <a:solidFill>
                  <a:srgbClr val="FFFFFF"/>
                </a:solidFill>
                <a:highlight>
                  <a:srgbClr val="059D8E"/>
                </a:highlight>
                <a:latin typeface="Oxygen"/>
                <a:ea typeface="Oxygen"/>
                <a:cs typeface="Oxygen"/>
                <a:sym typeface="Oxygen"/>
              </a:rPr>
              <a:t>Curabitur ante libero</a:t>
            </a:r>
            <a:endParaRPr b="1" sz="1200">
              <a:solidFill>
                <a:srgbClr val="FFFFFF"/>
              </a:solidFill>
              <a:highlight>
                <a:srgbClr val="059D8E"/>
              </a:highlight>
              <a:latin typeface="Oxygen"/>
              <a:ea typeface="Oxygen"/>
              <a:cs typeface="Oxygen"/>
              <a:sym typeface="Oxygen"/>
            </a:endParaRPr>
          </a:p>
        </p:txBody>
      </p:sp>
      <p:pic>
        <p:nvPicPr>
          <p:cNvPr descr="233H.jpg" id="160" name="Google Shape;160;p17"/>
          <p:cNvPicPr preferRelativeResize="0"/>
          <p:nvPr/>
        </p:nvPicPr>
        <p:blipFill rotWithShape="1">
          <a:blip r:embed="rId4">
            <a:alphaModFix/>
          </a:blip>
          <a:srcRect b="18947" l="0" r="0" t="25076"/>
          <a:stretch/>
        </p:blipFill>
        <p:spPr>
          <a:xfrm>
            <a:off x="1121625" y="2069775"/>
            <a:ext cx="2891405" cy="1078958"/>
          </a:xfrm>
          <a:prstGeom prst="rect">
            <a:avLst/>
          </a:prstGeom>
          <a:noFill/>
          <a:ln>
            <a:noFill/>
          </a:ln>
        </p:spPr>
      </p:pic>
      <p:pic>
        <p:nvPicPr>
          <p:cNvPr descr="251H.jpg" id="161" name="Google Shape;161;p17"/>
          <p:cNvPicPr preferRelativeResize="0"/>
          <p:nvPr/>
        </p:nvPicPr>
        <p:blipFill rotWithShape="1">
          <a:blip r:embed="rId5">
            <a:alphaModFix/>
          </a:blip>
          <a:srcRect b="11917" l="0" r="0" t="32103"/>
          <a:stretch/>
        </p:blipFill>
        <p:spPr>
          <a:xfrm>
            <a:off x="4012924" y="3148738"/>
            <a:ext cx="2891399" cy="1078963"/>
          </a:xfrm>
          <a:prstGeom prst="rect">
            <a:avLst/>
          </a:prstGeom>
          <a:noFill/>
          <a:ln>
            <a:noFill/>
          </a:ln>
        </p:spPr>
      </p:pic>
      <p:sp>
        <p:nvSpPr>
          <p:cNvPr id="162" name="Google Shape;162;p17"/>
          <p:cNvSpPr txBox="1"/>
          <p:nvPr/>
        </p:nvSpPr>
        <p:spPr>
          <a:xfrm>
            <a:off x="1472980" y="813175"/>
            <a:ext cx="57840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800">
                <a:solidFill>
                  <a:srgbClr val="F26101"/>
                </a:solidFill>
                <a:latin typeface="Arial Black"/>
                <a:ea typeface="Arial Black"/>
                <a:cs typeface="Arial Black"/>
                <a:sym typeface="Arial Black"/>
              </a:rPr>
              <a:t>Donec aliquet </a:t>
            </a:r>
            <a:endParaRPr b="1" i="1" sz="3800">
              <a:solidFill>
                <a:srgbClr val="F26101"/>
              </a:solidFill>
              <a:latin typeface="Arial Black"/>
              <a:ea typeface="Arial Black"/>
              <a:cs typeface="Arial Black"/>
              <a:sym typeface="Arial Black"/>
            </a:endParaRPr>
          </a:p>
        </p:txBody>
      </p:sp>
      <p:sp>
        <p:nvSpPr>
          <p:cNvPr id="163" name="Google Shape;163;p17"/>
          <p:cNvSpPr txBox="1"/>
          <p:nvPr/>
        </p:nvSpPr>
        <p:spPr>
          <a:xfrm>
            <a:off x="1534993" y="1385875"/>
            <a:ext cx="31062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1600">
                <a:solidFill>
                  <a:srgbClr val="FFFFFF"/>
                </a:solidFill>
                <a:highlight>
                  <a:srgbClr val="059D8E"/>
                </a:highlight>
                <a:latin typeface="Open Sans"/>
                <a:ea typeface="Open Sans"/>
                <a:cs typeface="Open Sans"/>
                <a:sym typeface="Open Sans"/>
              </a:rPr>
              <a:t>Praesent morbi pharetra</a:t>
            </a:r>
            <a:endParaRPr sz="1600">
              <a:solidFill>
                <a:srgbClr val="FFFFFF"/>
              </a:solidFill>
              <a:highlight>
                <a:srgbClr val="059D8E"/>
              </a:highlight>
              <a:latin typeface="Open Sans"/>
              <a:ea typeface="Open Sans"/>
              <a:cs typeface="Open Sans"/>
              <a:sym typeface="Open Sans"/>
            </a:endParaRPr>
          </a:p>
        </p:txBody>
      </p:sp>
      <p:sp>
        <p:nvSpPr>
          <p:cNvPr id="164" name="Google Shape;164;p17"/>
          <p:cNvSpPr/>
          <p:nvPr/>
        </p:nvSpPr>
        <p:spPr>
          <a:xfrm>
            <a:off x="1234"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7"/>
          <p:cNvSpPr txBox="1"/>
          <p:nvPr/>
        </p:nvSpPr>
        <p:spPr>
          <a:xfrm rot="-5401303">
            <a:off x="-999121"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66" name="Google Shape;166;p17"/>
          <p:cNvSpPr txBox="1"/>
          <p:nvPr/>
        </p:nvSpPr>
        <p:spPr>
          <a:xfrm rot="-5401752">
            <a:off x="-106458"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313732"/>
        </a:solidFill>
      </p:bgPr>
    </p:bg>
    <p:spTree>
      <p:nvGrpSpPr>
        <p:cNvPr id="170" name="Shape 170"/>
        <p:cNvGrpSpPr/>
        <p:nvPr/>
      </p:nvGrpSpPr>
      <p:grpSpPr>
        <a:xfrm>
          <a:off x="0" y="0"/>
          <a:ext cx="0" cy="0"/>
          <a:chOff x="0" y="0"/>
          <a:chExt cx="0" cy="0"/>
        </a:xfrm>
      </p:grpSpPr>
      <p:pic>
        <p:nvPicPr>
          <p:cNvPr id="171" name="Google Shape;171;p18"/>
          <p:cNvPicPr preferRelativeResize="0"/>
          <p:nvPr/>
        </p:nvPicPr>
        <p:blipFill>
          <a:blip r:embed="rId3">
            <a:alphaModFix/>
          </a:blip>
          <a:stretch>
            <a:fillRect/>
          </a:stretch>
        </p:blipFill>
        <p:spPr>
          <a:xfrm>
            <a:off x="1906700" y="3903245"/>
            <a:ext cx="667228" cy="667229"/>
          </a:xfrm>
          <a:prstGeom prst="rect">
            <a:avLst/>
          </a:prstGeom>
          <a:noFill/>
          <a:ln>
            <a:noFill/>
          </a:ln>
        </p:spPr>
      </p:pic>
      <p:pic>
        <p:nvPicPr>
          <p:cNvPr id="172" name="Google Shape;172;p18"/>
          <p:cNvPicPr preferRelativeResize="0"/>
          <p:nvPr/>
        </p:nvPicPr>
        <p:blipFill>
          <a:blip r:embed="rId4">
            <a:alphaModFix/>
          </a:blip>
          <a:stretch>
            <a:fillRect/>
          </a:stretch>
        </p:blipFill>
        <p:spPr>
          <a:xfrm>
            <a:off x="5367371" y="3929320"/>
            <a:ext cx="667228" cy="667229"/>
          </a:xfrm>
          <a:prstGeom prst="rect">
            <a:avLst/>
          </a:prstGeom>
          <a:noFill/>
          <a:ln>
            <a:noFill/>
          </a:ln>
        </p:spPr>
      </p:pic>
      <p:pic>
        <p:nvPicPr>
          <p:cNvPr id="173" name="Google Shape;173;p18"/>
          <p:cNvPicPr preferRelativeResize="0"/>
          <p:nvPr/>
        </p:nvPicPr>
        <p:blipFill>
          <a:blip r:embed="rId5">
            <a:alphaModFix/>
          </a:blip>
          <a:stretch>
            <a:fillRect/>
          </a:stretch>
        </p:blipFill>
        <p:spPr>
          <a:xfrm>
            <a:off x="5367371" y="3078722"/>
            <a:ext cx="667228" cy="667229"/>
          </a:xfrm>
          <a:prstGeom prst="rect">
            <a:avLst/>
          </a:prstGeom>
          <a:noFill/>
          <a:ln>
            <a:noFill/>
          </a:ln>
        </p:spPr>
      </p:pic>
      <p:pic>
        <p:nvPicPr>
          <p:cNvPr id="174" name="Google Shape;174;p18"/>
          <p:cNvPicPr preferRelativeResize="0"/>
          <p:nvPr/>
        </p:nvPicPr>
        <p:blipFill>
          <a:blip r:embed="rId6">
            <a:alphaModFix/>
          </a:blip>
          <a:stretch>
            <a:fillRect/>
          </a:stretch>
        </p:blipFill>
        <p:spPr>
          <a:xfrm>
            <a:off x="5367371" y="2228123"/>
            <a:ext cx="667228" cy="667229"/>
          </a:xfrm>
          <a:prstGeom prst="rect">
            <a:avLst/>
          </a:prstGeom>
          <a:noFill/>
          <a:ln>
            <a:noFill/>
          </a:ln>
        </p:spPr>
      </p:pic>
      <p:pic>
        <p:nvPicPr>
          <p:cNvPr id="175" name="Google Shape;175;p18"/>
          <p:cNvPicPr preferRelativeResize="0"/>
          <p:nvPr/>
        </p:nvPicPr>
        <p:blipFill>
          <a:blip r:embed="rId7">
            <a:alphaModFix/>
          </a:blip>
          <a:stretch>
            <a:fillRect/>
          </a:stretch>
        </p:blipFill>
        <p:spPr>
          <a:xfrm>
            <a:off x="5367371" y="1377525"/>
            <a:ext cx="667228" cy="667229"/>
          </a:xfrm>
          <a:prstGeom prst="rect">
            <a:avLst/>
          </a:prstGeom>
          <a:noFill/>
          <a:ln>
            <a:noFill/>
          </a:ln>
        </p:spPr>
      </p:pic>
      <p:pic>
        <p:nvPicPr>
          <p:cNvPr id="176" name="Google Shape;176;p18"/>
          <p:cNvPicPr preferRelativeResize="0"/>
          <p:nvPr/>
        </p:nvPicPr>
        <p:blipFill>
          <a:blip r:embed="rId8">
            <a:alphaModFix/>
          </a:blip>
          <a:stretch>
            <a:fillRect/>
          </a:stretch>
        </p:blipFill>
        <p:spPr>
          <a:xfrm>
            <a:off x="4481831" y="3903245"/>
            <a:ext cx="667228" cy="667229"/>
          </a:xfrm>
          <a:prstGeom prst="rect">
            <a:avLst/>
          </a:prstGeom>
          <a:noFill/>
          <a:ln>
            <a:noFill/>
          </a:ln>
        </p:spPr>
      </p:pic>
      <p:pic>
        <p:nvPicPr>
          <p:cNvPr id="177" name="Google Shape;177;p18"/>
          <p:cNvPicPr preferRelativeResize="0"/>
          <p:nvPr/>
        </p:nvPicPr>
        <p:blipFill>
          <a:blip r:embed="rId9">
            <a:alphaModFix/>
          </a:blip>
          <a:stretch>
            <a:fillRect/>
          </a:stretch>
        </p:blipFill>
        <p:spPr>
          <a:xfrm>
            <a:off x="3637036" y="3903245"/>
            <a:ext cx="667228" cy="667229"/>
          </a:xfrm>
          <a:prstGeom prst="rect">
            <a:avLst/>
          </a:prstGeom>
          <a:noFill/>
          <a:ln>
            <a:noFill/>
          </a:ln>
        </p:spPr>
      </p:pic>
      <p:pic>
        <p:nvPicPr>
          <p:cNvPr id="178" name="Google Shape;178;p18"/>
          <p:cNvPicPr preferRelativeResize="0"/>
          <p:nvPr/>
        </p:nvPicPr>
        <p:blipFill>
          <a:blip r:embed="rId10">
            <a:alphaModFix/>
          </a:blip>
          <a:stretch>
            <a:fillRect/>
          </a:stretch>
        </p:blipFill>
        <p:spPr>
          <a:xfrm>
            <a:off x="2792241" y="3903245"/>
            <a:ext cx="667228" cy="667229"/>
          </a:xfrm>
          <a:prstGeom prst="rect">
            <a:avLst/>
          </a:prstGeom>
          <a:noFill/>
          <a:ln>
            <a:noFill/>
          </a:ln>
        </p:spPr>
      </p:pic>
      <p:pic>
        <p:nvPicPr>
          <p:cNvPr id="179" name="Google Shape;179;p18"/>
          <p:cNvPicPr preferRelativeResize="0"/>
          <p:nvPr/>
        </p:nvPicPr>
        <p:blipFill>
          <a:blip r:embed="rId11">
            <a:alphaModFix/>
          </a:blip>
          <a:stretch>
            <a:fillRect/>
          </a:stretch>
        </p:blipFill>
        <p:spPr>
          <a:xfrm>
            <a:off x="4481831" y="3078722"/>
            <a:ext cx="667228" cy="667229"/>
          </a:xfrm>
          <a:prstGeom prst="rect">
            <a:avLst/>
          </a:prstGeom>
          <a:noFill/>
          <a:ln>
            <a:noFill/>
          </a:ln>
        </p:spPr>
      </p:pic>
      <p:pic>
        <p:nvPicPr>
          <p:cNvPr id="180" name="Google Shape;180;p18"/>
          <p:cNvPicPr preferRelativeResize="0"/>
          <p:nvPr/>
        </p:nvPicPr>
        <p:blipFill>
          <a:blip r:embed="rId12">
            <a:alphaModFix/>
          </a:blip>
          <a:stretch>
            <a:fillRect/>
          </a:stretch>
        </p:blipFill>
        <p:spPr>
          <a:xfrm>
            <a:off x="3677782" y="3078722"/>
            <a:ext cx="667228" cy="667229"/>
          </a:xfrm>
          <a:prstGeom prst="rect">
            <a:avLst/>
          </a:prstGeom>
          <a:noFill/>
          <a:ln>
            <a:noFill/>
          </a:ln>
        </p:spPr>
      </p:pic>
      <p:pic>
        <p:nvPicPr>
          <p:cNvPr id="181" name="Google Shape;181;p18"/>
          <p:cNvPicPr preferRelativeResize="0"/>
          <p:nvPr/>
        </p:nvPicPr>
        <p:blipFill>
          <a:blip r:embed="rId13">
            <a:alphaModFix/>
          </a:blip>
          <a:stretch>
            <a:fillRect/>
          </a:stretch>
        </p:blipFill>
        <p:spPr>
          <a:xfrm>
            <a:off x="2792241" y="3078722"/>
            <a:ext cx="667228" cy="667229"/>
          </a:xfrm>
          <a:prstGeom prst="rect">
            <a:avLst/>
          </a:prstGeom>
          <a:noFill/>
          <a:ln>
            <a:noFill/>
          </a:ln>
        </p:spPr>
      </p:pic>
      <p:pic>
        <p:nvPicPr>
          <p:cNvPr id="182" name="Google Shape;182;p18"/>
          <p:cNvPicPr preferRelativeResize="0"/>
          <p:nvPr/>
        </p:nvPicPr>
        <p:blipFill>
          <a:blip r:embed="rId14">
            <a:alphaModFix/>
          </a:blip>
          <a:stretch>
            <a:fillRect/>
          </a:stretch>
        </p:blipFill>
        <p:spPr>
          <a:xfrm>
            <a:off x="4481831" y="2228123"/>
            <a:ext cx="667228" cy="667229"/>
          </a:xfrm>
          <a:prstGeom prst="rect">
            <a:avLst/>
          </a:prstGeom>
          <a:noFill/>
          <a:ln>
            <a:noFill/>
          </a:ln>
        </p:spPr>
      </p:pic>
      <p:pic>
        <p:nvPicPr>
          <p:cNvPr id="183" name="Google Shape;183;p18"/>
          <p:cNvPicPr preferRelativeResize="0"/>
          <p:nvPr/>
        </p:nvPicPr>
        <p:blipFill>
          <a:blip r:embed="rId15">
            <a:alphaModFix/>
          </a:blip>
          <a:stretch>
            <a:fillRect/>
          </a:stretch>
        </p:blipFill>
        <p:spPr>
          <a:xfrm>
            <a:off x="3637036" y="2228123"/>
            <a:ext cx="667228" cy="667229"/>
          </a:xfrm>
          <a:prstGeom prst="rect">
            <a:avLst/>
          </a:prstGeom>
          <a:noFill/>
          <a:ln>
            <a:noFill/>
          </a:ln>
        </p:spPr>
      </p:pic>
      <p:pic>
        <p:nvPicPr>
          <p:cNvPr id="184" name="Google Shape;184;p18"/>
          <p:cNvPicPr preferRelativeResize="0"/>
          <p:nvPr/>
        </p:nvPicPr>
        <p:blipFill>
          <a:blip r:embed="rId16">
            <a:alphaModFix/>
          </a:blip>
          <a:stretch>
            <a:fillRect/>
          </a:stretch>
        </p:blipFill>
        <p:spPr>
          <a:xfrm>
            <a:off x="2792241" y="2228123"/>
            <a:ext cx="667228" cy="667229"/>
          </a:xfrm>
          <a:prstGeom prst="rect">
            <a:avLst/>
          </a:prstGeom>
          <a:noFill/>
          <a:ln>
            <a:noFill/>
          </a:ln>
        </p:spPr>
      </p:pic>
      <p:pic>
        <p:nvPicPr>
          <p:cNvPr id="185" name="Google Shape;185;p18"/>
          <p:cNvPicPr preferRelativeResize="0"/>
          <p:nvPr/>
        </p:nvPicPr>
        <p:blipFill>
          <a:blip r:embed="rId17">
            <a:alphaModFix/>
          </a:blip>
          <a:stretch>
            <a:fillRect/>
          </a:stretch>
        </p:blipFill>
        <p:spPr>
          <a:xfrm>
            <a:off x="4481831" y="1377525"/>
            <a:ext cx="667228" cy="667229"/>
          </a:xfrm>
          <a:prstGeom prst="rect">
            <a:avLst/>
          </a:prstGeom>
          <a:noFill/>
          <a:ln>
            <a:noFill/>
          </a:ln>
        </p:spPr>
      </p:pic>
      <p:pic>
        <p:nvPicPr>
          <p:cNvPr id="186" name="Google Shape;186;p18"/>
          <p:cNvPicPr preferRelativeResize="0"/>
          <p:nvPr/>
        </p:nvPicPr>
        <p:blipFill>
          <a:blip r:embed="rId18">
            <a:alphaModFix/>
          </a:blip>
          <a:stretch>
            <a:fillRect/>
          </a:stretch>
        </p:blipFill>
        <p:spPr>
          <a:xfrm>
            <a:off x="3637036" y="1377525"/>
            <a:ext cx="667228" cy="667229"/>
          </a:xfrm>
          <a:prstGeom prst="rect">
            <a:avLst/>
          </a:prstGeom>
          <a:noFill/>
          <a:ln>
            <a:noFill/>
          </a:ln>
        </p:spPr>
      </p:pic>
      <p:pic>
        <p:nvPicPr>
          <p:cNvPr id="187" name="Google Shape;187;p18"/>
          <p:cNvPicPr preferRelativeResize="0"/>
          <p:nvPr/>
        </p:nvPicPr>
        <p:blipFill>
          <a:blip r:embed="rId19">
            <a:alphaModFix/>
          </a:blip>
          <a:stretch>
            <a:fillRect/>
          </a:stretch>
        </p:blipFill>
        <p:spPr>
          <a:xfrm>
            <a:off x="2792241" y="1377525"/>
            <a:ext cx="667228" cy="667229"/>
          </a:xfrm>
          <a:prstGeom prst="rect">
            <a:avLst/>
          </a:prstGeom>
          <a:noFill/>
          <a:ln>
            <a:noFill/>
          </a:ln>
        </p:spPr>
      </p:pic>
      <p:pic>
        <p:nvPicPr>
          <p:cNvPr id="188" name="Google Shape;188;p18"/>
          <p:cNvPicPr preferRelativeResize="0"/>
          <p:nvPr/>
        </p:nvPicPr>
        <p:blipFill>
          <a:blip r:embed="rId20">
            <a:alphaModFix/>
          </a:blip>
          <a:stretch>
            <a:fillRect/>
          </a:stretch>
        </p:blipFill>
        <p:spPr>
          <a:xfrm>
            <a:off x="1906700" y="1377525"/>
            <a:ext cx="667228" cy="667229"/>
          </a:xfrm>
          <a:prstGeom prst="rect">
            <a:avLst/>
          </a:prstGeom>
          <a:noFill/>
          <a:ln>
            <a:noFill/>
          </a:ln>
        </p:spPr>
      </p:pic>
      <p:pic>
        <p:nvPicPr>
          <p:cNvPr id="189" name="Google Shape;189;p18"/>
          <p:cNvPicPr preferRelativeResize="0"/>
          <p:nvPr/>
        </p:nvPicPr>
        <p:blipFill>
          <a:blip r:embed="rId21">
            <a:alphaModFix/>
          </a:blip>
          <a:stretch>
            <a:fillRect/>
          </a:stretch>
        </p:blipFill>
        <p:spPr>
          <a:xfrm>
            <a:off x="1906700" y="2228123"/>
            <a:ext cx="667228" cy="667229"/>
          </a:xfrm>
          <a:prstGeom prst="rect">
            <a:avLst/>
          </a:prstGeom>
          <a:noFill/>
          <a:ln>
            <a:noFill/>
          </a:ln>
        </p:spPr>
      </p:pic>
      <p:pic>
        <p:nvPicPr>
          <p:cNvPr id="190" name="Google Shape;190;p18"/>
          <p:cNvPicPr preferRelativeResize="0"/>
          <p:nvPr/>
        </p:nvPicPr>
        <p:blipFill>
          <a:blip r:embed="rId22">
            <a:alphaModFix/>
          </a:blip>
          <a:stretch>
            <a:fillRect/>
          </a:stretch>
        </p:blipFill>
        <p:spPr>
          <a:xfrm>
            <a:off x="1906700" y="3078722"/>
            <a:ext cx="667228" cy="667229"/>
          </a:xfrm>
          <a:prstGeom prst="rect">
            <a:avLst/>
          </a:prstGeom>
          <a:noFill/>
          <a:ln>
            <a:noFill/>
          </a:ln>
        </p:spPr>
      </p:pic>
      <p:sp>
        <p:nvSpPr>
          <p:cNvPr id="191" name="Google Shape;191;p18"/>
          <p:cNvSpPr txBox="1"/>
          <p:nvPr/>
        </p:nvSpPr>
        <p:spPr>
          <a:xfrm>
            <a:off x="1987588" y="578300"/>
            <a:ext cx="4047600" cy="876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800">
                <a:solidFill>
                  <a:srgbClr val="059D8E"/>
                </a:solidFill>
                <a:latin typeface="Arial Black"/>
                <a:ea typeface="Arial Black"/>
                <a:cs typeface="Arial Black"/>
                <a:sym typeface="Arial Black"/>
              </a:rPr>
              <a:t>Donec aliquet</a:t>
            </a:r>
            <a:endParaRPr b="1" i="1" sz="3800">
              <a:solidFill>
                <a:srgbClr val="059D8E"/>
              </a:solidFill>
              <a:latin typeface="Arial Black"/>
              <a:ea typeface="Arial Black"/>
              <a:cs typeface="Arial Black"/>
              <a:sym typeface="Arial Black"/>
            </a:endParaRPr>
          </a:p>
        </p:txBody>
      </p:sp>
      <p:sp>
        <p:nvSpPr>
          <p:cNvPr id="192" name="Google Shape;192;p18"/>
          <p:cNvSpPr txBox="1"/>
          <p:nvPr/>
        </p:nvSpPr>
        <p:spPr>
          <a:xfrm>
            <a:off x="1432738" y="4677925"/>
            <a:ext cx="5157300" cy="37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u="sng">
                <a:solidFill>
                  <a:srgbClr val="333333"/>
                </a:solidFill>
                <a:latin typeface="Roboto"/>
                <a:ea typeface="Roboto"/>
                <a:cs typeface="Roboto"/>
                <a:sym typeface="Roboto"/>
                <a:hlinkClick r:id="rId23"/>
              </a:rPr>
              <a:t>Icons on this template have been downloaded  from Flaticon</a:t>
            </a:r>
            <a:endParaRPr>
              <a:solidFill>
                <a:schemeClr val="dk1"/>
              </a:solidFill>
            </a:endParaRPr>
          </a:p>
        </p:txBody>
      </p:sp>
      <p:pic>
        <p:nvPicPr>
          <p:cNvPr descr="8.jpg" id="193" name="Google Shape;193;p18"/>
          <p:cNvPicPr preferRelativeResize="0"/>
          <p:nvPr/>
        </p:nvPicPr>
        <p:blipFill rotWithShape="1">
          <a:blip r:embed="rId24">
            <a:alphaModFix/>
          </a:blip>
          <a:srcRect b="5637" l="9623" r="57430" t="1486"/>
          <a:stretch/>
        </p:blipFill>
        <p:spPr>
          <a:xfrm>
            <a:off x="7171775" y="1006800"/>
            <a:ext cx="1972224" cy="3706500"/>
          </a:xfrm>
          <a:prstGeom prst="rect">
            <a:avLst/>
          </a:prstGeom>
          <a:noFill/>
          <a:ln>
            <a:noFill/>
          </a:ln>
        </p:spPr>
      </p:pic>
      <p:sp>
        <p:nvSpPr>
          <p:cNvPr id="194" name="Google Shape;194;p18"/>
          <p:cNvSpPr/>
          <p:nvPr/>
        </p:nvSpPr>
        <p:spPr>
          <a:xfrm>
            <a:off x="1234"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8"/>
          <p:cNvSpPr txBox="1"/>
          <p:nvPr/>
        </p:nvSpPr>
        <p:spPr>
          <a:xfrm rot="-5401303">
            <a:off x="-999121"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196" name="Google Shape;196;p18"/>
          <p:cNvSpPr txBox="1"/>
          <p:nvPr/>
        </p:nvSpPr>
        <p:spPr>
          <a:xfrm rot="-5401752">
            <a:off x="-106458"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52656B"/>
        </a:solidFill>
      </p:bgPr>
    </p:bg>
    <p:spTree>
      <p:nvGrpSpPr>
        <p:cNvPr id="200" name="Shape 200"/>
        <p:cNvGrpSpPr/>
        <p:nvPr/>
      </p:nvGrpSpPr>
      <p:grpSpPr>
        <a:xfrm>
          <a:off x="0" y="0"/>
          <a:ext cx="0" cy="0"/>
          <a:chOff x="0" y="0"/>
          <a:chExt cx="0" cy="0"/>
        </a:xfrm>
      </p:grpSpPr>
      <p:sp>
        <p:nvSpPr>
          <p:cNvPr id="201" name="Google Shape;201;p19"/>
          <p:cNvSpPr txBox="1"/>
          <p:nvPr/>
        </p:nvSpPr>
        <p:spPr>
          <a:xfrm>
            <a:off x="1532875" y="220715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solidFill>
                  <a:srgbClr val="059D8E"/>
                </a:solidFill>
                <a:latin typeface="Arial Black"/>
                <a:ea typeface="Arial Black"/>
                <a:cs typeface="Arial Black"/>
                <a:sym typeface="Arial Black"/>
              </a:rPr>
              <a:t>AENEAN IN MAGNA</a:t>
            </a:r>
            <a:endParaRPr b="1" i="1">
              <a:solidFill>
                <a:srgbClr val="059D8E"/>
              </a:solidFill>
              <a:latin typeface="Arial Black"/>
              <a:ea typeface="Arial Black"/>
              <a:cs typeface="Arial Black"/>
              <a:sym typeface="Arial Black"/>
            </a:endParaRPr>
          </a:p>
        </p:txBody>
      </p:sp>
      <p:sp>
        <p:nvSpPr>
          <p:cNvPr id="202" name="Google Shape;202;p19"/>
          <p:cNvSpPr txBox="1"/>
          <p:nvPr/>
        </p:nvSpPr>
        <p:spPr>
          <a:xfrm>
            <a:off x="1369825" y="243850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solidFill>
                  <a:srgbClr val="313732"/>
                </a:solidFill>
                <a:latin typeface="Oxygen"/>
                <a:ea typeface="Oxygen"/>
                <a:cs typeface="Oxygen"/>
                <a:sym typeface="Oxygen"/>
              </a:rPr>
              <a:t>Nullam nisl odio, mattis vel magna quis, </a:t>
            </a:r>
            <a:endParaRPr sz="1000">
              <a:solidFill>
                <a:srgbClr val="313732"/>
              </a:solidFill>
              <a:latin typeface="Oxygen"/>
              <a:ea typeface="Oxygen"/>
              <a:cs typeface="Oxygen"/>
              <a:sym typeface="Oxygen"/>
            </a:endParaRPr>
          </a:p>
        </p:txBody>
      </p:sp>
      <p:pic>
        <p:nvPicPr>
          <p:cNvPr id="203" name="Google Shape;203;p19"/>
          <p:cNvPicPr preferRelativeResize="0"/>
          <p:nvPr/>
        </p:nvPicPr>
        <p:blipFill>
          <a:blip r:embed="rId3">
            <a:alphaModFix/>
          </a:blip>
          <a:stretch>
            <a:fillRect/>
          </a:stretch>
        </p:blipFill>
        <p:spPr>
          <a:xfrm>
            <a:off x="2316750" y="1539923"/>
            <a:ext cx="667228" cy="667229"/>
          </a:xfrm>
          <a:prstGeom prst="rect">
            <a:avLst/>
          </a:prstGeom>
          <a:noFill/>
          <a:ln>
            <a:noFill/>
          </a:ln>
        </p:spPr>
      </p:pic>
      <p:sp>
        <p:nvSpPr>
          <p:cNvPr id="204" name="Google Shape;204;p19"/>
          <p:cNvSpPr txBox="1"/>
          <p:nvPr/>
        </p:nvSpPr>
        <p:spPr>
          <a:xfrm>
            <a:off x="4179975" y="220715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solidFill>
                  <a:srgbClr val="059D8E"/>
                </a:solidFill>
                <a:latin typeface="Arial Black"/>
                <a:ea typeface="Arial Black"/>
                <a:cs typeface="Arial Black"/>
                <a:sym typeface="Arial Black"/>
              </a:rPr>
              <a:t>AENEAN IN MAGNA</a:t>
            </a:r>
            <a:endParaRPr b="1" i="1">
              <a:solidFill>
                <a:srgbClr val="059D8E"/>
              </a:solidFill>
              <a:latin typeface="Arial Black"/>
              <a:ea typeface="Arial Black"/>
              <a:cs typeface="Arial Black"/>
              <a:sym typeface="Arial Black"/>
            </a:endParaRPr>
          </a:p>
        </p:txBody>
      </p:sp>
      <p:sp>
        <p:nvSpPr>
          <p:cNvPr id="205" name="Google Shape;205;p19"/>
          <p:cNvSpPr txBox="1"/>
          <p:nvPr/>
        </p:nvSpPr>
        <p:spPr>
          <a:xfrm>
            <a:off x="4016925" y="243850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solidFill>
                  <a:srgbClr val="313732"/>
                </a:solidFill>
                <a:latin typeface="Oxygen"/>
                <a:ea typeface="Oxygen"/>
                <a:cs typeface="Oxygen"/>
                <a:sym typeface="Oxygen"/>
              </a:rPr>
              <a:t>Nullam nisl odio, mattis vel magna quis, </a:t>
            </a:r>
            <a:endParaRPr sz="1000">
              <a:solidFill>
                <a:srgbClr val="313732"/>
              </a:solidFill>
              <a:latin typeface="Oxygen"/>
              <a:ea typeface="Oxygen"/>
              <a:cs typeface="Oxygen"/>
              <a:sym typeface="Oxygen"/>
            </a:endParaRPr>
          </a:p>
        </p:txBody>
      </p:sp>
      <p:sp>
        <p:nvSpPr>
          <p:cNvPr id="206" name="Google Shape;206;p19"/>
          <p:cNvSpPr txBox="1"/>
          <p:nvPr/>
        </p:nvSpPr>
        <p:spPr>
          <a:xfrm>
            <a:off x="1532875" y="387795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solidFill>
                  <a:srgbClr val="059D8E"/>
                </a:solidFill>
                <a:latin typeface="Arial Black"/>
                <a:ea typeface="Arial Black"/>
                <a:cs typeface="Arial Black"/>
                <a:sym typeface="Arial Black"/>
              </a:rPr>
              <a:t>AENEAN IN MAGNA</a:t>
            </a:r>
            <a:endParaRPr b="1" i="1">
              <a:solidFill>
                <a:srgbClr val="059D8E"/>
              </a:solidFill>
              <a:latin typeface="Arial Black"/>
              <a:ea typeface="Arial Black"/>
              <a:cs typeface="Arial Black"/>
              <a:sym typeface="Arial Black"/>
            </a:endParaRPr>
          </a:p>
        </p:txBody>
      </p:sp>
      <p:sp>
        <p:nvSpPr>
          <p:cNvPr id="207" name="Google Shape;207;p19"/>
          <p:cNvSpPr txBox="1"/>
          <p:nvPr/>
        </p:nvSpPr>
        <p:spPr>
          <a:xfrm>
            <a:off x="1369825" y="410930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solidFill>
                  <a:srgbClr val="313732"/>
                </a:solidFill>
                <a:latin typeface="Oxygen"/>
                <a:ea typeface="Oxygen"/>
                <a:cs typeface="Oxygen"/>
                <a:sym typeface="Oxygen"/>
              </a:rPr>
              <a:t>Nullam nisl odio, mattis vel magna quis, </a:t>
            </a:r>
            <a:endParaRPr sz="1000">
              <a:solidFill>
                <a:srgbClr val="313732"/>
              </a:solidFill>
              <a:latin typeface="Oxygen"/>
              <a:ea typeface="Oxygen"/>
              <a:cs typeface="Oxygen"/>
              <a:sym typeface="Oxygen"/>
            </a:endParaRPr>
          </a:p>
        </p:txBody>
      </p:sp>
      <p:sp>
        <p:nvSpPr>
          <p:cNvPr id="208" name="Google Shape;208;p19"/>
          <p:cNvSpPr txBox="1"/>
          <p:nvPr/>
        </p:nvSpPr>
        <p:spPr>
          <a:xfrm>
            <a:off x="4179975" y="3877950"/>
            <a:ext cx="2235000" cy="314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i="1" lang="es">
                <a:solidFill>
                  <a:srgbClr val="059D8E"/>
                </a:solidFill>
                <a:latin typeface="Arial Black"/>
                <a:ea typeface="Arial Black"/>
                <a:cs typeface="Arial Black"/>
                <a:sym typeface="Arial Black"/>
              </a:rPr>
              <a:t>AENEAN IN MAGNA</a:t>
            </a:r>
            <a:endParaRPr b="1" i="1">
              <a:solidFill>
                <a:srgbClr val="059D8E"/>
              </a:solidFill>
              <a:latin typeface="Arial Black"/>
              <a:ea typeface="Arial Black"/>
              <a:cs typeface="Arial Black"/>
              <a:sym typeface="Arial Black"/>
            </a:endParaRPr>
          </a:p>
        </p:txBody>
      </p:sp>
      <p:sp>
        <p:nvSpPr>
          <p:cNvPr id="209" name="Google Shape;209;p19"/>
          <p:cNvSpPr txBox="1"/>
          <p:nvPr/>
        </p:nvSpPr>
        <p:spPr>
          <a:xfrm>
            <a:off x="4016925" y="4109300"/>
            <a:ext cx="2561100" cy="314100"/>
          </a:xfrm>
          <a:prstGeom prst="rect">
            <a:avLst/>
          </a:prstGeom>
          <a:noFill/>
          <a:ln>
            <a:noFill/>
          </a:ln>
        </p:spPr>
        <p:txBody>
          <a:bodyPr anchorCtr="0" anchor="t" bIns="91425" lIns="91425" spcFirstLastPara="1" rIns="91425" wrap="square" tIns="91425">
            <a:noAutofit/>
          </a:bodyPr>
          <a:lstStyle/>
          <a:p>
            <a:pPr indent="0" lvl="0" marL="0" rtl="0" algn="ctr">
              <a:lnSpc>
                <a:spcPct val="121000"/>
              </a:lnSpc>
              <a:spcBef>
                <a:spcPts val="0"/>
              </a:spcBef>
              <a:spcAft>
                <a:spcPts val="0"/>
              </a:spcAft>
              <a:buNone/>
            </a:pPr>
            <a:r>
              <a:rPr lang="es" sz="1000">
                <a:solidFill>
                  <a:srgbClr val="313732"/>
                </a:solidFill>
                <a:latin typeface="Oxygen"/>
                <a:ea typeface="Oxygen"/>
                <a:cs typeface="Oxygen"/>
                <a:sym typeface="Oxygen"/>
              </a:rPr>
              <a:t>Nullam nisl odio, mattis vel magna quis, </a:t>
            </a:r>
            <a:endParaRPr sz="1000">
              <a:solidFill>
                <a:srgbClr val="313732"/>
              </a:solidFill>
              <a:latin typeface="Oxygen"/>
              <a:ea typeface="Oxygen"/>
              <a:cs typeface="Oxygen"/>
              <a:sym typeface="Oxygen"/>
            </a:endParaRPr>
          </a:p>
        </p:txBody>
      </p:sp>
      <p:pic>
        <p:nvPicPr>
          <p:cNvPr id="210" name="Google Shape;210;p19"/>
          <p:cNvPicPr preferRelativeResize="0"/>
          <p:nvPr/>
        </p:nvPicPr>
        <p:blipFill>
          <a:blip r:embed="rId4">
            <a:alphaModFix/>
          </a:blip>
          <a:stretch>
            <a:fillRect/>
          </a:stretch>
        </p:blipFill>
        <p:spPr>
          <a:xfrm>
            <a:off x="4963853" y="1539925"/>
            <a:ext cx="667228" cy="667229"/>
          </a:xfrm>
          <a:prstGeom prst="rect">
            <a:avLst/>
          </a:prstGeom>
          <a:noFill/>
          <a:ln>
            <a:noFill/>
          </a:ln>
        </p:spPr>
      </p:pic>
      <p:pic>
        <p:nvPicPr>
          <p:cNvPr id="211" name="Google Shape;211;p19"/>
          <p:cNvPicPr preferRelativeResize="0"/>
          <p:nvPr/>
        </p:nvPicPr>
        <p:blipFill>
          <a:blip r:embed="rId5">
            <a:alphaModFix/>
          </a:blip>
          <a:stretch>
            <a:fillRect/>
          </a:stretch>
        </p:blipFill>
        <p:spPr>
          <a:xfrm>
            <a:off x="2316746" y="3210723"/>
            <a:ext cx="667228" cy="667229"/>
          </a:xfrm>
          <a:prstGeom prst="rect">
            <a:avLst/>
          </a:prstGeom>
          <a:noFill/>
          <a:ln>
            <a:noFill/>
          </a:ln>
        </p:spPr>
      </p:pic>
      <p:pic>
        <p:nvPicPr>
          <p:cNvPr id="212" name="Google Shape;212;p19"/>
          <p:cNvPicPr preferRelativeResize="0"/>
          <p:nvPr/>
        </p:nvPicPr>
        <p:blipFill>
          <a:blip r:embed="rId6">
            <a:alphaModFix/>
          </a:blip>
          <a:stretch>
            <a:fillRect/>
          </a:stretch>
        </p:blipFill>
        <p:spPr>
          <a:xfrm>
            <a:off x="4963868" y="3210722"/>
            <a:ext cx="667228" cy="667229"/>
          </a:xfrm>
          <a:prstGeom prst="rect">
            <a:avLst/>
          </a:prstGeom>
          <a:noFill/>
          <a:ln>
            <a:noFill/>
          </a:ln>
        </p:spPr>
      </p:pic>
      <p:sp>
        <p:nvSpPr>
          <p:cNvPr id="213" name="Google Shape;213;p19"/>
          <p:cNvSpPr txBox="1"/>
          <p:nvPr/>
        </p:nvSpPr>
        <p:spPr>
          <a:xfrm>
            <a:off x="1987588" y="578300"/>
            <a:ext cx="4047600" cy="876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800">
                <a:solidFill>
                  <a:srgbClr val="313732"/>
                </a:solidFill>
                <a:latin typeface="Arial Black"/>
                <a:ea typeface="Arial Black"/>
                <a:cs typeface="Arial Black"/>
                <a:sym typeface="Arial Black"/>
              </a:rPr>
              <a:t>Donec aliquet</a:t>
            </a:r>
            <a:endParaRPr b="1" i="1" sz="3800">
              <a:solidFill>
                <a:srgbClr val="313732"/>
              </a:solidFill>
              <a:latin typeface="Arial Black"/>
              <a:ea typeface="Arial Black"/>
              <a:cs typeface="Arial Black"/>
              <a:sym typeface="Arial Black"/>
            </a:endParaRPr>
          </a:p>
        </p:txBody>
      </p:sp>
      <p:pic>
        <p:nvPicPr>
          <p:cNvPr descr="8.jpg" id="214" name="Google Shape;214;p19"/>
          <p:cNvPicPr preferRelativeResize="0"/>
          <p:nvPr/>
        </p:nvPicPr>
        <p:blipFill rotWithShape="1">
          <a:blip r:embed="rId7">
            <a:alphaModFix/>
          </a:blip>
          <a:srcRect b="5637" l="9623" r="57430" t="1486"/>
          <a:stretch/>
        </p:blipFill>
        <p:spPr>
          <a:xfrm>
            <a:off x="7171775" y="1006800"/>
            <a:ext cx="1972224" cy="3706500"/>
          </a:xfrm>
          <a:prstGeom prst="rect">
            <a:avLst/>
          </a:prstGeom>
          <a:noFill/>
          <a:ln>
            <a:noFill/>
          </a:ln>
        </p:spPr>
      </p:pic>
      <p:sp>
        <p:nvSpPr>
          <p:cNvPr id="215" name="Google Shape;215;p19"/>
          <p:cNvSpPr/>
          <p:nvPr/>
        </p:nvSpPr>
        <p:spPr>
          <a:xfrm>
            <a:off x="1234"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9"/>
          <p:cNvSpPr txBox="1"/>
          <p:nvPr/>
        </p:nvSpPr>
        <p:spPr>
          <a:xfrm rot="-5401303">
            <a:off x="-999121"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217" name="Google Shape;217;p19"/>
          <p:cNvSpPr txBox="1"/>
          <p:nvPr/>
        </p:nvSpPr>
        <p:spPr>
          <a:xfrm rot="-5401752">
            <a:off x="-106458"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6101"/>
        </a:solidFill>
      </p:bgPr>
    </p:bg>
    <p:spTree>
      <p:nvGrpSpPr>
        <p:cNvPr id="221" name="Shape 221"/>
        <p:cNvGrpSpPr/>
        <p:nvPr/>
      </p:nvGrpSpPr>
      <p:grpSpPr>
        <a:xfrm>
          <a:off x="0" y="0"/>
          <a:ext cx="0" cy="0"/>
          <a:chOff x="0" y="0"/>
          <a:chExt cx="0" cy="0"/>
        </a:xfrm>
      </p:grpSpPr>
      <p:sp>
        <p:nvSpPr>
          <p:cNvPr id="222" name="Google Shape;222;p20"/>
          <p:cNvSpPr txBox="1"/>
          <p:nvPr/>
        </p:nvSpPr>
        <p:spPr>
          <a:xfrm>
            <a:off x="1016025" y="863132"/>
            <a:ext cx="33642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i="1" lang="es" sz="3000">
                <a:solidFill>
                  <a:srgbClr val="FFFFFF"/>
                </a:solidFill>
                <a:latin typeface="Arial Black"/>
                <a:ea typeface="Arial Black"/>
                <a:cs typeface="Arial Black"/>
                <a:sym typeface="Arial Black"/>
              </a:rPr>
              <a:t>Instructions</a:t>
            </a:r>
            <a:endParaRPr b="1" i="1" sz="3000">
              <a:solidFill>
                <a:srgbClr val="FFFFFF"/>
              </a:solidFill>
              <a:latin typeface="Arial Black"/>
              <a:ea typeface="Arial Black"/>
              <a:cs typeface="Arial Black"/>
              <a:sym typeface="Arial Black"/>
            </a:endParaRPr>
          </a:p>
        </p:txBody>
      </p:sp>
      <p:sp>
        <p:nvSpPr>
          <p:cNvPr id="223" name="Google Shape;223;p20"/>
          <p:cNvSpPr txBox="1"/>
          <p:nvPr/>
        </p:nvSpPr>
        <p:spPr>
          <a:xfrm>
            <a:off x="1365312" y="1300657"/>
            <a:ext cx="2009100" cy="244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s" sz="900">
                <a:solidFill>
                  <a:srgbClr val="FFFFFF"/>
                </a:solidFill>
                <a:highlight>
                  <a:srgbClr val="F26101"/>
                </a:highlight>
                <a:latin typeface="Oxygen"/>
                <a:ea typeface="Oxygen"/>
                <a:cs typeface="Oxygen"/>
                <a:sym typeface="Oxygen"/>
              </a:rPr>
              <a:t>How to work with this template?</a:t>
            </a:r>
            <a:endParaRPr sz="900">
              <a:solidFill>
                <a:srgbClr val="FFFFFF"/>
              </a:solidFill>
              <a:highlight>
                <a:srgbClr val="F26101"/>
              </a:highlight>
              <a:latin typeface="Oxygen"/>
              <a:ea typeface="Oxygen"/>
              <a:cs typeface="Oxygen"/>
              <a:sym typeface="Oxygen"/>
            </a:endParaRPr>
          </a:p>
        </p:txBody>
      </p:sp>
      <p:sp>
        <p:nvSpPr>
          <p:cNvPr id="224" name="Google Shape;224;p20"/>
          <p:cNvSpPr txBox="1"/>
          <p:nvPr/>
        </p:nvSpPr>
        <p:spPr>
          <a:xfrm>
            <a:off x="1332539" y="1679802"/>
            <a:ext cx="30150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Oxygen"/>
                <a:ea typeface="Oxygen"/>
                <a:cs typeface="Oxygen"/>
                <a:sym typeface="Oxygen"/>
              </a:rPr>
              <a:t>Open the presentation from the Google Slides Viewer (gear icon) or press the button below. </a:t>
            </a:r>
            <a:r>
              <a:rPr b="1" lang="es" sz="900">
                <a:solidFill>
                  <a:srgbClr val="FFFFFF"/>
                </a:solidFill>
                <a:latin typeface="Oxygen"/>
                <a:ea typeface="Oxygen"/>
                <a:cs typeface="Oxygen"/>
                <a:sym typeface="Oxygen"/>
              </a:rPr>
              <a:t>In order to be able to edit the presentation in Google Slides, you must own a Google® Account and be logged in.</a:t>
            </a:r>
            <a:endParaRPr i="1" sz="900">
              <a:solidFill>
                <a:srgbClr val="FFFFFF"/>
              </a:solidFill>
              <a:latin typeface="Oxygen"/>
              <a:ea typeface="Oxygen"/>
              <a:cs typeface="Oxygen"/>
              <a:sym typeface="Oxygen"/>
            </a:endParaRPr>
          </a:p>
        </p:txBody>
      </p:sp>
      <p:sp>
        <p:nvSpPr>
          <p:cNvPr id="225" name="Google Shape;225;p20"/>
          <p:cNvSpPr txBox="1"/>
          <p:nvPr/>
        </p:nvSpPr>
        <p:spPr>
          <a:xfrm>
            <a:off x="1326210" y="2308854"/>
            <a:ext cx="3292500" cy="5709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lang="es" sz="900">
                <a:solidFill>
                  <a:srgbClr val="FFFFFF"/>
                </a:solidFill>
                <a:highlight>
                  <a:srgbClr val="059D8E"/>
                </a:highlight>
                <a:latin typeface="Oxygen"/>
                <a:ea typeface="Oxygen"/>
                <a:cs typeface="Oxygen"/>
                <a:sym typeface="Oxygen"/>
              </a:rPr>
              <a:t>Open in Google Slides</a:t>
            </a:r>
            <a:endParaRPr sz="900">
              <a:solidFill>
                <a:srgbClr val="FFFFFF"/>
              </a:solidFill>
              <a:highlight>
                <a:srgbClr val="059D8E"/>
              </a:highlight>
              <a:latin typeface="Oxygen"/>
              <a:ea typeface="Oxygen"/>
              <a:cs typeface="Oxygen"/>
              <a:sym typeface="Oxygen"/>
            </a:endParaRPr>
          </a:p>
          <a:p>
            <a:pPr indent="0" lvl="0" marL="0" rtl="0" algn="l">
              <a:lnSpc>
                <a:spcPct val="115000"/>
              </a:lnSpc>
              <a:spcBef>
                <a:spcPts val="1600"/>
              </a:spcBef>
              <a:spcAft>
                <a:spcPts val="0"/>
              </a:spcAft>
              <a:buNone/>
            </a:pPr>
            <a:r>
              <a:rPr lang="es" sz="900">
                <a:solidFill>
                  <a:srgbClr val="FFFFFF"/>
                </a:solidFill>
                <a:latin typeface="Oxygen"/>
                <a:ea typeface="Oxygen"/>
                <a:cs typeface="Oxygen"/>
                <a:sym typeface="Oxygen"/>
              </a:rPr>
              <a:t>Please navigate to the </a:t>
            </a:r>
            <a:r>
              <a:rPr b="1" lang="es" sz="900">
                <a:solidFill>
                  <a:srgbClr val="FFFFFF"/>
                </a:solidFill>
                <a:latin typeface="Oxygen"/>
                <a:ea typeface="Oxygen"/>
                <a:cs typeface="Oxygen"/>
                <a:sym typeface="Oxygen"/>
              </a:rPr>
              <a:t>File</a:t>
            </a:r>
            <a:r>
              <a:rPr lang="es" sz="900">
                <a:solidFill>
                  <a:srgbClr val="FFFFFF"/>
                </a:solidFill>
                <a:latin typeface="Oxygen"/>
                <a:ea typeface="Oxygen"/>
                <a:cs typeface="Oxygen"/>
                <a:sym typeface="Oxygen"/>
              </a:rPr>
              <a:t> menu and select </a:t>
            </a:r>
            <a:r>
              <a:rPr b="1" lang="es" sz="900">
                <a:solidFill>
                  <a:srgbClr val="FFFFFF"/>
                </a:solidFill>
                <a:latin typeface="Oxygen"/>
                <a:ea typeface="Oxygen"/>
                <a:cs typeface="Oxygen"/>
                <a:sym typeface="Oxygen"/>
              </a:rPr>
              <a:t>Make a copy</a:t>
            </a:r>
            <a:r>
              <a:rPr lang="es" sz="900">
                <a:solidFill>
                  <a:srgbClr val="FFFFFF"/>
                </a:solidFill>
                <a:latin typeface="Oxygen"/>
                <a:ea typeface="Oxygen"/>
                <a:cs typeface="Oxygen"/>
                <a:sym typeface="Oxygen"/>
              </a:rPr>
              <a:t>. </a:t>
            </a:r>
            <a:endParaRPr sz="900">
              <a:solidFill>
                <a:srgbClr val="FFFFFF"/>
              </a:solidFill>
              <a:latin typeface="Oxygen"/>
              <a:ea typeface="Oxygen"/>
              <a:cs typeface="Oxygen"/>
              <a:sym typeface="Oxygen"/>
            </a:endParaRPr>
          </a:p>
          <a:p>
            <a:pPr indent="0" lvl="0" marL="0" rtl="0" algn="l">
              <a:lnSpc>
                <a:spcPct val="115000"/>
              </a:lnSpc>
              <a:spcBef>
                <a:spcPts val="1600"/>
              </a:spcBef>
              <a:spcAft>
                <a:spcPts val="1600"/>
              </a:spcAft>
              <a:buClr>
                <a:schemeClr val="dk1"/>
              </a:buClr>
              <a:buSzPts val="1100"/>
              <a:buFont typeface="Arial"/>
              <a:buNone/>
            </a:pPr>
            <a:r>
              <a:rPr lang="es" sz="900">
                <a:solidFill>
                  <a:srgbClr val="FFFFFF"/>
                </a:solidFill>
                <a:latin typeface="Oxygen"/>
                <a:ea typeface="Oxygen"/>
                <a:cs typeface="Oxygen"/>
                <a:sym typeface="Oxygen"/>
              </a:rPr>
              <a:t>A new Google Slides Editor will open with an editable copy of the template. This copy will be created in your Google Drive® account.</a:t>
            </a:r>
            <a:endParaRPr sz="900">
              <a:solidFill>
                <a:srgbClr val="FFFFFF"/>
              </a:solidFill>
              <a:latin typeface="Oxygen"/>
              <a:ea typeface="Oxygen"/>
              <a:cs typeface="Oxygen"/>
              <a:sym typeface="Oxygen"/>
            </a:endParaRPr>
          </a:p>
        </p:txBody>
      </p:sp>
      <p:sp>
        <p:nvSpPr>
          <p:cNvPr id="226" name="Google Shape;226;p20"/>
          <p:cNvSpPr txBox="1"/>
          <p:nvPr/>
        </p:nvSpPr>
        <p:spPr>
          <a:xfrm>
            <a:off x="4739935" y="1041748"/>
            <a:ext cx="3292500" cy="5709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lang="es" sz="900">
                <a:solidFill>
                  <a:srgbClr val="FFFFFF"/>
                </a:solidFill>
                <a:highlight>
                  <a:srgbClr val="059D8E"/>
                </a:highlight>
                <a:latin typeface="Oxygen"/>
                <a:ea typeface="Oxygen"/>
                <a:cs typeface="Oxygen"/>
                <a:sym typeface="Oxygen"/>
              </a:rPr>
              <a:t>Open in PowerPoint®</a:t>
            </a:r>
            <a:endParaRPr sz="900">
              <a:solidFill>
                <a:srgbClr val="FFFFFF"/>
              </a:solidFill>
              <a:highlight>
                <a:srgbClr val="059D8E"/>
              </a:highlight>
              <a:latin typeface="Oxygen"/>
              <a:ea typeface="Oxygen"/>
              <a:cs typeface="Oxygen"/>
              <a:sym typeface="Oxygen"/>
            </a:endParaRPr>
          </a:p>
          <a:p>
            <a:pPr indent="0" lvl="0" marL="0" rtl="0" algn="l">
              <a:lnSpc>
                <a:spcPct val="115000"/>
              </a:lnSpc>
              <a:spcBef>
                <a:spcPts val="1600"/>
              </a:spcBef>
              <a:spcAft>
                <a:spcPts val="0"/>
              </a:spcAft>
              <a:buNone/>
            </a:pPr>
            <a:r>
              <a:rPr lang="es" sz="900">
                <a:solidFill>
                  <a:srgbClr val="FFFFFF"/>
                </a:solidFill>
                <a:latin typeface="Oxygen"/>
                <a:ea typeface="Oxygen"/>
                <a:cs typeface="Oxygen"/>
                <a:sym typeface="Oxygen"/>
              </a:rPr>
              <a:t>Please navigate to the </a:t>
            </a:r>
            <a:r>
              <a:rPr b="1" lang="es" sz="900">
                <a:solidFill>
                  <a:srgbClr val="FFFFFF"/>
                </a:solidFill>
                <a:latin typeface="Oxygen"/>
                <a:ea typeface="Oxygen"/>
                <a:cs typeface="Oxygen"/>
                <a:sym typeface="Oxygen"/>
              </a:rPr>
              <a:t>File</a:t>
            </a:r>
            <a:r>
              <a:rPr lang="es" sz="900">
                <a:solidFill>
                  <a:srgbClr val="FFFFFF"/>
                </a:solidFill>
                <a:latin typeface="Oxygen"/>
                <a:ea typeface="Oxygen"/>
                <a:cs typeface="Oxygen"/>
                <a:sym typeface="Oxygen"/>
              </a:rPr>
              <a:t> menu and select </a:t>
            </a:r>
            <a:r>
              <a:rPr b="1" lang="es" sz="900">
                <a:solidFill>
                  <a:srgbClr val="FFFFFF"/>
                </a:solidFill>
                <a:latin typeface="Oxygen"/>
                <a:ea typeface="Oxygen"/>
                <a:cs typeface="Oxygen"/>
                <a:sym typeface="Oxygen"/>
              </a:rPr>
              <a:t>Make a copy</a:t>
            </a:r>
            <a:r>
              <a:rPr lang="es" sz="900">
                <a:solidFill>
                  <a:srgbClr val="FFFFFF"/>
                </a:solidFill>
                <a:latin typeface="Oxygen"/>
                <a:ea typeface="Oxygen"/>
                <a:cs typeface="Oxygen"/>
                <a:sym typeface="Oxygen"/>
              </a:rPr>
              <a:t>. </a:t>
            </a:r>
            <a:endParaRPr sz="900">
              <a:solidFill>
                <a:srgbClr val="FFFFFF"/>
              </a:solidFill>
              <a:latin typeface="Oxygen"/>
              <a:ea typeface="Oxygen"/>
              <a:cs typeface="Oxygen"/>
              <a:sym typeface="Oxygen"/>
            </a:endParaRPr>
          </a:p>
          <a:p>
            <a:pPr indent="0" lvl="0" marL="0" rtl="0" algn="l">
              <a:lnSpc>
                <a:spcPct val="115000"/>
              </a:lnSpc>
              <a:spcBef>
                <a:spcPts val="1600"/>
              </a:spcBef>
              <a:spcAft>
                <a:spcPts val="0"/>
              </a:spcAft>
              <a:buNone/>
            </a:pPr>
            <a:r>
              <a:rPr lang="es" sz="900">
                <a:solidFill>
                  <a:srgbClr val="FFFFFF"/>
                </a:solidFill>
                <a:latin typeface="Oxygen"/>
                <a:ea typeface="Oxygen"/>
                <a:cs typeface="Oxygen"/>
                <a:sym typeface="Oxygen"/>
              </a:rPr>
              <a:t>Navigate to the File menu and select Download as Microsoft PowerPoint. You will download a .pptx file that you can open in PowerPoint.</a:t>
            </a:r>
            <a:endParaRPr sz="900">
              <a:solidFill>
                <a:srgbClr val="FFFFFF"/>
              </a:solidFill>
              <a:latin typeface="Oxygen"/>
              <a:ea typeface="Oxygen"/>
              <a:cs typeface="Oxygen"/>
              <a:sym typeface="Oxygen"/>
            </a:endParaRPr>
          </a:p>
          <a:p>
            <a:pPr indent="0" lvl="0" marL="0" rtl="0" algn="l">
              <a:lnSpc>
                <a:spcPct val="115000"/>
              </a:lnSpc>
              <a:spcBef>
                <a:spcPts val="1600"/>
              </a:spcBef>
              <a:spcAft>
                <a:spcPts val="0"/>
              </a:spcAft>
              <a:buNone/>
            </a:pPr>
            <a:r>
              <a:rPr lang="es" sz="900">
                <a:solidFill>
                  <a:srgbClr val="FFFFFF"/>
                </a:solidFill>
                <a:latin typeface="Oxygen"/>
                <a:ea typeface="Oxygen"/>
                <a:cs typeface="Oxygen"/>
                <a:sym typeface="Oxygen"/>
              </a:rPr>
              <a:t>Note: You will need to install the fonts used in this presentation. Links to the fonts are provided at the end of this presentation.</a:t>
            </a:r>
            <a:endParaRPr sz="900">
              <a:solidFill>
                <a:srgbClr val="FFFFFF"/>
              </a:solidFill>
              <a:latin typeface="Oxygen"/>
              <a:ea typeface="Oxygen"/>
              <a:cs typeface="Oxygen"/>
              <a:sym typeface="Oxygen"/>
            </a:endParaRPr>
          </a:p>
          <a:p>
            <a:pPr indent="0" lvl="0" marL="0" rtl="0" algn="l">
              <a:lnSpc>
                <a:spcPct val="115000"/>
              </a:lnSpc>
              <a:spcBef>
                <a:spcPts val="1600"/>
              </a:spcBef>
              <a:spcAft>
                <a:spcPts val="1600"/>
              </a:spcAft>
              <a:buNone/>
            </a:pPr>
            <a:r>
              <a:t/>
            </a:r>
            <a:endParaRPr sz="900">
              <a:solidFill>
                <a:srgbClr val="FFFFFF"/>
              </a:solidFill>
              <a:latin typeface="Oxygen"/>
              <a:ea typeface="Oxygen"/>
              <a:cs typeface="Oxygen"/>
              <a:sym typeface="Oxygen"/>
            </a:endParaRPr>
          </a:p>
        </p:txBody>
      </p:sp>
      <p:sp>
        <p:nvSpPr>
          <p:cNvPr id="227" name="Google Shape;227;p20"/>
          <p:cNvSpPr txBox="1"/>
          <p:nvPr/>
        </p:nvSpPr>
        <p:spPr>
          <a:xfrm>
            <a:off x="4739925" y="2972275"/>
            <a:ext cx="3227700" cy="3000000"/>
          </a:xfrm>
          <a:prstGeom prst="rect">
            <a:avLst/>
          </a:prstGeom>
          <a:noFill/>
          <a:ln>
            <a:noFill/>
          </a:ln>
        </p:spPr>
        <p:txBody>
          <a:bodyPr anchorCtr="0" anchor="t" bIns="91425" lIns="91425" spcFirstLastPara="1" rIns="91425" wrap="square" tIns="91425">
            <a:noAutofit/>
          </a:bodyPr>
          <a:lstStyle/>
          <a:p>
            <a:pPr indent="0" lvl="0" marL="0" rtl="0" algn="l">
              <a:spcBef>
                <a:spcPts val="1000"/>
              </a:spcBef>
              <a:spcAft>
                <a:spcPts val="1000"/>
              </a:spcAft>
              <a:buNone/>
            </a:pPr>
            <a:r>
              <a:rPr b="1" lang="es" sz="900">
                <a:solidFill>
                  <a:srgbClr val="FFFFFF"/>
                </a:solidFill>
                <a:latin typeface="Oxygen"/>
                <a:ea typeface="Oxygen"/>
                <a:cs typeface="Oxygen"/>
                <a:sym typeface="Oxygen"/>
              </a:rPr>
              <a:t>Important:</a:t>
            </a:r>
            <a:r>
              <a:rPr lang="es" sz="900">
                <a:solidFill>
                  <a:srgbClr val="FFFFFF"/>
                </a:solidFill>
                <a:latin typeface="Oxygen"/>
                <a:ea typeface="Oxygen"/>
                <a:cs typeface="Oxygen"/>
                <a:sym typeface="Oxygen"/>
              </a:rPr>
              <a:t> All our templates are free to use under </a:t>
            </a:r>
            <a:r>
              <a:rPr lang="es" sz="900" u="sng">
                <a:solidFill>
                  <a:srgbClr val="FFFFFF"/>
                </a:solidFill>
                <a:latin typeface="Oxygen"/>
                <a:ea typeface="Oxygen"/>
                <a:cs typeface="Oxygen"/>
                <a:sym typeface="Oxygen"/>
                <a:hlinkClick r:id="rId3"/>
              </a:rPr>
              <a:t>Creative Commons Attribution License</a:t>
            </a:r>
            <a:r>
              <a:rPr lang="es" sz="900">
                <a:solidFill>
                  <a:srgbClr val="FFFFFF"/>
                </a:solidFill>
                <a:latin typeface="Oxygen"/>
                <a:ea typeface="Oxygen"/>
                <a:cs typeface="Oxygen"/>
                <a:sym typeface="Oxygen"/>
              </a:rPr>
              <a:t>. If you use the graphic assets (photos, icons and typographies) included in this Google Slides Templates you must keep the Credits slide or add all attributions in the last slide notes.</a:t>
            </a:r>
            <a:endParaRPr>
              <a:solidFill>
                <a:srgbClr val="FFFFFF"/>
              </a:solidFill>
              <a:latin typeface="Oxygen"/>
              <a:ea typeface="Oxygen"/>
              <a:cs typeface="Oxygen"/>
              <a:sym typeface="Oxygen"/>
            </a:endParaRPr>
          </a:p>
        </p:txBody>
      </p:sp>
      <p:sp>
        <p:nvSpPr>
          <p:cNvPr id="228" name="Google Shape;228;p20"/>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20"/>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230" name="Google Shape;230;p20"/>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59D8E"/>
        </a:solidFill>
      </p:bgPr>
    </p:bg>
    <p:spTree>
      <p:nvGrpSpPr>
        <p:cNvPr id="234" name="Shape 234"/>
        <p:cNvGrpSpPr/>
        <p:nvPr/>
      </p:nvGrpSpPr>
      <p:grpSpPr>
        <a:xfrm>
          <a:off x="0" y="0"/>
          <a:ext cx="0" cy="0"/>
          <a:chOff x="0" y="0"/>
          <a:chExt cx="0" cy="0"/>
        </a:xfrm>
      </p:grpSpPr>
      <p:sp>
        <p:nvSpPr>
          <p:cNvPr id="235" name="Google Shape;235;p21"/>
          <p:cNvSpPr txBox="1"/>
          <p:nvPr/>
        </p:nvSpPr>
        <p:spPr>
          <a:xfrm>
            <a:off x="1370816" y="863132"/>
            <a:ext cx="33642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i="1" lang="es" sz="3000">
                <a:solidFill>
                  <a:srgbClr val="FFFFFF"/>
                </a:solidFill>
                <a:latin typeface="Arial Black"/>
                <a:ea typeface="Arial Black"/>
                <a:cs typeface="Arial Black"/>
                <a:sym typeface="Arial Black"/>
              </a:rPr>
              <a:t>Credits</a:t>
            </a:r>
            <a:endParaRPr b="1" i="1" sz="3000">
              <a:solidFill>
                <a:srgbClr val="FFFFFF"/>
              </a:solidFill>
              <a:latin typeface="Arial Black"/>
              <a:ea typeface="Arial Black"/>
              <a:cs typeface="Arial Black"/>
              <a:sym typeface="Arial Black"/>
            </a:endParaRPr>
          </a:p>
        </p:txBody>
      </p:sp>
      <p:sp>
        <p:nvSpPr>
          <p:cNvPr id="236" name="Google Shape;236;p21"/>
          <p:cNvSpPr txBox="1"/>
          <p:nvPr/>
        </p:nvSpPr>
        <p:spPr>
          <a:xfrm>
            <a:off x="1397975" y="1435825"/>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highlight>
                  <a:srgbClr val="059D8E"/>
                </a:highlight>
                <a:latin typeface="Oxygen"/>
                <a:ea typeface="Oxygen"/>
                <a:cs typeface="Oxygen"/>
                <a:sym typeface="Oxygen"/>
              </a:rPr>
              <a:t>Shapes &amp; Icons</a:t>
            </a:r>
            <a:endParaRPr b="1" i="1" sz="1800">
              <a:solidFill>
                <a:srgbClr val="FFFFFF"/>
              </a:solidFill>
              <a:highlight>
                <a:srgbClr val="059D8E"/>
              </a:highlight>
              <a:latin typeface="Oxygen"/>
              <a:ea typeface="Oxygen"/>
              <a:cs typeface="Oxygen"/>
              <a:sym typeface="Oxygen"/>
            </a:endParaRPr>
          </a:p>
          <a:p>
            <a:pPr indent="0" lvl="0" marL="0" rtl="0" algn="l">
              <a:spcBef>
                <a:spcPts val="1600"/>
              </a:spcBef>
              <a:spcAft>
                <a:spcPts val="0"/>
              </a:spcAft>
              <a:buNone/>
            </a:pPr>
            <a:r>
              <a:t/>
            </a:r>
            <a:endParaRPr b="1" i="1" sz="1600">
              <a:solidFill>
                <a:srgbClr val="000000"/>
              </a:solidFill>
              <a:latin typeface="Impact"/>
              <a:ea typeface="Impact"/>
              <a:cs typeface="Impact"/>
              <a:sym typeface="Impact"/>
            </a:endParaRPr>
          </a:p>
        </p:txBody>
      </p:sp>
      <p:sp>
        <p:nvSpPr>
          <p:cNvPr id="237" name="Google Shape;237;p21"/>
          <p:cNvSpPr txBox="1"/>
          <p:nvPr/>
        </p:nvSpPr>
        <p:spPr>
          <a:xfrm>
            <a:off x="1397975" y="1749350"/>
            <a:ext cx="21447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a:solidFill>
                  <a:srgbClr val="FFFFFF"/>
                </a:solidFill>
                <a:latin typeface="Oxygen"/>
                <a:ea typeface="Oxygen"/>
                <a:cs typeface="Oxygen"/>
                <a:sym typeface="Oxygen"/>
              </a:rPr>
              <a:t>Vectorial Shapes in this Template were created by </a:t>
            </a:r>
            <a:r>
              <a:rPr lang="es" sz="900" u="sng">
                <a:solidFill>
                  <a:srgbClr val="FFFFFF"/>
                </a:solidFill>
                <a:latin typeface="Oxygen"/>
                <a:ea typeface="Oxygen"/>
                <a:cs typeface="Oxygen"/>
                <a:sym typeface="Oxygen"/>
                <a:hlinkClick r:id="rId3"/>
              </a:rPr>
              <a:t>SlidesPPT</a:t>
            </a:r>
            <a:endParaRPr sz="900">
              <a:solidFill>
                <a:srgbClr val="FFFFFF"/>
              </a:solidFill>
              <a:latin typeface="Oxygen"/>
              <a:ea typeface="Oxygen"/>
              <a:cs typeface="Oxygen"/>
              <a:sym typeface="Oxygen"/>
            </a:endParaRPr>
          </a:p>
          <a:p>
            <a:pPr indent="0" lvl="0" marL="0" rtl="0" algn="l">
              <a:spcBef>
                <a:spcPts val="0"/>
              </a:spcBef>
              <a:spcAft>
                <a:spcPts val="0"/>
              </a:spcAft>
              <a:buNone/>
            </a:pPr>
            <a:r>
              <a:t/>
            </a:r>
            <a:endParaRPr sz="900">
              <a:solidFill>
                <a:srgbClr val="FFFFFF"/>
              </a:solidFill>
              <a:latin typeface="Oxygen"/>
              <a:ea typeface="Oxygen"/>
              <a:cs typeface="Oxygen"/>
              <a:sym typeface="Oxygen"/>
            </a:endParaRPr>
          </a:p>
          <a:p>
            <a:pPr indent="0" lvl="0" marL="0" rtl="0" algn="l">
              <a:spcBef>
                <a:spcPts val="0"/>
              </a:spcBef>
              <a:spcAft>
                <a:spcPts val="0"/>
              </a:spcAft>
              <a:buNone/>
            </a:pPr>
            <a:r>
              <a:rPr lang="es" sz="900" u="sng">
                <a:solidFill>
                  <a:srgbClr val="FFFFFF"/>
                </a:solidFill>
                <a:latin typeface="Oxygen"/>
                <a:ea typeface="Oxygen"/>
                <a:cs typeface="Oxygen"/>
                <a:sym typeface="Oxygen"/>
                <a:hlinkClick r:id="rId4"/>
              </a:rPr>
              <a:t>Icons on this template have been downloaded  from Flaticon by</a:t>
            </a:r>
            <a:endParaRPr sz="900">
              <a:solidFill>
                <a:srgbClr val="FFFFFF"/>
              </a:solidFill>
              <a:latin typeface="Oxygen"/>
              <a:ea typeface="Oxygen"/>
              <a:cs typeface="Oxygen"/>
              <a:sym typeface="Oxygen"/>
            </a:endParaRPr>
          </a:p>
          <a:p>
            <a:pPr indent="0" lvl="0" marL="0" rtl="0" algn="l">
              <a:spcBef>
                <a:spcPts val="0"/>
              </a:spcBef>
              <a:spcAft>
                <a:spcPts val="0"/>
              </a:spcAft>
              <a:buNone/>
            </a:pPr>
            <a:r>
              <a:rPr lang="es" sz="900" u="sng">
                <a:solidFill>
                  <a:srgbClr val="FFFFFF"/>
                </a:solidFill>
                <a:latin typeface="Oxygen"/>
                <a:ea typeface="Oxygen"/>
                <a:cs typeface="Oxygen"/>
                <a:sym typeface="Oxygen"/>
                <a:hlinkClick r:id="rId5"/>
              </a:rPr>
              <a:t>(Pixel Buddha)</a:t>
            </a:r>
            <a:endParaRPr sz="900">
              <a:solidFill>
                <a:srgbClr val="FFFFFF"/>
              </a:solidFill>
              <a:latin typeface="Oxygen"/>
              <a:ea typeface="Oxygen"/>
              <a:cs typeface="Oxygen"/>
              <a:sym typeface="Oxygen"/>
            </a:endParaRPr>
          </a:p>
        </p:txBody>
      </p:sp>
      <p:sp>
        <p:nvSpPr>
          <p:cNvPr id="238" name="Google Shape;238;p21"/>
          <p:cNvSpPr txBox="1"/>
          <p:nvPr/>
        </p:nvSpPr>
        <p:spPr>
          <a:xfrm>
            <a:off x="1384871" y="283800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highlight>
                  <a:srgbClr val="F26101"/>
                </a:highlight>
                <a:latin typeface="Oxygen"/>
                <a:ea typeface="Oxygen"/>
                <a:cs typeface="Oxygen"/>
                <a:sym typeface="Oxygen"/>
              </a:rPr>
              <a:t>Images</a:t>
            </a:r>
            <a:endParaRPr b="1" i="1" sz="1800">
              <a:solidFill>
                <a:srgbClr val="FFFFFF"/>
              </a:solidFill>
              <a:highlight>
                <a:srgbClr val="F26101"/>
              </a:highlight>
              <a:latin typeface="Oxygen"/>
              <a:ea typeface="Oxygen"/>
              <a:cs typeface="Oxygen"/>
              <a:sym typeface="Oxygen"/>
            </a:endParaRPr>
          </a:p>
          <a:p>
            <a:pPr indent="0" lvl="0" marL="0" rtl="0" algn="l">
              <a:spcBef>
                <a:spcPts val="1600"/>
              </a:spcBef>
              <a:spcAft>
                <a:spcPts val="0"/>
              </a:spcAft>
              <a:buNone/>
            </a:pPr>
            <a:r>
              <a:t/>
            </a:r>
            <a:endParaRPr b="1" i="1" sz="1600">
              <a:solidFill>
                <a:srgbClr val="000000"/>
              </a:solidFill>
              <a:latin typeface="Impact"/>
              <a:ea typeface="Impact"/>
              <a:cs typeface="Impact"/>
              <a:sym typeface="Impact"/>
            </a:endParaRPr>
          </a:p>
        </p:txBody>
      </p:sp>
      <p:sp>
        <p:nvSpPr>
          <p:cNvPr id="239" name="Google Shape;239;p21"/>
          <p:cNvSpPr txBox="1"/>
          <p:nvPr/>
        </p:nvSpPr>
        <p:spPr>
          <a:xfrm>
            <a:off x="1384876" y="3151525"/>
            <a:ext cx="27954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900" u="sng">
                <a:solidFill>
                  <a:srgbClr val="FFFFFF"/>
                </a:solidFill>
                <a:latin typeface="Oxygen"/>
                <a:ea typeface="Oxygen"/>
                <a:cs typeface="Oxygen"/>
                <a:sym typeface="Oxygen"/>
                <a:hlinkClick r:id="rId6"/>
              </a:rPr>
              <a:t>The photos in this template have been downloaded from www.gratisography.com</a:t>
            </a:r>
            <a:endParaRPr sz="900">
              <a:solidFill>
                <a:srgbClr val="FFFFFF"/>
              </a:solidFill>
              <a:latin typeface="Oxygen"/>
              <a:ea typeface="Oxygen"/>
              <a:cs typeface="Oxygen"/>
              <a:sym typeface="Oxygen"/>
            </a:endParaRPr>
          </a:p>
        </p:txBody>
      </p:sp>
      <p:sp>
        <p:nvSpPr>
          <p:cNvPr id="240" name="Google Shape;240;p21"/>
          <p:cNvSpPr txBox="1"/>
          <p:nvPr/>
        </p:nvSpPr>
        <p:spPr>
          <a:xfrm>
            <a:off x="4837871" y="984438"/>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Clr>
                <a:srgbClr val="000000"/>
              </a:buClr>
              <a:buSzPts val="1100"/>
              <a:buFont typeface="Arial"/>
              <a:buNone/>
            </a:pPr>
            <a:r>
              <a:rPr b="1" i="1" lang="es" sz="1800">
                <a:solidFill>
                  <a:srgbClr val="FFFFFF"/>
                </a:solidFill>
                <a:highlight>
                  <a:srgbClr val="A2A2A2"/>
                </a:highlight>
                <a:latin typeface="Oxygen"/>
                <a:ea typeface="Oxygen"/>
                <a:cs typeface="Oxygen"/>
                <a:sym typeface="Oxygen"/>
              </a:rPr>
              <a:t>Fonts</a:t>
            </a:r>
            <a:endParaRPr b="1" i="1" sz="1800">
              <a:solidFill>
                <a:srgbClr val="FFFFFF"/>
              </a:solidFill>
              <a:highlight>
                <a:srgbClr val="A2A2A2"/>
              </a:highlight>
              <a:latin typeface="Oxygen"/>
              <a:ea typeface="Oxygen"/>
              <a:cs typeface="Oxygen"/>
              <a:sym typeface="Oxygen"/>
            </a:endParaRPr>
          </a:p>
          <a:p>
            <a:pPr indent="0" lvl="0" marL="0" rtl="0" algn="l">
              <a:spcBef>
                <a:spcPts val="1600"/>
              </a:spcBef>
              <a:spcAft>
                <a:spcPts val="0"/>
              </a:spcAft>
              <a:buNone/>
            </a:pPr>
            <a:r>
              <a:t/>
            </a:r>
            <a:endParaRPr b="1" i="1" sz="1600">
              <a:solidFill>
                <a:srgbClr val="000000"/>
              </a:solidFill>
              <a:latin typeface="Impact"/>
              <a:ea typeface="Impact"/>
              <a:cs typeface="Impact"/>
              <a:sym typeface="Impact"/>
            </a:endParaRPr>
          </a:p>
        </p:txBody>
      </p:sp>
      <p:sp>
        <p:nvSpPr>
          <p:cNvPr id="241" name="Google Shape;241;p21"/>
          <p:cNvSpPr txBox="1"/>
          <p:nvPr/>
        </p:nvSpPr>
        <p:spPr>
          <a:xfrm>
            <a:off x="4840866" y="1317885"/>
            <a:ext cx="2956200" cy="8742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rgbClr val="000000"/>
              </a:buClr>
              <a:buSzPts val="1100"/>
              <a:buFont typeface="Arial"/>
              <a:buNone/>
            </a:pPr>
            <a:r>
              <a:rPr lang="es" sz="900">
                <a:solidFill>
                  <a:srgbClr val="FFFFFF"/>
                </a:solidFill>
                <a:latin typeface="Roboto"/>
                <a:ea typeface="Roboto"/>
                <a:cs typeface="Roboto"/>
                <a:sym typeface="Roboto"/>
              </a:rPr>
              <a:t>The fonts used in this template are taken from Google fonts. ( Arial Black, Impact, Oxygen)</a:t>
            </a:r>
            <a:endParaRPr sz="900">
              <a:solidFill>
                <a:srgbClr val="FFFFFF"/>
              </a:solidFill>
              <a:latin typeface="Roboto"/>
              <a:ea typeface="Roboto"/>
              <a:cs typeface="Roboto"/>
              <a:sym typeface="Roboto"/>
            </a:endParaRPr>
          </a:p>
          <a:p>
            <a:pPr indent="0" lvl="0" marL="0" rtl="0" algn="l">
              <a:spcBef>
                <a:spcPts val="0"/>
              </a:spcBef>
              <a:spcAft>
                <a:spcPts val="0"/>
              </a:spcAft>
              <a:buClr>
                <a:srgbClr val="000000"/>
              </a:buClr>
              <a:buSzPts val="1100"/>
              <a:buFont typeface="Arial"/>
              <a:buNone/>
            </a:pPr>
            <a:r>
              <a:t/>
            </a:r>
            <a:endParaRPr sz="900">
              <a:solidFill>
                <a:srgbClr val="FFFFFF"/>
              </a:solidFill>
              <a:latin typeface="Roboto"/>
              <a:ea typeface="Roboto"/>
              <a:cs typeface="Roboto"/>
              <a:sym typeface="Roboto"/>
            </a:endParaRPr>
          </a:p>
          <a:p>
            <a:pPr indent="0" lvl="0" marL="0" rtl="0" algn="l">
              <a:spcBef>
                <a:spcPts val="0"/>
              </a:spcBef>
              <a:spcAft>
                <a:spcPts val="0"/>
              </a:spcAft>
              <a:buClr>
                <a:srgbClr val="000000"/>
              </a:buClr>
              <a:buSzPts val="1100"/>
              <a:buFont typeface="Arial"/>
              <a:buNone/>
            </a:pPr>
            <a:r>
              <a:rPr lang="es" sz="900">
                <a:solidFill>
                  <a:srgbClr val="FFFFFF"/>
                </a:solidFill>
                <a:latin typeface="Roboto"/>
                <a:ea typeface="Roboto"/>
                <a:cs typeface="Roboto"/>
                <a:sym typeface="Roboto"/>
              </a:rPr>
              <a:t>Download the fonts from the following url: </a:t>
            </a:r>
            <a:r>
              <a:rPr lang="es" sz="900" u="sng">
                <a:solidFill>
                  <a:srgbClr val="FFFFFF"/>
                </a:solidFill>
                <a:latin typeface="Roboto"/>
                <a:ea typeface="Roboto"/>
                <a:cs typeface="Roboto"/>
                <a:sym typeface="Roboto"/>
                <a:hlinkClick r:id="rId7"/>
              </a:rPr>
              <a:t>https://www.google.com/fonts/</a:t>
            </a:r>
            <a:endParaRPr sz="900">
              <a:solidFill>
                <a:srgbClr val="FFFFFF"/>
              </a:solidFill>
              <a:latin typeface="Roboto"/>
              <a:ea typeface="Roboto"/>
              <a:cs typeface="Roboto"/>
              <a:sym typeface="Roboto"/>
            </a:endParaRPr>
          </a:p>
        </p:txBody>
      </p:sp>
      <p:sp>
        <p:nvSpPr>
          <p:cNvPr id="242" name="Google Shape;242;p21"/>
          <p:cNvSpPr/>
          <p:nvPr/>
        </p:nvSpPr>
        <p:spPr>
          <a:xfrm>
            <a:off x="4840875" y="2885775"/>
            <a:ext cx="719700" cy="719700"/>
          </a:xfrm>
          <a:prstGeom prst="ellipse">
            <a:avLst/>
          </a:prstGeom>
          <a:solidFill>
            <a:srgbClr val="31373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1"/>
          <p:cNvSpPr/>
          <p:nvPr/>
        </p:nvSpPr>
        <p:spPr>
          <a:xfrm>
            <a:off x="5640296" y="2885775"/>
            <a:ext cx="719700" cy="719700"/>
          </a:xfrm>
          <a:prstGeom prst="ellipse">
            <a:avLst/>
          </a:prstGeom>
          <a:solidFill>
            <a:srgbClr val="059D8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1"/>
          <p:cNvSpPr/>
          <p:nvPr/>
        </p:nvSpPr>
        <p:spPr>
          <a:xfrm>
            <a:off x="6439717" y="2885775"/>
            <a:ext cx="719700" cy="719700"/>
          </a:xfrm>
          <a:prstGeom prst="ellipse">
            <a:avLst/>
          </a:prstGeom>
          <a:solidFill>
            <a:srgbClr val="52656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1"/>
          <p:cNvSpPr txBox="1"/>
          <p:nvPr/>
        </p:nvSpPr>
        <p:spPr>
          <a:xfrm>
            <a:off x="4840875" y="3087450"/>
            <a:ext cx="719700" cy="31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a:solidFill>
                  <a:srgbClr val="FFFFFF"/>
                </a:solidFill>
                <a:latin typeface="Roboto"/>
                <a:ea typeface="Roboto"/>
                <a:cs typeface="Roboto"/>
                <a:sym typeface="Roboto"/>
              </a:rPr>
              <a:t>#313732</a:t>
            </a:r>
            <a:endParaRPr sz="900">
              <a:solidFill>
                <a:srgbClr val="FFFFFF"/>
              </a:solidFill>
              <a:latin typeface="Roboto"/>
              <a:ea typeface="Roboto"/>
              <a:cs typeface="Roboto"/>
              <a:sym typeface="Roboto"/>
            </a:endParaRPr>
          </a:p>
        </p:txBody>
      </p:sp>
      <p:sp>
        <p:nvSpPr>
          <p:cNvPr id="246" name="Google Shape;246;p21"/>
          <p:cNvSpPr txBox="1"/>
          <p:nvPr/>
        </p:nvSpPr>
        <p:spPr>
          <a:xfrm>
            <a:off x="5640297" y="3087450"/>
            <a:ext cx="719700" cy="31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a:solidFill>
                  <a:srgbClr val="FFFFFF"/>
                </a:solidFill>
                <a:latin typeface="Roboto"/>
                <a:ea typeface="Roboto"/>
                <a:cs typeface="Roboto"/>
                <a:sym typeface="Roboto"/>
              </a:rPr>
              <a:t>#059d8e</a:t>
            </a:r>
            <a:endParaRPr sz="900">
              <a:solidFill>
                <a:srgbClr val="FFFFFF"/>
              </a:solidFill>
              <a:latin typeface="Roboto"/>
              <a:ea typeface="Roboto"/>
              <a:cs typeface="Roboto"/>
              <a:sym typeface="Roboto"/>
            </a:endParaRPr>
          </a:p>
        </p:txBody>
      </p:sp>
      <p:sp>
        <p:nvSpPr>
          <p:cNvPr id="247" name="Google Shape;247;p21"/>
          <p:cNvSpPr txBox="1"/>
          <p:nvPr/>
        </p:nvSpPr>
        <p:spPr>
          <a:xfrm>
            <a:off x="6439719" y="3087450"/>
            <a:ext cx="719700" cy="31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a:solidFill>
                  <a:srgbClr val="FFFFFF"/>
                </a:solidFill>
                <a:latin typeface="Roboto"/>
                <a:ea typeface="Roboto"/>
                <a:cs typeface="Roboto"/>
                <a:sym typeface="Roboto"/>
              </a:rPr>
              <a:t>#52656b</a:t>
            </a:r>
            <a:endParaRPr sz="900">
              <a:solidFill>
                <a:srgbClr val="FFFFFF"/>
              </a:solidFill>
              <a:latin typeface="Roboto"/>
              <a:ea typeface="Roboto"/>
              <a:cs typeface="Roboto"/>
              <a:sym typeface="Roboto"/>
            </a:endParaRPr>
          </a:p>
        </p:txBody>
      </p:sp>
      <p:sp>
        <p:nvSpPr>
          <p:cNvPr id="248" name="Google Shape;248;p21"/>
          <p:cNvSpPr/>
          <p:nvPr/>
        </p:nvSpPr>
        <p:spPr>
          <a:xfrm>
            <a:off x="7263823" y="2885775"/>
            <a:ext cx="719700" cy="719700"/>
          </a:xfrm>
          <a:prstGeom prst="ellipse">
            <a:avLst/>
          </a:prstGeom>
          <a:solidFill>
            <a:srgbClr val="A2A2A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1"/>
          <p:cNvSpPr txBox="1"/>
          <p:nvPr/>
        </p:nvSpPr>
        <p:spPr>
          <a:xfrm>
            <a:off x="7263825" y="3087450"/>
            <a:ext cx="719700" cy="31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a:solidFill>
                  <a:srgbClr val="FFFFFF"/>
                </a:solidFill>
                <a:latin typeface="Roboto"/>
                <a:ea typeface="Roboto"/>
                <a:cs typeface="Roboto"/>
                <a:sym typeface="Roboto"/>
              </a:rPr>
              <a:t>#a2a2a2</a:t>
            </a:r>
            <a:endParaRPr sz="900">
              <a:solidFill>
                <a:srgbClr val="FFFFFF"/>
              </a:solidFill>
              <a:latin typeface="Roboto"/>
              <a:ea typeface="Roboto"/>
              <a:cs typeface="Roboto"/>
              <a:sym typeface="Roboto"/>
            </a:endParaRPr>
          </a:p>
        </p:txBody>
      </p:sp>
      <p:sp>
        <p:nvSpPr>
          <p:cNvPr id="250" name="Google Shape;250;p21"/>
          <p:cNvSpPr txBox="1"/>
          <p:nvPr/>
        </p:nvSpPr>
        <p:spPr>
          <a:xfrm>
            <a:off x="4837871" y="2438300"/>
            <a:ext cx="2144700" cy="402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Clr>
                <a:srgbClr val="000000"/>
              </a:buClr>
              <a:buSzPts val="1100"/>
              <a:buFont typeface="Arial"/>
              <a:buNone/>
            </a:pPr>
            <a:r>
              <a:rPr b="1" i="1" lang="es" sz="1800">
                <a:solidFill>
                  <a:srgbClr val="059D8E"/>
                </a:solidFill>
                <a:highlight>
                  <a:srgbClr val="FFFFFF"/>
                </a:highlight>
                <a:latin typeface="Oxygen"/>
                <a:ea typeface="Oxygen"/>
                <a:cs typeface="Oxygen"/>
                <a:sym typeface="Oxygen"/>
              </a:rPr>
              <a:t>Colors</a:t>
            </a:r>
            <a:endParaRPr b="1" i="1" sz="1600">
              <a:solidFill>
                <a:srgbClr val="000000"/>
              </a:solidFill>
              <a:latin typeface="Impact"/>
              <a:ea typeface="Impact"/>
              <a:cs typeface="Impact"/>
              <a:sym typeface="Impact"/>
            </a:endParaRPr>
          </a:p>
        </p:txBody>
      </p:sp>
      <p:sp>
        <p:nvSpPr>
          <p:cNvPr id="251" name="Google Shape;251;p21"/>
          <p:cNvSpPr/>
          <p:nvPr/>
        </p:nvSpPr>
        <p:spPr>
          <a:xfrm>
            <a:off x="4840875" y="3715575"/>
            <a:ext cx="719700" cy="719700"/>
          </a:xfrm>
          <a:prstGeom prst="ellipse">
            <a:avLst/>
          </a:prstGeom>
          <a:solidFill>
            <a:srgbClr val="F2610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1"/>
          <p:cNvSpPr txBox="1"/>
          <p:nvPr/>
        </p:nvSpPr>
        <p:spPr>
          <a:xfrm>
            <a:off x="4840875" y="3917250"/>
            <a:ext cx="719700" cy="316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s" sz="900">
                <a:solidFill>
                  <a:srgbClr val="FFFFFF"/>
                </a:solidFill>
                <a:latin typeface="Roboto"/>
                <a:ea typeface="Roboto"/>
                <a:cs typeface="Roboto"/>
                <a:sym typeface="Roboto"/>
              </a:rPr>
              <a:t>#f26101</a:t>
            </a:r>
            <a:endParaRPr sz="900">
              <a:solidFill>
                <a:srgbClr val="FFFFFF"/>
              </a:solidFill>
              <a:latin typeface="Roboto"/>
              <a:ea typeface="Roboto"/>
              <a:cs typeface="Roboto"/>
              <a:sym typeface="Roboto"/>
            </a:endParaRPr>
          </a:p>
        </p:txBody>
      </p:sp>
      <p:sp>
        <p:nvSpPr>
          <p:cNvPr id="253" name="Google Shape;253;p21"/>
          <p:cNvSpPr/>
          <p:nvPr/>
        </p:nvSpPr>
        <p:spPr>
          <a:xfrm>
            <a:off x="8912700" y="0"/>
            <a:ext cx="231300" cy="5143200"/>
          </a:xfrm>
          <a:prstGeom prst="rect">
            <a:avLst/>
          </a:prstGeom>
          <a:solidFill>
            <a:srgbClr val="3137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1"/>
          <p:cNvSpPr txBox="1"/>
          <p:nvPr/>
        </p:nvSpPr>
        <p:spPr>
          <a:xfrm rot="-5401303">
            <a:off x="7912345" y="333538"/>
            <a:ext cx="23739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www.vestibulum.com</a:t>
            </a:r>
            <a:endParaRPr i="1" sz="800">
              <a:solidFill>
                <a:srgbClr val="FFFFFF"/>
              </a:solidFill>
              <a:latin typeface="Trebuchet MS"/>
              <a:ea typeface="Trebuchet MS"/>
              <a:cs typeface="Trebuchet MS"/>
              <a:sym typeface="Trebuchet MS"/>
            </a:endParaRPr>
          </a:p>
        </p:txBody>
      </p:sp>
      <p:sp>
        <p:nvSpPr>
          <p:cNvPr id="255" name="Google Shape;255;p21"/>
          <p:cNvSpPr txBox="1"/>
          <p:nvPr/>
        </p:nvSpPr>
        <p:spPr>
          <a:xfrm rot="-5401752">
            <a:off x="8805007" y="4586775"/>
            <a:ext cx="588600" cy="466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s" sz="800">
                <a:solidFill>
                  <a:srgbClr val="FFFFFF"/>
                </a:solidFill>
                <a:latin typeface="Trebuchet MS"/>
                <a:ea typeface="Trebuchet MS"/>
                <a:cs typeface="Trebuchet MS"/>
                <a:sym typeface="Trebuchet MS"/>
              </a:rPr>
              <a:t>Page #</a:t>
            </a:r>
            <a:endParaRPr i="1" sz="800">
              <a:solidFill>
                <a:srgbClr val="FFFFFF"/>
              </a:solidFill>
              <a:latin typeface="Trebuchet MS"/>
              <a:ea typeface="Trebuchet MS"/>
              <a:cs typeface="Trebuchet MS"/>
              <a:sym typeface="Trebuchet MS"/>
            </a:endParaRPr>
          </a:p>
        </p:txBody>
      </p:sp>
      <p:sp>
        <p:nvSpPr>
          <p:cNvPr id="256" name="Google Shape;256;p21"/>
          <p:cNvSpPr txBox="1"/>
          <p:nvPr/>
        </p:nvSpPr>
        <p:spPr>
          <a:xfrm>
            <a:off x="1406225" y="4066650"/>
            <a:ext cx="7297200" cy="8514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a:t> </a:t>
            </a:r>
            <a:r>
              <a:rPr b="1" i="1" lang="es">
                <a:solidFill>
                  <a:srgbClr val="059DBE"/>
                </a:solidFill>
                <a:latin typeface="Oxygen"/>
                <a:ea typeface="Oxygen"/>
                <a:cs typeface="Oxygen"/>
                <a:sym typeface="Oxygen"/>
              </a:rPr>
              <a:t>template</a:t>
            </a:r>
            <a:r>
              <a:rPr b="1" i="1" lang="es">
                <a:latin typeface="Oxygen"/>
                <a:ea typeface="Oxygen"/>
                <a:cs typeface="Oxygen"/>
                <a:sym typeface="Oxygen"/>
              </a:rPr>
              <a:t> </a:t>
            </a:r>
            <a:r>
              <a:rPr b="1" i="1" lang="es" u="sng">
                <a:solidFill>
                  <a:schemeClr val="hlink"/>
                </a:solidFill>
                <a:latin typeface="Oxygen"/>
                <a:ea typeface="Oxygen"/>
                <a:cs typeface="Oxygen"/>
                <a:sym typeface="Oxygen"/>
                <a:hlinkClick r:id="rId8"/>
              </a:rPr>
              <a:t>by </a:t>
            </a:r>
            <a:r>
              <a:rPr b="1" i="1" lang="es" u="sng">
                <a:solidFill>
                  <a:srgbClr val="F26101"/>
                </a:solidFill>
                <a:latin typeface="Oxygen"/>
                <a:ea typeface="Oxygen"/>
                <a:cs typeface="Oxygen"/>
                <a:sym typeface="Oxygen"/>
                <a:hlinkClick r:id="rId9"/>
              </a:rPr>
              <a:t>SlidesPPT.com</a:t>
            </a:r>
            <a:endParaRPr b="1" i="1">
              <a:solidFill>
                <a:srgbClr val="F26101"/>
              </a:solidFill>
              <a:latin typeface="Oxygen"/>
              <a:ea typeface="Oxygen"/>
              <a:cs typeface="Oxygen"/>
              <a:sym typeface="Oxygen"/>
            </a:endParaRPr>
          </a:p>
        </p:txBody>
      </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