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sldIdLst>
    <p:sldId id="277" r:id="rId2"/>
    <p:sldId id="312" r:id="rId3"/>
    <p:sldId id="335" r:id="rId4"/>
    <p:sldId id="313" r:id="rId5"/>
    <p:sldId id="311" r:id="rId6"/>
    <p:sldId id="336" r:id="rId7"/>
    <p:sldId id="337" r:id="rId8"/>
    <p:sldId id="338" r:id="rId9"/>
    <p:sldId id="346" r:id="rId10"/>
    <p:sldId id="339" r:id="rId11"/>
    <p:sldId id="341" r:id="rId12"/>
    <p:sldId id="340" r:id="rId13"/>
    <p:sldId id="347" r:id="rId14"/>
    <p:sldId id="344" r:id="rId15"/>
    <p:sldId id="345" r:id="rId16"/>
    <p:sldId id="343" r:id="rId17"/>
    <p:sldId id="342" r:id="rId18"/>
    <p:sldId id="292" r:id="rId19"/>
    <p:sldId id="287" r:id="rId20"/>
    <p:sldId id="288" r:id="rId21"/>
    <p:sldId id="289" r:id="rId22"/>
    <p:sldId id="290" r:id="rId23"/>
    <p:sldId id="291" r:id="rId24"/>
    <p:sldId id="294" r:id="rId25"/>
    <p:sldId id="293" r:id="rId26"/>
    <p:sldId id="295" r:id="rId27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706459"/>
    <a:srgbClr val="AEA69D"/>
    <a:srgbClr val="EDE2D8"/>
    <a:srgbClr val="FCF9F6"/>
    <a:srgbClr val="404931"/>
    <a:srgbClr val="FCFCF0"/>
    <a:srgbClr val="6E8568"/>
    <a:srgbClr val="9DB5A1"/>
    <a:srgbClr val="D7E5E0"/>
    <a:srgbClr val="F5340B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4330" autoAdjust="0"/>
    <p:restoredTop sz="94660"/>
  </p:normalViewPr>
  <p:slideViewPr>
    <p:cSldViewPr snapToGrid="0">
      <p:cViewPr>
        <p:scale>
          <a:sx n="75" d="100"/>
          <a:sy n="75" d="100"/>
        </p:scale>
        <p:origin x="1170" y="75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viewProps" Target="view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2020-03-28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3" Type="http://schemas.openxmlformats.org/officeDocument/2006/relationships/image" Target="../media/image2.svg"/><Relationship Id="rId7" Type="http://schemas.openxmlformats.org/officeDocument/2006/relationships/image" Target="../media/image5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" Type="http://schemas.openxmlformats.org/officeDocument/2006/relationships/image" Target="../media/image1.png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9.png"/><Relationship Id="rId5" Type="http://schemas.openxmlformats.org/officeDocument/2006/relationships/image" Target="../media/image3.png"/><Relationship Id="rId15" Type="http://schemas.openxmlformats.org/officeDocument/2006/relationships/image" Target="../media/image13.png"/><Relationship Id="rId10" Type="http://schemas.openxmlformats.org/officeDocument/2006/relationships/image" Target="../media/image8.svg"/><Relationship Id="rId19" Type="http://schemas.openxmlformats.org/officeDocument/2006/relationships/image" Target="../media/image17.png"/><Relationship Id="rId4" Type="http://schemas.openxmlformats.org/officeDocument/2006/relationships/hyperlink" Target="http://www.pptmon.com/" TargetMode="External"/><Relationship Id="rId9" Type="http://schemas.openxmlformats.org/officeDocument/2006/relationships/image" Target="../media/image7.png"/><Relationship Id="rId14" Type="http://schemas.openxmlformats.org/officeDocument/2006/relationships/image" Target="../media/image12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0.svg"/><Relationship Id="rId5" Type="http://schemas.openxmlformats.org/officeDocument/2006/relationships/image" Target="../media/image19.png"/><Relationship Id="rId4" Type="http://schemas.openxmlformats.org/officeDocument/2006/relationships/image" Target="../media/image4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svg"/><Relationship Id="rId3" Type="http://schemas.openxmlformats.org/officeDocument/2006/relationships/image" Target="../media/image3.png"/><Relationship Id="rId7" Type="http://schemas.openxmlformats.org/officeDocument/2006/relationships/image" Target="../media/image9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5" Type="http://schemas.openxmlformats.org/officeDocument/2006/relationships/image" Target="../media/image7.png"/><Relationship Id="rId10" Type="http://schemas.openxmlformats.org/officeDocument/2006/relationships/image" Target="../media/image12.svg"/><Relationship Id="rId4" Type="http://schemas.openxmlformats.org/officeDocument/2006/relationships/image" Target="../media/image4.svg"/><Relationship Id="rId9" Type="http://schemas.openxmlformats.org/officeDocument/2006/relationships/image" Target="../media/image11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12" Type="http://schemas.openxmlformats.org/officeDocument/2006/relationships/image" Target="../media/image12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11.png"/><Relationship Id="rId5" Type="http://schemas.openxmlformats.org/officeDocument/2006/relationships/image" Target="../media/image1.png"/><Relationship Id="rId10" Type="http://schemas.openxmlformats.org/officeDocument/2006/relationships/image" Target="../media/image10.svg"/><Relationship Id="rId4" Type="http://schemas.openxmlformats.org/officeDocument/2006/relationships/image" Target="../media/image4.svg"/><Relationship Id="rId9" Type="http://schemas.openxmlformats.org/officeDocument/2006/relationships/image" Target="../media/image9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4.svg"/><Relationship Id="rId3" Type="http://schemas.openxmlformats.org/officeDocument/2006/relationships/image" Target="../media/image3.png"/><Relationship Id="rId7" Type="http://schemas.openxmlformats.org/officeDocument/2006/relationships/image" Target="../media/image23.png"/><Relationship Id="rId12" Type="http://schemas.openxmlformats.org/officeDocument/2006/relationships/image" Target="../media/image18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2.svg"/><Relationship Id="rId11" Type="http://schemas.openxmlformats.org/officeDocument/2006/relationships/image" Target="../media/image17.png"/><Relationship Id="rId5" Type="http://schemas.openxmlformats.org/officeDocument/2006/relationships/image" Target="../media/image21.png"/><Relationship Id="rId10" Type="http://schemas.openxmlformats.org/officeDocument/2006/relationships/image" Target="../media/image16.svg"/><Relationship Id="rId4" Type="http://schemas.openxmlformats.org/officeDocument/2006/relationships/image" Target="../media/image4.svg"/><Relationship Id="rId9" Type="http://schemas.openxmlformats.org/officeDocument/2006/relationships/image" Target="../media/image15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5" Type="http://schemas.openxmlformats.org/officeDocument/2006/relationships/image" Target="../media/image1.png"/><Relationship Id="rId10" Type="http://schemas.openxmlformats.org/officeDocument/2006/relationships/image" Target="../media/image10.svg"/><Relationship Id="rId4" Type="http://schemas.openxmlformats.org/officeDocument/2006/relationships/image" Target="../media/image4.svg"/><Relationship Id="rId9" Type="http://schemas.openxmlformats.org/officeDocument/2006/relationships/image" Target="../media/image9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svg"/><Relationship Id="rId3" Type="http://schemas.openxmlformats.org/officeDocument/2006/relationships/image" Target="../media/image3.png"/><Relationship Id="rId7" Type="http://schemas.openxmlformats.org/officeDocument/2006/relationships/image" Target="../media/image9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5" Type="http://schemas.openxmlformats.org/officeDocument/2006/relationships/image" Target="../media/image7.png"/><Relationship Id="rId10" Type="http://schemas.openxmlformats.org/officeDocument/2006/relationships/image" Target="../media/image12.svg"/><Relationship Id="rId4" Type="http://schemas.openxmlformats.org/officeDocument/2006/relationships/image" Target="../media/image4.svg"/><Relationship Id="rId9" Type="http://schemas.openxmlformats.org/officeDocument/2006/relationships/image" Target="../media/image11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13" Type="http://schemas.openxmlformats.org/officeDocument/2006/relationships/image" Target="../media/image13.png"/><Relationship Id="rId18" Type="http://schemas.openxmlformats.org/officeDocument/2006/relationships/image" Target="../media/image18.sv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12" Type="http://schemas.openxmlformats.org/officeDocument/2006/relationships/image" Target="../media/image12.svg"/><Relationship Id="rId17" Type="http://schemas.openxmlformats.org/officeDocument/2006/relationships/image" Target="../media/image17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11.png"/><Relationship Id="rId5" Type="http://schemas.openxmlformats.org/officeDocument/2006/relationships/image" Target="../media/image1.png"/><Relationship Id="rId15" Type="http://schemas.openxmlformats.org/officeDocument/2006/relationships/image" Target="../media/image15.png"/><Relationship Id="rId10" Type="http://schemas.openxmlformats.org/officeDocument/2006/relationships/image" Target="../media/image10.svg"/><Relationship Id="rId4" Type="http://schemas.openxmlformats.org/officeDocument/2006/relationships/image" Target="../media/image4.svg"/><Relationship Id="rId9" Type="http://schemas.openxmlformats.org/officeDocument/2006/relationships/image" Target="../media/image9.png"/><Relationship Id="rId14" Type="http://schemas.openxmlformats.org/officeDocument/2006/relationships/image" Target="../media/image14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24.svg"/><Relationship Id="rId3" Type="http://schemas.openxmlformats.org/officeDocument/2006/relationships/image" Target="../media/image3.png"/><Relationship Id="rId7" Type="http://schemas.openxmlformats.org/officeDocument/2006/relationships/image" Target="../media/image23.png"/><Relationship Id="rId12" Type="http://schemas.openxmlformats.org/officeDocument/2006/relationships/image" Target="../media/image18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2.svg"/><Relationship Id="rId11" Type="http://schemas.openxmlformats.org/officeDocument/2006/relationships/image" Target="../media/image17.png"/><Relationship Id="rId5" Type="http://schemas.openxmlformats.org/officeDocument/2006/relationships/image" Target="../media/image21.png"/><Relationship Id="rId10" Type="http://schemas.openxmlformats.org/officeDocument/2006/relationships/image" Target="../media/image16.svg"/><Relationship Id="rId4" Type="http://schemas.openxmlformats.org/officeDocument/2006/relationships/image" Target="../media/image4.svg"/><Relationship Id="rId9" Type="http://schemas.openxmlformats.org/officeDocument/2006/relationships/image" Target="../media/image15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3" Type="http://schemas.openxmlformats.org/officeDocument/2006/relationships/image" Target="../media/image3.png"/><Relationship Id="rId7" Type="http://schemas.openxmlformats.org/officeDocument/2006/relationships/image" Target="../media/image1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5" Type="http://schemas.openxmlformats.org/officeDocument/2006/relationships/image" Target="../media/image7.png"/><Relationship Id="rId4" Type="http://schemas.openxmlformats.org/officeDocument/2006/relationships/image" Target="../media/image4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svg"/><Relationship Id="rId3" Type="http://schemas.openxmlformats.org/officeDocument/2006/relationships/image" Target="../media/image3.png"/><Relationship Id="rId7" Type="http://schemas.openxmlformats.org/officeDocument/2006/relationships/image" Target="../media/image9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5" Type="http://schemas.openxmlformats.org/officeDocument/2006/relationships/image" Target="../media/image7.png"/><Relationship Id="rId4" Type="http://schemas.openxmlformats.org/officeDocument/2006/relationships/image" Target="../media/image4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svg"/><Relationship Id="rId3" Type="http://schemas.openxmlformats.org/officeDocument/2006/relationships/image" Target="../media/image3.png"/><Relationship Id="rId7" Type="http://schemas.openxmlformats.org/officeDocument/2006/relationships/image" Target="../media/image1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4.svg"/><Relationship Id="rId5" Type="http://schemas.openxmlformats.org/officeDocument/2006/relationships/image" Target="../media/image13.png"/><Relationship Id="rId4" Type="http://schemas.openxmlformats.org/officeDocument/2006/relationships/image" Target="../media/image4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5" Type="http://schemas.openxmlformats.org/officeDocument/2006/relationships/image" Target="../media/image1.png"/><Relationship Id="rId10" Type="http://schemas.openxmlformats.org/officeDocument/2006/relationships/image" Target="../media/image10.svg"/><Relationship Id="rId4" Type="http://schemas.openxmlformats.org/officeDocument/2006/relationships/image" Target="../media/image4.svg"/><Relationship Id="rId9" Type="http://schemas.openxmlformats.org/officeDocument/2006/relationships/image" Target="../media/image9.pn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4.sv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4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9" name="그래픽 98">
            <a:extLst>
              <a:ext uri="{FF2B5EF4-FFF2-40B4-BE49-F238E27FC236}">
                <a16:creationId xmlns:a16="http://schemas.microsoft.com/office/drawing/2014/main" id="{566909CF-BD17-439D-9F0A-03A88162D53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0653" b="40844"/>
          <a:stretch/>
        </p:blipFill>
        <p:spPr>
          <a:xfrm>
            <a:off x="0" y="5892049"/>
            <a:ext cx="3367946" cy="965952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B27CC83D-790E-42E5-A7FB-45091678EF4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t="57143" r="14185"/>
          <a:stretch/>
        </p:blipFill>
        <p:spPr>
          <a:xfrm>
            <a:off x="8625671" y="0"/>
            <a:ext cx="3566329" cy="771525"/>
          </a:xfrm>
          <a:prstGeom prst="rect">
            <a:avLst/>
          </a:prstGeom>
        </p:spPr>
      </p:pic>
      <p:pic>
        <p:nvPicPr>
          <p:cNvPr id="4" name="Graphic 3">
            <a:hlinkClick r:id="rId4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EA4A4BE-8AEB-4434-A873-86F017E188D8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4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9" name="그래픽 48">
            <a:extLst>
              <a:ext uri="{FF2B5EF4-FFF2-40B4-BE49-F238E27FC236}">
                <a16:creationId xmlns:a16="http://schemas.microsoft.com/office/drawing/2014/main" id="{CF441B67-87BE-401F-B1B8-D2441325A6B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5808669" y="1144317"/>
            <a:ext cx="2278056" cy="1613032"/>
          </a:xfrm>
          <a:prstGeom prst="rect">
            <a:avLst/>
          </a:prstGeom>
        </p:spPr>
      </p:pic>
      <p:pic>
        <p:nvPicPr>
          <p:cNvPr id="50" name="그래픽 49">
            <a:extLst>
              <a:ext uri="{FF2B5EF4-FFF2-40B4-BE49-F238E27FC236}">
                <a16:creationId xmlns:a16="http://schemas.microsoft.com/office/drawing/2014/main" id="{2BDA7463-E2C1-4AB0-92D6-D9CAD444C56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4105275" y="4072353"/>
            <a:ext cx="2278056" cy="161303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3021C1B6-0028-4F2F-A506-C75EE76D07D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5255" b="38507"/>
          <a:stretch/>
        </p:blipFill>
        <p:spPr>
          <a:xfrm>
            <a:off x="0" y="5866103"/>
            <a:ext cx="3174894" cy="991897"/>
          </a:xfrm>
          <a:prstGeom prst="rect">
            <a:avLst/>
          </a:prstGeom>
        </p:spPr>
      </p:pic>
      <p:pic>
        <p:nvPicPr>
          <p:cNvPr id="94" name="그래픽 93">
            <a:extLst>
              <a:ext uri="{FF2B5EF4-FFF2-40B4-BE49-F238E27FC236}">
                <a16:creationId xmlns:a16="http://schemas.microsoft.com/office/drawing/2014/main" id="{65003749-965F-4986-823F-54A5BBD1ACA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58343" r="12879"/>
          <a:stretch/>
        </p:blipFill>
        <p:spPr>
          <a:xfrm>
            <a:off x="8928099" y="0"/>
            <a:ext cx="3263901" cy="67193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B20A2F50-30BF-41A6-A977-F504245E4C1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9809161" y="0"/>
            <a:ext cx="750888" cy="559485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FA97820A-781A-4CCF-A15A-25A42DA43A0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0" y="5771221"/>
            <a:ext cx="838200" cy="776568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49A3EBD3-2ADB-4636-B6F1-6855FE677D0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68391" t="41843"/>
          <a:stretch/>
        </p:blipFill>
        <p:spPr>
          <a:xfrm>
            <a:off x="0" y="-1"/>
            <a:ext cx="544964" cy="559485"/>
          </a:xfrm>
          <a:prstGeom prst="rect">
            <a:avLst/>
          </a:prstGeom>
        </p:spPr>
      </p:pic>
      <p:pic>
        <p:nvPicPr>
          <p:cNvPr id="97" name="그래픽 96">
            <a:extLst>
              <a:ext uri="{FF2B5EF4-FFF2-40B4-BE49-F238E27FC236}">
                <a16:creationId xmlns:a16="http://schemas.microsoft.com/office/drawing/2014/main" id="{C9AD5A7A-35F1-48F1-BC2D-E0B5CE71DD0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17587" b="46999"/>
          <a:stretch/>
        </p:blipFill>
        <p:spPr>
          <a:xfrm>
            <a:off x="10771187" y="6348121"/>
            <a:ext cx="1420813" cy="509880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F1F498BD-AEC3-4A43-9DE0-37C8393DA5B8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418762" y="5838533"/>
            <a:ext cx="704850" cy="1019175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4049FB00-A082-4AAC-8FE8-11AA7CCBD53F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0" y="149512"/>
            <a:ext cx="1089928" cy="8199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3B6B55DE-2D36-4749-B499-FB2526262EC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-10" t="50000" r="25125" b="43"/>
          <a:stretch/>
        </p:blipFill>
        <p:spPr>
          <a:xfrm>
            <a:off x="10121901" y="0"/>
            <a:ext cx="2070100" cy="770600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60C1D820-E7A8-40E8-86E1-C479E39A13B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5927" t="43" r="-10" b="39297"/>
          <a:stretch/>
        </p:blipFill>
        <p:spPr>
          <a:xfrm>
            <a:off x="0" y="5922300"/>
            <a:ext cx="2047945" cy="935700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0E75A565-548A-4CA3-AC6C-EBA90D600B4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10653" b="40844"/>
          <a:stretch/>
        </p:blipFill>
        <p:spPr>
          <a:xfrm flipH="1">
            <a:off x="10332218" y="6324601"/>
            <a:ext cx="1859782" cy="533400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3B13EE3A-81E3-4BC4-B722-D8927897C2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57143" r="14185"/>
          <a:stretch/>
        </p:blipFill>
        <p:spPr>
          <a:xfrm flipH="1">
            <a:off x="0" y="1"/>
            <a:ext cx="2348200" cy="50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8894795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739DD0D8-DA9D-47ED-A14D-38AEBB8EB6F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32205" r="-1" b="38507"/>
          <a:stretch/>
        </p:blipFill>
        <p:spPr>
          <a:xfrm flipV="1">
            <a:off x="0" y="-1"/>
            <a:ext cx="2539894" cy="991897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C1246EA3-10FE-41A8-BE7A-E92631DA52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" t="58343" r="22709"/>
          <a:stretch/>
        </p:blipFill>
        <p:spPr>
          <a:xfrm>
            <a:off x="9296399" y="0"/>
            <a:ext cx="2895601" cy="671934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F5926AB7-B8C6-4DD8-815B-D8E5768DF76F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2030711" flipV="1">
            <a:off x="11599861" y="243721"/>
            <a:ext cx="642939" cy="47905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943324C2-D382-4898-A125-79F4F2B66F9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69300">
            <a:off x="45014" y="469659"/>
            <a:ext cx="646946" cy="59937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486582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D63F3A25-9BDA-453C-A0A2-8F0F4929B07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0653" b="40844"/>
          <a:stretch/>
        </p:blipFill>
        <p:spPr>
          <a:xfrm>
            <a:off x="0" y="5892049"/>
            <a:ext cx="3367946" cy="965952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A68F1F02-8EF6-4BD5-AE49-999E6811A3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15255" b="38507"/>
          <a:stretch/>
        </p:blipFill>
        <p:spPr>
          <a:xfrm>
            <a:off x="0" y="5866103"/>
            <a:ext cx="3174894" cy="99189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71E83CCB-3DC5-43CD-8C01-C91D547BB65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t="57143" r="21519"/>
          <a:stretch/>
        </p:blipFill>
        <p:spPr>
          <a:xfrm flipV="1">
            <a:off x="8930471" y="6086474"/>
            <a:ext cx="3261529" cy="77152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E6CC965E-6595-4D82-BF07-1A110B16F68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58343" r="12879"/>
          <a:stretch/>
        </p:blipFill>
        <p:spPr>
          <a:xfrm flipV="1">
            <a:off x="8928099" y="6186066"/>
            <a:ext cx="3263901" cy="67193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89631092-23EB-434B-A376-CEFE5F28AA3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429070" y="6293446"/>
            <a:ext cx="750888" cy="559485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24B28AC5-A595-47E7-8A0F-605D62127C99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0" y="5771221"/>
            <a:ext cx="838200" cy="7765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583721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3F10CCA7-90F2-4E32-8A19-FB6C41105C5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838912" y="2145526"/>
            <a:ext cx="4015082" cy="173741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5458C45E-DA93-446F-977C-1FA602FA0B5C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405266" y="2145526"/>
            <a:ext cx="4015082" cy="173741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A6E52C62-404E-4553-8054-AC177FB97C2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6433" b="61454"/>
          <a:stretch/>
        </p:blipFill>
        <p:spPr>
          <a:xfrm>
            <a:off x="0" y="6164989"/>
            <a:ext cx="2171700" cy="693011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EBC21C7A-5227-4208-80BC-25C7E4ADFE3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21106" b="40653"/>
          <a:stretch/>
        </p:blipFill>
        <p:spPr>
          <a:xfrm rot="10800000" flipH="1">
            <a:off x="9702800" y="-1"/>
            <a:ext cx="2489200" cy="577788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A263D0D-2996-4C0B-8884-41D62F5ECCE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492812" y="6057900"/>
            <a:ext cx="553138" cy="799808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0217876E-1090-480F-AB22-5634DB60613C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0" y="149512"/>
            <a:ext cx="1089928" cy="8199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1008304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D00F1E50-2550-4B54-9A67-C76D717B5F1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21312" y="750522"/>
            <a:ext cx="4015082" cy="5383577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D01228D2-9BD8-4837-AB55-C741855A6F1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t="57143" r="14185"/>
          <a:stretch/>
        </p:blipFill>
        <p:spPr>
          <a:xfrm>
            <a:off x="8625671" y="0"/>
            <a:ext cx="3566329" cy="77152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580A29B0-0B5A-45BE-AD89-9F7DA1E4016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58343" r="12879"/>
          <a:stretch/>
        </p:blipFill>
        <p:spPr>
          <a:xfrm>
            <a:off x="8928099" y="0"/>
            <a:ext cx="3263901" cy="67193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5B1F798E-B86E-49AD-A952-C91E3046180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9809161" y="0"/>
            <a:ext cx="750888" cy="5594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8221183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2DA82223-3B25-4F9E-9453-D9B466379C60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0" y="1676402"/>
            <a:ext cx="4063997" cy="250189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4C17F1F8-F302-4CCE-86EB-6D4CA491082D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4064003" y="1676402"/>
            <a:ext cx="4063997" cy="250189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78428BE0-6354-449E-BF40-849EC49A5F60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128003" y="1676402"/>
            <a:ext cx="4063997" cy="250189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9400E6C0-7339-4698-8E1B-79116D1A32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32205" r="-1" b="38507"/>
          <a:stretch/>
        </p:blipFill>
        <p:spPr>
          <a:xfrm flipH="1">
            <a:off x="9652106" y="5866103"/>
            <a:ext cx="2539894" cy="991897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416C3603-EF8B-40D4-A858-1DE68975519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" t="58343" r="22709"/>
          <a:stretch/>
        </p:blipFill>
        <p:spPr>
          <a:xfrm flipH="1" flipV="1">
            <a:off x="0" y="6186065"/>
            <a:ext cx="2895601" cy="67193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C7CD1CA3-67DB-4648-9766-48B3B062FD2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2030711" flipV="1">
            <a:off x="11599861" y="6408090"/>
            <a:ext cx="642939" cy="47905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3C966F4-1211-40AC-B381-02C0438FAD1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169300">
            <a:off x="14361" y="6243062"/>
            <a:ext cx="646946" cy="59937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9623976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75E62AF2-C73B-44CE-9B8C-64A45BC57F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0653" b="40844"/>
          <a:stretch/>
        </p:blipFill>
        <p:spPr>
          <a:xfrm>
            <a:off x="0" y="5892049"/>
            <a:ext cx="3367946" cy="96595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EA1482A4-3510-4183-9FE0-403D1310CD0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t="57143" r="14185"/>
          <a:stretch/>
        </p:blipFill>
        <p:spPr>
          <a:xfrm>
            <a:off x="8625671" y="0"/>
            <a:ext cx="3566329" cy="77152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4ACBF167-E652-431E-A473-C09871F4177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15255" b="38507"/>
          <a:stretch/>
        </p:blipFill>
        <p:spPr>
          <a:xfrm>
            <a:off x="0" y="5866103"/>
            <a:ext cx="3174894" cy="991897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5553087E-B66F-41D4-A9F0-F940F48891B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58343" r="12879"/>
          <a:stretch/>
        </p:blipFill>
        <p:spPr>
          <a:xfrm>
            <a:off x="8928099" y="0"/>
            <a:ext cx="3263901" cy="671934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B3DAEA59-1869-4DEF-B488-FD0F869060D4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9809161" y="0"/>
            <a:ext cx="750888" cy="55948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41E9BF81-9B27-4595-A069-A9B833BBBD5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0" y="5771221"/>
            <a:ext cx="838200" cy="776568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519C4076-029C-4BAB-A828-2DA768793CD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68391" t="41843"/>
          <a:stretch/>
        </p:blipFill>
        <p:spPr>
          <a:xfrm>
            <a:off x="0" y="-1"/>
            <a:ext cx="544964" cy="559485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C554EF7A-040B-4D1D-94EA-2C5F769DD2D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17587" b="46999"/>
          <a:stretch/>
        </p:blipFill>
        <p:spPr>
          <a:xfrm>
            <a:off x="10771187" y="6348121"/>
            <a:ext cx="1420813" cy="509880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1A156FB6-27AC-449A-A162-C810158CC9BB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0418762" y="5838533"/>
            <a:ext cx="704850" cy="1019175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455957E9-A3C5-478F-AA82-C135D688B0A1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0" y="149512"/>
            <a:ext cx="1089928" cy="8199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3135421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BEED275B-9BD8-49D4-A892-00AAA2A438B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6433" b="61454"/>
          <a:stretch/>
        </p:blipFill>
        <p:spPr>
          <a:xfrm>
            <a:off x="0" y="6164989"/>
            <a:ext cx="2171700" cy="693011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D6C6EAC7-70C9-4C42-BD63-4EC7DBEC310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21106" b="40653"/>
          <a:stretch/>
        </p:blipFill>
        <p:spPr>
          <a:xfrm rot="10800000" flipH="1">
            <a:off x="9702800" y="-1"/>
            <a:ext cx="2489200" cy="577788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804A65DA-15B9-4FD0-A345-2A24D5D25B8E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530912" y="6057900"/>
            <a:ext cx="553138" cy="799808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97F3EDB-6C45-4E9A-8FD2-384A7DF83D0C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0" y="5986962"/>
            <a:ext cx="1089928" cy="8199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7909136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E71AE173-2684-4F34-95CF-ABBACC869F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32205" r="-1" b="38507"/>
          <a:stretch/>
        </p:blipFill>
        <p:spPr>
          <a:xfrm flipV="1">
            <a:off x="0" y="-1"/>
            <a:ext cx="2539894" cy="991897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DD27FE48-A776-41E0-913A-237FD384C24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9300">
            <a:off x="45014" y="469659"/>
            <a:ext cx="646946" cy="599377"/>
          </a:xfrm>
          <a:prstGeom prst="rect">
            <a:avLst/>
          </a:prstGeom>
        </p:spPr>
      </p:pic>
      <p:sp>
        <p:nvSpPr>
          <p:cNvPr id="8" name="그림 개체 틀 11">
            <a:extLst>
              <a:ext uri="{FF2B5EF4-FFF2-40B4-BE49-F238E27FC236}">
                <a16:creationId xmlns:a16="http://schemas.microsoft.com/office/drawing/2014/main" id="{87813BFA-E363-410D-8089-0F915ECDE95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044814" y="1218254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anchor="b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6383971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FCD897FE-0577-4616-ABAE-B04BE1EB182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1" t="58343" r="22709"/>
          <a:stretch/>
        </p:blipFill>
        <p:spPr>
          <a:xfrm flipH="1">
            <a:off x="0" y="0"/>
            <a:ext cx="2895601" cy="67193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8FA10FDD-1283-462C-ABE8-FD20482F67F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9569289" flipH="1" flipV="1">
            <a:off x="-50800" y="243721"/>
            <a:ext cx="642939" cy="479052"/>
          </a:xfrm>
          <a:prstGeom prst="rect">
            <a:avLst/>
          </a:prstGeom>
        </p:spPr>
      </p:pic>
      <p:sp>
        <p:nvSpPr>
          <p:cNvPr id="8" name="그림 개체 틀 5">
            <a:extLst>
              <a:ext uri="{FF2B5EF4-FFF2-40B4-BE49-F238E27FC236}">
                <a16:creationId xmlns:a16="http://schemas.microsoft.com/office/drawing/2014/main" id="{2A5997B0-AE26-4D87-8310-3129B6F674D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252017" y="910115"/>
            <a:ext cx="3825240" cy="5114925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3375114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B2103D11-9021-4033-B5FB-CDA1D6823E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68391" t="41843"/>
          <a:stretch/>
        </p:blipFill>
        <p:spPr>
          <a:xfrm>
            <a:off x="0" y="-1"/>
            <a:ext cx="544964" cy="559485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44529319-3C19-4A8C-BEBE-BC568437D45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149512"/>
            <a:ext cx="1089928" cy="819946"/>
          </a:xfrm>
          <a:prstGeom prst="rect">
            <a:avLst/>
          </a:prstGeom>
        </p:spPr>
      </p:pic>
      <p:sp>
        <p:nvSpPr>
          <p:cNvPr id="8" name="그림 개체 틀 8">
            <a:extLst>
              <a:ext uri="{FF2B5EF4-FFF2-40B4-BE49-F238E27FC236}">
                <a16:creationId xmlns:a16="http://schemas.microsoft.com/office/drawing/2014/main" id="{D5AE9291-DF5E-4BCD-9ED9-2602209D937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945254" y="1138220"/>
            <a:ext cx="6273800" cy="3784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61261019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356A8792-B1EF-45B3-B741-A6309D8EE2E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t="57143" r="14185"/>
          <a:stretch/>
        </p:blipFill>
        <p:spPr>
          <a:xfrm>
            <a:off x="10019915" y="1"/>
            <a:ext cx="2172085" cy="469900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B67B0F5-6CEF-445C-9012-F8D65FA4F1B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58343" r="12879"/>
          <a:stretch/>
        </p:blipFill>
        <p:spPr>
          <a:xfrm>
            <a:off x="10204110" y="1"/>
            <a:ext cx="1987890" cy="409244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B17A30D2-399D-4101-A7E2-8622E6CF3F2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740724" y="1"/>
            <a:ext cx="457331" cy="34075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7205487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6350811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2F8AD70-5022-4398-B810-FB6A092895BD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6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CF9F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7" r:id="rId2"/>
    <p:sldLayoutId id="2147483678" r:id="rId3"/>
    <p:sldLayoutId id="2147483679" r:id="rId4"/>
    <p:sldLayoutId id="2147483680" r:id="rId5"/>
    <p:sldLayoutId id="2147483681" r:id="rId6"/>
    <p:sldLayoutId id="2147483682" r:id="rId7"/>
    <p:sldLayoutId id="2147483683" r:id="rId8"/>
    <p:sldLayoutId id="2147483684" r:id="rId9"/>
    <p:sldLayoutId id="2147483685" r:id="rId10"/>
    <p:sldLayoutId id="2147483686" r:id="rId11"/>
    <p:sldLayoutId id="2147483687" r:id="rId12"/>
    <p:sldLayoutId id="2147483688" r:id="rId13"/>
    <p:sldLayoutId id="2147483676" r:id="rId14"/>
    <p:sldLayoutId id="2147483664" r:id="rId15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sv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6.svg"/><Relationship Id="rId2" Type="http://schemas.openxmlformats.org/officeDocument/2006/relationships/image" Target="../media/image25.png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svg"/><Relationship Id="rId7" Type="http://schemas.openxmlformats.org/officeDocument/2006/relationships/image" Target="../media/image16.sv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4.xml"/><Relationship Id="rId6" Type="http://schemas.openxmlformats.org/officeDocument/2006/relationships/image" Target="../media/image15.png"/><Relationship Id="rId5" Type="http://schemas.openxmlformats.org/officeDocument/2006/relationships/image" Target="../media/image6.svg"/><Relationship Id="rId4" Type="http://schemas.openxmlformats.org/officeDocument/2006/relationships/image" Target="../media/image5.png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svg"/><Relationship Id="rId7" Type="http://schemas.openxmlformats.org/officeDocument/2006/relationships/image" Target="../media/image12.svg"/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11.png"/><Relationship Id="rId5" Type="http://schemas.openxmlformats.org/officeDocument/2006/relationships/image" Target="../media/image8.svg"/><Relationship Id="rId4" Type="http://schemas.openxmlformats.org/officeDocument/2006/relationships/image" Target="../media/image7.png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0.svg"/><Relationship Id="rId2" Type="http://schemas.openxmlformats.org/officeDocument/2006/relationships/image" Target="../media/image29.png"/><Relationship Id="rId1" Type="http://schemas.openxmlformats.org/officeDocument/2006/relationships/slideLayout" Target="../slideLayouts/slideLayout8.xml"/><Relationship Id="rId5" Type="http://schemas.openxmlformats.org/officeDocument/2006/relationships/image" Target="../media/image32.svg"/><Relationship Id="rId4" Type="http://schemas.openxmlformats.org/officeDocument/2006/relationships/image" Target="../media/image31.png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39.png"/><Relationship Id="rId3" Type="http://schemas.openxmlformats.org/officeDocument/2006/relationships/image" Target="../media/image34.svg"/><Relationship Id="rId7" Type="http://schemas.openxmlformats.org/officeDocument/2006/relationships/image" Target="../media/image38.svg"/><Relationship Id="rId2" Type="http://schemas.openxmlformats.org/officeDocument/2006/relationships/image" Target="../media/image33.png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37.png"/><Relationship Id="rId5" Type="http://schemas.openxmlformats.org/officeDocument/2006/relationships/image" Target="../media/image36.svg"/><Relationship Id="rId4" Type="http://schemas.openxmlformats.org/officeDocument/2006/relationships/image" Target="../media/image35.png"/><Relationship Id="rId9" Type="http://schemas.openxmlformats.org/officeDocument/2006/relationships/image" Target="../media/image40.svg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2.svg"/><Relationship Id="rId2" Type="http://schemas.openxmlformats.org/officeDocument/2006/relationships/image" Target="../media/image41.png"/><Relationship Id="rId1" Type="http://schemas.openxmlformats.org/officeDocument/2006/relationships/slideLayout" Target="../slideLayouts/slideLayout10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4.svg"/><Relationship Id="rId2" Type="http://schemas.openxmlformats.org/officeDocument/2006/relationships/image" Target="../media/image43.png"/><Relationship Id="rId1" Type="http://schemas.openxmlformats.org/officeDocument/2006/relationships/slideLayout" Target="../slideLayouts/slideLayout11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6.svg"/><Relationship Id="rId2" Type="http://schemas.openxmlformats.org/officeDocument/2006/relationships/image" Target="../media/image45.png"/><Relationship Id="rId1" Type="http://schemas.openxmlformats.org/officeDocument/2006/relationships/slideLayout" Target="../slideLayouts/slideLayout12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5.xml"/><Relationship Id="rId4" Type="http://schemas.openxmlformats.org/officeDocument/2006/relationships/image" Target="../media/image4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B575EC63-527A-48BF-BC41-149BCCC7FC72}"/>
              </a:ext>
            </a:extLst>
          </p:cNvPr>
          <p:cNvSpPr txBox="1"/>
          <p:nvPr/>
        </p:nvSpPr>
        <p:spPr>
          <a:xfrm>
            <a:off x="3448050" y="2606233"/>
            <a:ext cx="52959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solidFill>
                  <a:srgbClr val="706459"/>
                </a:solidFill>
                <a:latin typeface="+mj-lt"/>
                <a:cs typeface="Arial" panose="020B0604020202020204" pitchFamily="34" charset="0"/>
              </a:rPr>
              <a:t>PRESENTATION COVER TITLE</a:t>
            </a:r>
            <a:endParaRPr lang="ko-KR" altLang="en-US" sz="3600" b="1" dirty="0">
              <a:solidFill>
                <a:srgbClr val="70645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A294E304-8046-44CE-AF27-858699221FCD}"/>
              </a:ext>
            </a:extLst>
          </p:cNvPr>
          <p:cNvSpPr txBox="1"/>
          <p:nvPr/>
        </p:nvSpPr>
        <p:spPr>
          <a:xfrm>
            <a:off x="3448050" y="3770440"/>
            <a:ext cx="52959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706459"/>
                </a:solidFill>
                <a:cs typeface="Arial" panose="020B0604020202020204" pitchFamily="34" charset="0"/>
              </a:rPr>
              <a:t>Insert</a:t>
            </a:r>
            <a:r>
              <a:rPr lang="ko-KR" altLang="en-US" sz="1600" dirty="0">
                <a:solidFill>
                  <a:srgbClr val="706459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dirty="0">
                <a:solidFill>
                  <a:srgbClr val="706459"/>
                </a:solidFill>
                <a:cs typeface="Arial" panose="020B0604020202020204" pitchFamily="34" charset="0"/>
              </a:rPr>
              <a:t>the</a:t>
            </a:r>
            <a:r>
              <a:rPr lang="ko-KR" altLang="en-US" sz="1600" dirty="0">
                <a:solidFill>
                  <a:srgbClr val="706459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dirty="0">
                <a:solidFill>
                  <a:srgbClr val="706459"/>
                </a:solidFill>
                <a:cs typeface="Arial" panose="020B0604020202020204" pitchFamily="34" charset="0"/>
              </a:rPr>
              <a:t>sub</a:t>
            </a:r>
            <a:r>
              <a:rPr lang="ko-KR" altLang="en-US" sz="1600" dirty="0">
                <a:solidFill>
                  <a:srgbClr val="706459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dirty="0">
                <a:solidFill>
                  <a:srgbClr val="706459"/>
                </a:solidFill>
                <a:cs typeface="Arial" panose="020B0604020202020204" pitchFamily="34" charset="0"/>
              </a:rPr>
              <a:t>title</a:t>
            </a:r>
            <a:r>
              <a:rPr lang="ko-KR" altLang="en-US" sz="1600" dirty="0">
                <a:solidFill>
                  <a:srgbClr val="706459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dirty="0">
                <a:solidFill>
                  <a:srgbClr val="706459"/>
                </a:solidFill>
                <a:cs typeface="Arial" panose="020B0604020202020204" pitchFamily="34" charset="0"/>
              </a:rPr>
              <a:t>of</a:t>
            </a:r>
            <a:r>
              <a:rPr lang="ko-KR" altLang="en-US" sz="1600" dirty="0">
                <a:solidFill>
                  <a:srgbClr val="706459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dirty="0">
                <a:solidFill>
                  <a:srgbClr val="706459"/>
                </a:solidFill>
                <a:cs typeface="Arial" panose="020B0604020202020204" pitchFamily="34" charset="0"/>
              </a:rPr>
              <a:t>your</a:t>
            </a:r>
            <a:r>
              <a:rPr lang="ko-KR" altLang="en-US" sz="1600" dirty="0">
                <a:solidFill>
                  <a:srgbClr val="706459"/>
                </a:solidFill>
                <a:cs typeface="Arial" panose="020B0604020202020204" pitchFamily="34" charset="0"/>
              </a:rPr>
              <a:t> </a:t>
            </a:r>
            <a:r>
              <a:rPr lang="en-US" altLang="ko-KR" sz="1600" dirty="0">
                <a:solidFill>
                  <a:srgbClr val="706459"/>
                </a:solidFill>
                <a:cs typeface="Arial" panose="020B0604020202020204" pitchFamily="34" charset="0"/>
              </a:rPr>
              <a:t>presentation</a:t>
            </a:r>
            <a:endParaRPr lang="ko-KR" altLang="en-US" sz="1600" dirty="0">
              <a:solidFill>
                <a:srgbClr val="706459"/>
              </a:solidFill>
              <a:cs typeface="Arial" panose="020B0604020202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1CF9AAE3-385A-4ACC-8225-FC4820DABEEE}"/>
              </a:ext>
            </a:extLst>
          </p:cNvPr>
          <p:cNvSpPr txBox="1"/>
          <p:nvPr/>
        </p:nvSpPr>
        <p:spPr>
          <a:xfrm>
            <a:off x="3448050" y="4219266"/>
            <a:ext cx="529590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706459"/>
                </a:solidFill>
              </a:rPr>
              <a:t>00. 00. 20XX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extBox 17">
            <a:extLst>
              <a:ext uri="{FF2B5EF4-FFF2-40B4-BE49-F238E27FC236}">
                <a16:creationId xmlns:a16="http://schemas.microsoft.com/office/drawing/2014/main" id="{5B56AA53-1D45-40BA-8501-650E3872F74E}"/>
              </a:ext>
            </a:extLst>
          </p:cNvPr>
          <p:cNvSpPr txBox="1"/>
          <p:nvPr/>
        </p:nvSpPr>
        <p:spPr>
          <a:xfrm>
            <a:off x="4697639" y="1057721"/>
            <a:ext cx="279672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706459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200" b="1" dirty="0">
              <a:solidFill>
                <a:srgbClr val="70645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AB78A2DC-A964-4778-9A36-4FCFB6DA152E}"/>
              </a:ext>
            </a:extLst>
          </p:cNvPr>
          <p:cNvSpPr txBox="1"/>
          <p:nvPr/>
        </p:nvSpPr>
        <p:spPr>
          <a:xfrm>
            <a:off x="4697639" y="1564161"/>
            <a:ext cx="27967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706459"/>
                </a:solidFill>
              </a:rPr>
              <a:t>amet</a:t>
            </a:r>
            <a:endParaRPr lang="ko-KR" altLang="en-US" sz="1400" b="1" dirty="0">
              <a:solidFill>
                <a:srgbClr val="70645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31DFE500-8DE2-4DCA-9F47-F901B521F16E}"/>
              </a:ext>
            </a:extLst>
          </p:cNvPr>
          <p:cNvSpPr txBox="1"/>
          <p:nvPr/>
        </p:nvSpPr>
        <p:spPr>
          <a:xfrm>
            <a:off x="1463587" y="4558854"/>
            <a:ext cx="1924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FA93E608-EECC-4AAF-BE03-04320D7F080C}"/>
              </a:ext>
            </a:extLst>
          </p:cNvPr>
          <p:cNvSpPr/>
          <p:nvPr/>
        </p:nvSpPr>
        <p:spPr>
          <a:xfrm>
            <a:off x="1463587" y="4095899"/>
            <a:ext cx="192405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F3F79D07-72B9-401D-A5AC-A7B51691B1C5}"/>
              </a:ext>
            </a:extLst>
          </p:cNvPr>
          <p:cNvSpPr/>
          <p:nvPr/>
        </p:nvSpPr>
        <p:spPr>
          <a:xfrm>
            <a:off x="2047945" y="3354457"/>
            <a:ext cx="646331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3600" b="1" dirty="0">
                <a:solidFill>
                  <a:srgbClr val="706459"/>
                </a:solidFill>
              </a:rPr>
              <a:t>01</a:t>
            </a:r>
            <a:endParaRPr lang="ko-KR" altLang="en-US" sz="3600" b="1" dirty="0">
              <a:solidFill>
                <a:srgbClr val="706459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A77FA94C-59FD-4EF0-9ECD-707AE786DB17}"/>
              </a:ext>
            </a:extLst>
          </p:cNvPr>
          <p:cNvSpPr txBox="1"/>
          <p:nvPr/>
        </p:nvSpPr>
        <p:spPr>
          <a:xfrm>
            <a:off x="3910511" y="4558854"/>
            <a:ext cx="1924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7EF07047-11A3-4AD3-AFF2-935AA75C3081}"/>
              </a:ext>
            </a:extLst>
          </p:cNvPr>
          <p:cNvSpPr/>
          <p:nvPr/>
        </p:nvSpPr>
        <p:spPr>
          <a:xfrm>
            <a:off x="3910511" y="4095899"/>
            <a:ext cx="192405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E35769B4-AEEA-45B1-A782-A00691E4255A}"/>
              </a:ext>
            </a:extLst>
          </p:cNvPr>
          <p:cNvSpPr/>
          <p:nvPr/>
        </p:nvSpPr>
        <p:spPr>
          <a:xfrm>
            <a:off x="4494869" y="3354457"/>
            <a:ext cx="646331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3600" b="1" dirty="0">
                <a:solidFill>
                  <a:srgbClr val="706459"/>
                </a:solidFill>
              </a:rPr>
              <a:t>02</a:t>
            </a:r>
            <a:endParaRPr lang="ko-KR" altLang="en-US" sz="3600" b="1" dirty="0">
              <a:solidFill>
                <a:srgbClr val="706459"/>
              </a:solidFill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EBC9CD-CFBB-4D5D-9FDB-65C097C88E06}"/>
              </a:ext>
            </a:extLst>
          </p:cNvPr>
          <p:cNvSpPr txBox="1"/>
          <p:nvPr/>
        </p:nvSpPr>
        <p:spPr>
          <a:xfrm>
            <a:off x="6357435" y="4558854"/>
            <a:ext cx="1924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F95CB284-35C5-4D01-967C-81BF3CCB7FDC}"/>
              </a:ext>
            </a:extLst>
          </p:cNvPr>
          <p:cNvSpPr/>
          <p:nvPr/>
        </p:nvSpPr>
        <p:spPr>
          <a:xfrm>
            <a:off x="6357435" y="4095899"/>
            <a:ext cx="192405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7C22AAEA-0315-4B4B-A2C6-4EC28CD873A6}"/>
              </a:ext>
            </a:extLst>
          </p:cNvPr>
          <p:cNvSpPr/>
          <p:nvPr/>
        </p:nvSpPr>
        <p:spPr>
          <a:xfrm>
            <a:off x="6941793" y="3354457"/>
            <a:ext cx="646331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3600" b="1" dirty="0">
                <a:solidFill>
                  <a:srgbClr val="706459"/>
                </a:solidFill>
              </a:rPr>
              <a:t>03</a:t>
            </a:r>
            <a:endParaRPr lang="ko-KR" altLang="en-US" sz="3600" b="1" dirty="0">
              <a:solidFill>
                <a:srgbClr val="706459"/>
              </a:solidFill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981F637-E48A-48A5-9C93-51086A422E40}"/>
              </a:ext>
            </a:extLst>
          </p:cNvPr>
          <p:cNvSpPr txBox="1"/>
          <p:nvPr/>
        </p:nvSpPr>
        <p:spPr>
          <a:xfrm>
            <a:off x="8804360" y="4558854"/>
            <a:ext cx="1924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A459E34B-A9C4-4C5B-8AB0-8718D92D4517}"/>
              </a:ext>
            </a:extLst>
          </p:cNvPr>
          <p:cNvSpPr/>
          <p:nvPr/>
        </p:nvSpPr>
        <p:spPr>
          <a:xfrm>
            <a:off x="8804360" y="4095899"/>
            <a:ext cx="192405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6C8EF186-05FD-4796-9C77-A0C8CDC02D4F}"/>
              </a:ext>
            </a:extLst>
          </p:cNvPr>
          <p:cNvSpPr/>
          <p:nvPr/>
        </p:nvSpPr>
        <p:spPr>
          <a:xfrm>
            <a:off x="9388718" y="3354457"/>
            <a:ext cx="646331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3600" b="1" dirty="0">
                <a:solidFill>
                  <a:srgbClr val="706459"/>
                </a:solidFill>
              </a:rPr>
              <a:t>04</a:t>
            </a:r>
            <a:endParaRPr lang="ko-KR" altLang="en-US" sz="3600" b="1" dirty="0">
              <a:solidFill>
                <a:srgbClr val="706459"/>
              </a:solidFill>
            </a:endParaRPr>
          </a:p>
        </p:txBody>
      </p:sp>
      <p:pic>
        <p:nvPicPr>
          <p:cNvPr id="41" name="그래픽 40">
            <a:extLst>
              <a:ext uri="{FF2B5EF4-FFF2-40B4-BE49-F238E27FC236}">
                <a16:creationId xmlns:a16="http://schemas.microsoft.com/office/drawing/2014/main" id="{32CED8C0-2565-486C-AC4B-B0F30586542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57435" y="823958"/>
            <a:ext cx="1924050" cy="144745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7728744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B47FC69A-6A79-4E85-AAC6-C5A60073B287}"/>
              </a:ext>
            </a:extLst>
          </p:cNvPr>
          <p:cNvSpPr txBox="1"/>
          <p:nvPr/>
        </p:nvSpPr>
        <p:spPr>
          <a:xfrm>
            <a:off x="4697639" y="473521"/>
            <a:ext cx="279672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706459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200" b="1" dirty="0">
              <a:solidFill>
                <a:srgbClr val="70645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ECE06B0-0C89-44B9-A164-91AE2E5CF23C}"/>
              </a:ext>
            </a:extLst>
          </p:cNvPr>
          <p:cNvSpPr txBox="1"/>
          <p:nvPr/>
        </p:nvSpPr>
        <p:spPr>
          <a:xfrm>
            <a:off x="4697639" y="1043461"/>
            <a:ext cx="27967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706459"/>
                </a:solidFill>
              </a:rPr>
              <a:t>amet</a:t>
            </a:r>
            <a:endParaRPr lang="ko-KR" altLang="en-US" sz="1400" b="1" dirty="0">
              <a:solidFill>
                <a:srgbClr val="70645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7" name="타원 16">
            <a:extLst>
              <a:ext uri="{FF2B5EF4-FFF2-40B4-BE49-F238E27FC236}">
                <a16:creationId xmlns:a16="http://schemas.microsoft.com/office/drawing/2014/main" id="{B7F78506-D790-4ABA-9EAB-AA8669756A12}"/>
              </a:ext>
            </a:extLst>
          </p:cNvPr>
          <p:cNvSpPr/>
          <p:nvPr/>
        </p:nvSpPr>
        <p:spPr>
          <a:xfrm>
            <a:off x="2862180" y="2238286"/>
            <a:ext cx="817670" cy="817669"/>
          </a:xfrm>
          <a:prstGeom prst="ellipse">
            <a:avLst/>
          </a:prstGeom>
          <a:solidFill>
            <a:srgbClr val="70645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18" name="그룹 17">
            <a:extLst>
              <a:ext uri="{FF2B5EF4-FFF2-40B4-BE49-F238E27FC236}">
                <a16:creationId xmlns:a16="http://schemas.microsoft.com/office/drawing/2014/main" id="{B929C065-2BD8-44AA-8896-C3FA022DEFCC}"/>
              </a:ext>
            </a:extLst>
          </p:cNvPr>
          <p:cNvGrpSpPr/>
          <p:nvPr/>
        </p:nvGrpSpPr>
        <p:grpSpPr>
          <a:xfrm>
            <a:off x="3158339" y="2488670"/>
            <a:ext cx="297702" cy="297337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B51A950F-6613-4BA8-A1E7-09BFF044148A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87BE41F7-7B67-4B41-9ECF-301C07829930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05471E3B-8743-4AEF-8B65-23A9498F6BA7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9E1C23F9-190C-404C-9D26-9C4CCB44B406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E615DF9E-64C7-4B62-A956-48B98C6414FF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06E32AAF-049C-4B8B-B59A-C81CA90A55A5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EEA0CC27-8512-41C9-9738-E82E4AAAA608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26" name="TextBox 25">
            <a:extLst>
              <a:ext uri="{FF2B5EF4-FFF2-40B4-BE49-F238E27FC236}">
                <a16:creationId xmlns:a16="http://schemas.microsoft.com/office/drawing/2014/main" id="{0EB061D5-FD40-43A7-BCEC-C5E62E8C7803}"/>
              </a:ext>
            </a:extLst>
          </p:cNvPr>
          <p:cNvSpPr txBox="1"/>
          <p:nvPr/>
        </p:nvSpPr>
        <p:spPr>
          <a:xfrm>
            <a:off x="2063017" y="3412365"/>
            <a:ext cx="241599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474FA8CE-F398-4ACA-86B8-0553641458E4}"/>
              </a:ext>
            </a:extLst>
          </p:cNvPr>
          <p:cNvSpPr/>
          <p:nvPr/>
        </p:nvSpPr>
        <p:spPr>
          <a:xfrm>
            <a:off x="2055135" y="3073025"/>
            <a:ext cx="24317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34" name="타원 33">
            <a:extLst>
              <a:ext uri="{FF2B5EF4-FFF2-40B4-BE49-F238E27FC236}">
                <a16:creationId xmlns:a16="http://schemas.microsoft.com/office/drawing/2014/main" id="{0C2A8115-A185-41BD-8E61-8BBF44F12346}"/>
              </a:ext>
            </a:extLst>
          </p:cNvPr>
          <p:cNvSpPr/>
          <p:nvPr/>
        </p:nvSpPr>
        <p:spPr>
          <a:xfrm>
            <a:off x="5694133" y="2238286"/>
            <a:ext cx="817670" cy="817669"/>
          </a:xfrm>
          <a:prstGeom prst="ellipse">
            <a:avLst/>
          </a:prstGeom>
          <a:solidFill>
            <a:srgbClr val="70645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BDA55349-FF21-49E5-B897-6D4D1076CCE9}"/>
              </a:ext>
            </a:extLst>
          </p:cNvPr>
          <p:cNvGrpSpPr/>
          <p:nvPr/>
        </p:nvGrpSpPr>
        <p:grpSpPr>
          <a:xfrm>
            <a:off x="5989898" y="2487571"/>
            <a:ext cx="226139" cy="301568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3F417EE5-1F35-4232-868C-3E4B69AAAA6A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3FC6FF0C-C519-482A-848A-216089F29610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DDA51F15-5A7E-4499-9B4F-968A83E45C5B}"/>
              </a:ext>
            </a:extLst>
          </p:cNvPr>
          <p:cNvSpPr txBox="1"/>
          <p:nvPr/>
        </p:nvSpPr>
        <p:spPr>
          <a:xfrm>
            <a:off x="4894970" y="3412365"/>
            <a:ext cx="241599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ECC55EA9-6ED5-42CF-8BE3-EEAE5AECC235}"/>
              </a:ext>
            </a:extLst>
          </p:cNvPr>
          <p:cNvSpPr/>
          <p:nvPr/>
        </p:nvSpPr>
        <p:spPr>
          <a:xfrm>
            <a:off x="4887088" y="3073025"/>
            <a:ext cx="24317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43" name="타원 42">
            <a:extLst>
              <a:ext uri="{FF2B5EF4-FFF2-40B4-BE49-F238E27FC236}">
                <a16:creationId xmlns:a16="http://schemas.microsoft.com/office/drawing/2014/main" id="{EE9E0FC7-2701-44B0-9F5E-0ECCF7C09E3F}"/>
              </a:ext>
            </a:extLst>
          </p:cNvPr>
          <p:cNvSpPr/>
          <p:nvPr/>
        </p:nvSpPr>
        <p:spPr>
          <a:xfrm>
            <a:off x="8367011" y="2240996"/>
            <a:ext cx="817670" cy="817669"/>
          </a:xfrm>
          <a:prstGeom prst="ellipse">
            <a:avLst/>
          </a:prstGeom>
          <a:solidFill>
            <a:srgbClr val="70645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44" name="그룹 43">
            <a:extLst>
              <a:ext uri="{FF2B5EF4-FFF2-40B4-BE49-F238E27FC236}">
                <a16:creationId xmlns:a16="http://schemas.microsoft.com/office/drawing/2014/main" id="{00F665DA-1439-40C6-8C8E-03473C8563F1}"/>
              </a:ext>
            </a:extLst>
          </p:cNvPr>
          <p:cNvGrpSpPr/>
          <p:nvPr/>
        </p:nvGrpSpPr>
        <p:grpSpPr>
          <a:xfrm>
            <a:off x="8619730" y="2492085"/>
            <a:ext cx="288115" cy="295550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75B50BD1-D33D-475F-8902-A6F7AB3F9FEA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3B81CD6F-D654-4857-B07B-DC8CEA719265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3E23B025-4AFB-4282-96AC-FB9E7F0EBBAD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B8EB16DD-C5D2-4703-BCFA-8D7EAF2F4FB2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40726B59-E663-4B5B-BDF1-813935DCEB3D}"/>
              </a:ext>
            </a:extLst>
          </p:cNvPr>
          <p:cNvSpPr txBox="1"/>
          <p:nvPr/>
        </p:nvSpPr>
        <p:spPr>
          <a:xfrm>
            <a:off x="7567848" y="3409655"/>
            <a:ext cx="241599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7EE3C6C1-7A40-4FEE-A541-2F7C511222BB}"/>
              </a:ext>
            </a:extLst>
          </p:cNvPr>
          <p:cNvSpPr/>
          <p:nvPr/>
        </p:nvSpPr>
        <p:spPr>
          <a:xfrm>
            <a:off x="7559966" y="3070315"/>
            <a:ext cx="24317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51" name="타원 50">
            <a:extLst>
              <a:ext uri="{FF2B5EF4-FFF2-40B4-BE49-F238E27FC236}">
                <a16:creationId xmlns:a16="http://schemas.microsoft.com/office/drawing/2014/main" id="{99383D17-3903-44A6-A87B-7F8A31766028}"/>
              </a:ext>
            </a:extLst>
          </p:cNvPr>
          <p:cNvSpPr/>
          <p:nvPr/>
        </p:nvSpPr>
        <p:spPr>
          <a:xfrm>
            <a:off x="2862180" y="4491572"/>
            <a:ext cx="817670" cy="817669"/>
          </a:xfrm>
          <a:prstGeom prst="ellipse">
            <a:avLst/>
          </a:prstGeom>
          <a:solidFill>
            <a:srgbClr val="70645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52" name="그룹 51">
            <a:extLst>
              <a:ext uri="{FF2B5EF4-FFF2-40B4-BE49-F238E27FC236}">
                <a16:creationId xmlns:a16="http://schemas.microsoft.com/office/drawing/2014/main" id="{D639D17E-0C40-4A38-8CD0-30713D585296}"/>
              </a:ext>
            </a:extLst>
          </p:cNvPr>
          <p:cNvGrpSpPr/>
          <p:nvPr/>
        </p:nvGrpSpPr>
        <p:grpSpPr>
          <a:xfrm>
            <a:off x="3121471" y="4750862"/>
            <a:ext cx="299088" cy="299087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6EF4DF7F-BA3E-4FE8-ACAE-B9CF8813589B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C9CE0A9D-E03B-4ECB-A361-5C8E74A0BA88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AED4891A-322A-4D99-866B-8AC99F375138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65A7EAFA-9F39-4E1E-94EF-9F19398D3ECA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69AC34-81D2-4172-8298-16719B06717D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</p:grpSp>
      <p:sp>
        <p:nvSpPr>
          <p:cNvPr id="58" name="TextBox 57">
            <a:extLst>
              <a:ext uri="{FF2B5EF4-FFF2-40B4-BE49-F238E27FC236}">
                <a16:creationId xmlns:a16="http://schemas.microsoft.com/office/drawing/2014/main" id="{20DA115C-A02C-4C06-91C6-5F5C33F544E9}"/>
              </a:ext>
            </a:extLst>
          </p:cNvPr>
          <p:cNvSpPr txBox="1"/>
          <p:nvPr/>
        </p:nvSpPr>
        <p:spPr>
          <a:xfrm>
            <a:off x="2063017" y="5660231"/>
            <a:ext cx="241599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B56423F8-5549-4F11-8217-E9A3E72A59FB}"/>
              </a:ext>
            </a:extLst>
          </p:cNvPr>
          <p:cNvSpPr/>
          <p:nvPr/>
        </p:nvSpPr>
        <p:spPr>
          <a:xfrm>
            <a:off x="2055135" y="5320891"/>
            <a:ext cx="24317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60" name="타원 59">
            <a:extLst>
              <a:ext uri="{FF2B5EF4-FFF2-40B4-BE49-F238E27FC236}">
                <a16:creationId xmlns:a16="http://schemas.microsoft.com/office/drawing/2014/main" id="{3231A313-ECF3-4819-9375-99A1F78C30B4}"/>
              </a:ext>
            </a:extLst>
          </p:cNvPr>
          <p:cNvSpPr/>
          <p:nvPr/>
        </p:nvSpPr>
        <p:spPr>
          <a:xfrm>
            <a:off x="5614596" y="4494281"/>
            <a:ext cx="817670" cy="817669"/>
          </a:xfrm>
          <a:prstGeom prst="ellipse">
            <a:avLst/>
          </a:prstGeom>
          <a:solidFill>
            <a:srgbClr val="70645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grpSp>
        <p:nvGrpSpPr>
          <p:cNvPr id="61" name="그룹 60">
            <a:extLst>
              <a:ext uri="{FF2B5EF4-FFF2-40B4-BE49-F238E27FC236}">
                <a16:creationId xmlns:a16="http://schemas.microsoft.com/office/drawing/2014/main" id="{0646BFB8-BABF-4A89-8EA3-F6D8C1730C25}"/>
              </a:ext>
            </a:extLst>
          </p:cNvPr>
          <p:cNvGrpSpPr/>
          <p:nvPr/>
        </p:nvGrpSpPr>
        <p:grpSpPr>
          <a:xfrm>
            <a:off x="5873995" y="4759882"/>
            <a:ext cx="298870" cy="286468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86AC7C7F-29CA-4C62-9751-45D986D38C9C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905A252-EB00-4C8B-A0D3-C7BA4753B4B0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sp>
        <p:nvSpPr>
          <p:cNvPr id="64" name="TextBox 63">
            <a:extLst>
              <a:ext uri="{FF2B5EF4-FFF2-40B4-BE49-F238E27FC236}">
                <a16:creationId xmlns:a16="http://schemas.microsoft.com/office/drawing/2014/main" id="{6C37BA59-7945-4E9D-83AD-26CB2D570D38}"/>
              </a:ext>
            </a:extLst>
          </p:cNvPr>
          <p:cNvSpPr txBox="1"/>
          <p:nvPr/>
        </p:nvSpPr>
        <p:spPr>
          <a:xfrm>
            <a:off x="4815433" y="5657520"/>
            <a:ext cx="241599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9BBA913D-D1DA-4288-838B-C51A4BE196F1}"/>
              </a:ext>
            </a:extLst>
          </p:cNvPr>
          <p:cNvSpPr/>
          <p:nvPr/>
        </p:nvSpPr>
        <p:spPr>
          <a:xfrm>
            <a:off x="4807551" y="5318180"/>
            <a:ext cx="24317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66" name="타원 65">
            <a:extLst>
              <a:ext uri="{FF2B5EF4-FFF2-40B4-BE49-F238E27FC236}">
                <a16:creationId xmlns:a16="http://schemas.microsoft.com/office/drawing/2014/main" id="{E73D3712-4B73-4861-903B-FBCFEB8AB0C5}"/>
              </a:ext>
            </a:extLst>
          </p:cNvPr>
          <p:cNvSpPr/>
          <p:nvPr/>
        </p:nvSpPr>
        <p:spPr>
          <a:xfrm>
            <a:off x="8367011" y="4494281"/>
            <a:ext cx="817670" cy="817669"/>
          </a:xfrm>
          <a:prstGeom prst="ellipse">
            <a:avLst/>
          </a:prstGeom>
          <a:solidFill>
            <a:srgbClr val="706459"/>
          </a:solidFill>
          <a:ln w="57150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67" name="자유형: 도형 66">
            <a:extLst>
              <a:ext uri="{FF2B5EF4-FFF2-40B4-BE49-F238E27FC236}">
                <a16:creationId xmlns:a16="http://schemas.microsoft.com/office/drawing/2014/main" id="{20AC2264-59E1-45BD-B264-840B197330A0}"/>
              </a:ext>
            </a:extLst>
          </p:cNvPr>
          <p:cNvSpPr/>
          <p:nvPr/>
        </p:nvSpPr>
        <p:spPr>
          <a:xfrm>
            <a:off x="8644539" y="4783736"/>
            <a:ext cx="262614" cy="299087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61EBC37D-D16C-42A5-8E0B-15B99E073B17}"/>
              </a:ext>
            </a:extLst>
          </p:cNvPr>
          <p:cNvSpPr txBox="1"/>
          <p:nvPr/>
        </p:nvSpPr>
        <p:spPr>
          <a:xfrm>
            <a:off x="7567848" y="5657520"/>
            <a:ext cx="241599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23015A49-1A98-4578-8847-A1C5F2942648}"/>
              </a:ext>
            </a:extLst>
          </p:cNvPr>
          <p:cNvSpPr/>
          <p:nvPr/>
        </p:nvSpPr>
        <p:spPr>
          <a:xfrm>
            <a:off x="7559966" y="5318180"/>
            <a:ext cx="243175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pic>
        <p:nvPicPr>
          <p:cNvPr id="2" name="그래픽 1">
            <a:extLst>
              <a:ext uri="{FF2B5EF4-FFF2-40B4-BE49-F238E27FC236}">
                <a16:creationId xmlns:a16="http://schemas.microsoft.com/office/drawing/2014/main" id="{A9660C97-5031-4992-AA0C-EBCCD9F8FF6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18595223">
            <a:off x="4563904" y="811919"/>
            <a:ext cx="267479" cy="626665"/>
          </a:xfrm>
          <a:prstGeom prst="rect">
            <a:avLst/>
          </a:prstGeom>
        </p:spPr>
      </p:pic>
      <p:pic>
        <p:nvPicPr>
          <p:cNvPr id="71" name="그래픽 70">
            <a:extLst>
              <a:ext uri="{FF2B5EF4-FFF2-40B4-BE49-F238E27FC236}">
                <a16:creationId xmlns:a16="http://schemas.microsoft.com/office/drawing/2014/main" id="{C606B0B2-77CC-42E4-80AA-B5524FDCD28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3004777" flipH="1">
            <a:off x="7360620" y="811919"/>
            <a:ext cx="267479" cy="62666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9640341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래픽 6">
            <a:extLst>
              <a:ext uri="{FF2B5EF4-FFF2-40B4-BE49-F238E27FC236}">
                <a16:creationId xmlns:a16="http://schemas.microsoft.com/office/drawing/2014/main" id="{5F323078-AD8E-4ACF-9B85-FCA6C87DCB5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543300" y="1335120"/>
            <a:ext cx="5105400" cy="4187760"/>
          </a:xfrm>
          <a:prstGeom prst="rect">
            <a:avLst/>
          </a:prstGeom>
        </p:spPr>
      </p:pic>
      <p:sp>
        <p:nvSpPr>
          <p:cNvPr id="6" name="TextBox 5">
            <a:extLst>
              <a:ext uri="{FF2B5EF4-FFF2-40B4-BE49-F238E27FC236}">
                <a16:creationId xmlns:a16="http://schemas.microsoft.com/office/drawing/2014/main" id="{2997C046-5EB2-4ABC-B860-39174B0FC42B}"/>
              </a:ext>
            </a:extLst>
          </p:cNvPr>
          <p:cNvSpPr txBox="1"/>
          <p:nvPr/>
        </p:nvSpPr>
        <p:spPr>
          <a:xfrm>
            <a:off x="4165600" y="2577658"/>
            <a:ext cx="386080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rgbClr val="706459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2800" b="1" dirty="0">
              <a:solidFill>
                <a:srgbClr val="70645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83FD5CCF-D389-4537-BF96-814370C10A6F}"/>
              </a:ext>
            </a:extLst>
          </p:cNvPr>
          <p:cNvSpPr txBox="1"/>
          <p:nvPr/>
        </p:nvSpPr>
        <p:spPr>
          <a:xfrm>
            <a:off x="4165600" y="3586455"/>
            <a:ext cx="38608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60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Lorem ipsum dolor sit </a:t>
            </a:r>
            <a:r>
              <a:rPr lang="en-US" altLang="ko-KR" dirty="0" err="1">
                <a:solidFill>
                  <a:srgbClr val="706459"/>
                </a:solidFill>
              </a:rPr>
              <a:t>amet</a:t>
            </a:r>
            <a:r>
              <a:rPr lang="en-US" altLang="ko-KR" dirty="0">
                <a:solidFill>
                  <a:srgbClr val="706459"/>
                </a:solidFill>
              </a:rPr>
              <a:t>, </a:t>
            </a:r>
            <a:r>
              <a:rPr lang="en-US" altLang="ko-KR" dirty="0" err="1">
                <a:solidFill>
                  <a:srgbClr val="706459"/>
                </a:solidFill>
              </a:rPr>
              <a:t>consectetur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adipiscing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elit</a:t>
            </a:r>
            <a:endParaRPr lang="en-US" altLang="ko-KR" dirty="0">
              <a:solidFill>
                <a:srgbClr val="706459"/>
              </a:solidFill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BB8B396A-21E4-47C6-BE60-5B44BE947E4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10800000">
            <a:off x="6370644" y="1226008"/>
            <a:ext cx="2278056" cy="161303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AC19AA9C-E9B9-473C-8FE2-20077CE9E347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3241675" y="2881312"/>
            <a:ext cx="704850" cy="10191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5444664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A1E5895-3B80-425D-90CC-A3CC8F32E556}"/>
              </a:ext>
            </a:extLst>
          </p:cNvPr>
          <p:cNvSpPr txBox="1"/>
          <p:nvPr/>
        </p:nvSpPr>
        <p:spPr>
          <a:xfrm>
            <a:off x="2603945" y="1476850"/>
            <a:ext cx="698411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SECTION BREAK SLIDE TITLE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A173E37C-75FD-49F4-B803-82DC1F202481}"/>
              </a:ext>
            </a:extLst>
          </p:cNvPr>
          <p:cNvSpPr txBox="1"/>
          <p:nvPr/>
        </p:nvSpPr>
        <p:spPr>
          <a:xfrm>
            <a:off x="2603945" y="1969578"/>
            <a:ext cx="698411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706459"/>
                </a:solidFill>
              </a:rPr>
              <a:t>amet</a:t>
            </a:r>
            <a:r>
              <a:rPr lang="en-US" altLang="ko-KR" sz="1400" dirty="0">
                <a:solidFill>
                  <a:srgbClr val="706459"/>
                </a:solidFill>
              </a:rPr>
              <a:t>, </a:t>
            </a:r>
            <a:r>
              <a:rPr lang="en-US" altLang="ko-KR" sz="14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elit</a:t>
            </a:r>
            <a:r>
              <a:rPr lang="en-US" altLang="ko-KR" sz="1400" dirty="0">
                <a:solidFill>
                  <a:srgbClr val="706459"/>
                </a:solidFill>
              </a:rPr>
              <a:t>.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81DA031-34D8-4610-B04B-532A056DDCF8}"/>
              </a:ext>
            </a:extLst>
          </p:cNvPr>
          <p:cNvSpPr txBox="1"/>
          <p:nvPr/>
        </p:nvSpPr>
        <p:spPr>
          <a:xfrm>
            <a:off x="2031997" y="4251522"/>
            <a:ext cx="168796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2848A849-17B5-4852-81B3-76D9C8D54E85}"/>
              </a:ext>
            </a:extLst>
          </p:cNvPr>
          <p:cNvSpPr/>
          <p:nvPr/>
        </p:nvSpPr>
        <p:spPr>
          <a:xfrm>
            <a:off x="2031997" y="3820133"/>
            <a:ext cx="1687964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b="1" dirty="0">
              <a:solidFill>
                <a:srgbClr val="706459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E7607476-5E93-47AB-A59A-63447C8E4880}"/>
              </a:ext>
            </a:extLst>
          </p:cNvPr>
          <p:cNvSpPr/>
          <p:nvPr/>
        </p:nvSpPr>
        <p:spPr>
          <a:xfrm>
            <a:off x="2544653" y="3169668"/>
            <a:ext cx="543739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2800" b="1" dirty="0">
                <a:solidFill>
                  <a:srgbClr val="706459"/>
                </a:solidFill>
              </a:rPr>
              <a:t>01</a:t>
            </a:r>
            <a:endParaRPr lang="ko-KR" altLang="en-US" sz="2800" b="1" dirty="0">
              <a:solidFill>
                <a:srgbClr val="706459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F0D7879-D011-42E6-A616-CD86256B6D4A}"/>
              </a:ext>
            </a:extLst>
          </p:cNvPr>
          <p:cNvSpPr txBox="1"/>
          <p:nvPr/>
        </p:nvSpPr>
        <p:spPr>
          <a:xfrm>
            <a:off x="4178677" y="4251522"/>
            <a:ext cx="168796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95BD9B5A-3EF2-4674-93B7-56D3A49E66DB}"/>
              </a:ext>
            </a:extLst>
          </p:cNvPr>
          <p:cNvSpPr/>
          <p:nvPr/>
        </p:nvSpPr>
        <p:spPr>
          <a:xfrm>
            <a:off x="4178677" y="3820133"/>
            <a:ext cx="1687964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b="1" dirty="0">
              <a:solidFill>
                <a:srgbClr val="706459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55C83BA5-6A08-4013-B344-9B69586E6D61}"/>
              </a:ext>
            </a:extLst>
          </p:cNvPr>
          <p:cNvSpPr/>
          <p:nvPr/>
        </p:nvSpPr>
        <p:spPr>
          <a:xfrm>
            <a:off x="4691332" y="3169668"/>
            <a:ext cx="543739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2800" b="1" dirty="0">
                <a:solidFill>
                  <a:srgbClr val="706459"/>
                </a:solidFill>
              </a:rPr>
              <a:t>02</a:t>
            </a:r>
            <a:endParaRPr lang="ko-KR" altLang="en-US" sz="2800" b="1" dirty="0">
              <a:solidFill>
                <a:srgbClr val="706459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1890BAD-DF9E-4050-9DDD-145B19BF21BC}"/>
              </a:ext>
            </a:extLst>
          </p:cNvPr>
          <p:cNvSpPr txBox="1"/>
          <p:nvPr/>
        </p:nvSpPr>
        <p:spPr>
          <a:xfrm>
            <a:off x="6325357" y="4251522"/>
            <a:ext cx="168796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A14CDCBE-33A2-412A-87B4-5592EDC4858D}"/>
              </a:ext>
            </a:extLst>
          </p:cNvPr>
          <p:cNvSpPr/>
          <p:nvPr/>
        </p:nvSpPr>
        <p:spPr>
          <a:xfrm>
            <a:off x="6325357" y="3820133"/>
            <a:ext cx="1687964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b="1" dirty="0">
              <a:solidFill>
                <a:srgbClr val="706459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ABF0BEAF-9366-4BAA-9C8F-C80ED50DA903}"/>
              </a:ext>
            </a:extLst>
          </p:cNvPr>
          <p:cNvSpPr/>
          <p:nvPr/>
        </p:nvSpPr>
        <p:spPr>
          <a:xfrm>
            <a:off x="6838012" y="3169668"/>
            <a:ext cx="543739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2800" b="1" dirty="0">
                <a:solidFill>
                  <a:srgbClr val="706459"/>
                </a:solidFill>
              </a:rPr>
              <a:t>03</a:t>
            </a:r>
            <a:endParaRPr lang="ko-KR" altLang="en-US" sz="2800" b="1" dirty="0">
              <a:solidFill>
                <a:srgbClr val="706459"/>
              </a:solidFill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2FDDA745-4066-4354-854A-786DAC902924}"/>
              </a:ext>
            </a:extLst>
          </p:cNvPr>
          <p:cNvSpPr txBox="1"/>
          <p:nvPr/>
        </p:nvSpPr>
        <p:spPr>
          <a:xfrm>
            <a:off x="8472037" y="4251522"/>
            <a:ext cx="168796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994DA454-B27E-481E-951E-351C16BB9F50}"/>
              </a:ext>
            </a:extLst>
          </p:cNvPr>
          <p:cNvSpPr/>
          <p:nvPr/>
        </p:nvSpPr>
        <p:spPr>
          <a:xfrm>
            <a:off x="8472037" y="3820133"/>
            <a:ext cx="1687964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b="1" dirty="0">
              <a:solidFill>
                <a:srgbClr val="706459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06B2BF16-E5D3-4AD0-86B6-0A541589A7CA}"/>
              </a:ext>
            </a:extLst>
          </p:cNvPr>
          <p:cNvSpPr/>
          <p:nvPr/>
        </p:nvSpPr>
        <p:spPr>
          <a:xfrm>
            <a:off x="8984693" y="3169668"/>
            <a:ext cx="543739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2800" b="1" dirty="0">
                <a:solidFill>
                  <a:srgbClr val="706459"/>
                </a:solidFill>
              </a:rPr>
              <a:t>04</a:t>
            </a:r>
            <a:endParaRPr lang="ko-KR" altLang="en-US" sz="2800" b="1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10927527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A1E5895-3B80-425D-90CC-A3CC8F32E556}"/>
              </a:ext>
            </a:extLst>
          </p:cNvPr>
          <p:cNvSpPr txBox="1"/>
          <p:nvPr/>
        </p:nvSpPr>
        <p:spPr>
          <a:xfrm>
            <a:off x="1828800" y="410050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A173E37C-75FD-49F4-B803-82DC1F202481}"/>
              </a:ext>
            </a:extLst>
          </p:cNvPr>
          <p:cNvSpPr txBox="1"/>
          <p:nvPr/>
        </p:nvSpPr>
        <p:spPr>
          <a:xfrm>
            <a:off x="1828800" y="826578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C90FD6E7-06B5-4280-ABE2-40DDFCB6A823}"/>
              </a:ext>
            </a:extLst>
          </p:cNvPr>
          <p:cNvSpPr/>
          <p:nvPr/>
        </p:nvSpPr>
        <p:spPr>
          <a:xfrm>
            <a:off x="1828800" y="4139701"/>
            <a:ext cx="313760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706459"/>
                </a:solidFill>
              </a:rPr>
              <a:t>Lorem ipsum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60EF0511-29F9-47F1-BAAB-FD036A57DD59}"/>
              </a:ext>
            </a:extLst>
          </p:cNvPr>
          <p:cNvSpPr/>
          <p:nvPr/>
        </p:nvSpPr>
        <p:spPr>
          <a:xfrm>
            <a:off x="1828800" y="4645661"/>
            <a:ext cx="3137606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incididunt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labore</a:t>
            </a:r>
            <a:r>
              <a:rPr lang="en-US" altLang="ko-KR" sz="1200" dirty="0">
                <a:solidFill>
                  <a:srgbClr val="706459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706459"/>
                </a:solidFill>
              </a:rPr>
              <a:t>aliqua</a:t>
            </a:r>
            <a:r>
              <a:rPr lang="en-US" altLang="ko-KR" sz="1200" dirty="0">
                <a:solidFill>
                  <a:srgbClr val="706459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706459"/>
                </a:solidFill>
              </a:rPr>
              <a:t>Ut </a:t>
            </a:r>
            <a:r>
              <a:rPr lang="en-US" altLang="ko-KR" sz="1200" dirty="0" err="1">
                <a:solidFill>
                  <a:srgbClr val="706459"/>
                </a:solidFill>
              </a:rPr>
              <a:t>enim</a:t>
            </a:r>
            <a:r>
              <a:rPr lang="en-US" altLang="ko-KR" sz="1200" dirty="0">
                <a:solidFill>
                  <a:srgbClr val="706459"/>
                </a:solidFill>
              </a:rPr>
              <a:t> ad minim </a:t>
            </a:r>
            <a:r>
              <a:rPr lang="en-US" altLang="ko-KR" sz="1200" dirty="0" err="1">
                <a:solidFill>
                  <a:srgbClr val="706459"/>
                </a:solidFill>
              </a:rPr>
              <a:t>veniam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quis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nostrud</a:t>
            </a:r>
            <a:r>
              <a:rPr lang="en-US" altLang="ko-KR" sz="1200" dirty="0">
                <a:solidFill>
                  <a:srgbClr val="706459"/>
                </a:solidFill>
              </a:rPr>
              <a:t> exercitation </a:t>
            </a:r>
            <a:r>
              <a:rPr lang="en-US" altLang="ko-KR" sz="1200" dirty="0" err="1">
                <a:solidFill>
                  <a:srgbClr val="706459"/>
                </a:solidFill>
              </a:rPr>
              <a:t>ullamco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laboris</a:t>
            </a:r>
            <a:r>
              <a:rPr lang="en-US" altLang="ko-KR" sz="1200" dirty="0">
                <a:solidFill>
                  <a:srgbClr val="706459"/>
                </a:solidFill>
              </a:rPr>
              <a:t> nisi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aliquip</a:t>
            </a:r>
            <a:r>
              <a:rPr lang="en-US" altLang="ko-KR" sz="1200" dirty="0">
                <a:solidFill>
                  <a:srgbClr val="706459"/>
                </a:solidFill>
              </a:rPr>
              <a:t> ex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BDC0D768-1EFC-4A82-879A-7F4E786C8543}"/>
              </a:ext>
            </a:extLst>
          </p:cNvPr>
          <p:cNvSpPr/>
          <p:nvPr/>
        </p:nvSpPr>
        <p:spPr>
          <a:xfrm>
            <a:off x="6405266" y="4139701"/>
            <a:ext cx="313760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706459"/>
                </a:solidFill>
              </a:rPr>
              <a:t>Lorem ipsum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7E63BD24-1BAD-46D6-96AD-4CF072ED6904}"/>
              </a:ext>
            </a:extLst>
          </p:cNvPr>
          <p:cNvSpPr/>
          <p:nvPr/>
        </p:nvSpPr>
        <p:spPr>
          <a:xfrm>
            <a:off x="6405266" y="4645661"/>
            <a:ext cx="3137606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incididunt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labore</a:t>
            </a:r>
            <a:r>
              <a:rPr lang="en-US" altLang="ko-KR" sz="1200" dirty="0">
                <a:solidFill>
                  <a:srgbClr val="706459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706459"/>
                </a:solidFill>
              </a:rPr>
              <a:t>aliqua</a:t>
            </a:r>
            <a:r>
              <a:rPr lang="en-US" altLang="ko-KR" sz="1200" dirty="0">
                <a:solidFill>
                  <a:srgbClr val="706459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706459"/>
                </a:solidFill>
              </a:rPr>
              <a:t>Ut </a:t>
            </a:r>
            <a:r>
              <a:rPr lang="en-US" altLang="ko-KR" sz="1200" dirty="0" err="1">
                <a:solidFill>
                  <a:srgbClr val="706459"/>
                </a:solidFill>
              </a:rPr>
              <a:t>enim</a:t>
            </a:r>
            <a:r>
              <a:rPr lang="en-US" altLang="ko-KR" sz="1200" dirty="0">
                <a:solidFill>
                  <a:srgbClr val="706459"/>
                </a:solidFill>
              </a:rPr>
              <a:t> ad minim </a:t>
            </a:r>
            <a:r>
              <a:rPr lang="en-US" altLang="ko-KR" sz="1200" dirty="0" err="1">
                <a:solidFill>
                  <a:srgbClr val="706459"/>
                </a:solidFill>
              </a:rPr>
              <a:t>veniam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quis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nostrud</a:t>
            </a:r>
            <a:r>
              <a:rPr lang="en-US" altLang="ko-KR" sz="1200" dirty="0">
                <a:solidFill>
                  <a:srgbClr val="706459"/>
                </a:solidFill>
              </a:rPr>
              <a:t> exercitation </a:t>
            </a:r>
            <a:r>
              <a:rPr lang="en-US" altLang="ko-KR" sz="1200" dirty="0" err="1">
                <a:solidFill>
                  <a:srgbClr val="706459"/>
                </a:solidFill>
              </a:rPr>
              <a:t>ullamco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laboris</a:t>
            </a:r>
            <a:r>
              <a:rPr lang="en-US" altLang="ko-KR" sz="1200" dirty="0">
                <a:solidFill>
                  <a:srgbClr val="706459"/>
                </a:solidFill>
              </a:rPr>
              <a:t> nisi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aliquip</a:t>
            </a:r>
            <a:r>
              <a:rPr lang="en-US" altLang="ko-KR" sz="1200" dirty="0">
                <a:solidFill>
                  <a:srgbClr val="706459"/>
                </a:solidFill>
              </a:rPr>
              <a:t> ex</a:t>
            </a:r>
          </a:p>
        </p:txBody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4B2E82A0-A03E-48FC-AF89-42110AEF01A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F0B6DDAD-276E-4F6E-A90B-FDE4E70432F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75555404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TextBox 28">
            <a:extLst>
              <a:ext uri="{FF2B5EF4-FFF2-40B4-BE49-F238E27FC236}">
                <a16:creationId xmlns:a16="http://schemas.microsoft.com/office/drawing/2014/main" id="{E9EE9473-D39A-473B-B827-8A13C4B40D1A}"/>
              </a:ext>
            </a:extLst>
          </p:cNvPr>
          <p:cNvSpPr txBox="1"/>
          <p:nvPr/>
        </p:nvSpPr>
        <p:spPr>
          <a:xfrm>
            <a:off x="6096001" y="3461001"/>
            <a:ext cx="2002540" cy="6001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1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706459"/>
                </a:solidFill>
              </a:rPr>
              <a:t>amet</a:t>
            </a:r>
            <a:r>
              <a:rPr lang="en-US" altLang="ko-KR" sz="1100" dirty="0">
                <a:solidFill>
                  <a:srgbClr val="706459"/>
                </a:solidFill>
              </a:rPr>
              <a:t>, </a:t>
            </a:r>
            <a:r>
              <a:rPr lang="en-US" altLang="ko-KR" sz="11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elit</a:t>
            </a:r>
            <a:r>
              <a:rPr lang="en-US" altLang="ko-KR" sz="1100" dirty="0">
                <a:solidFill>
                  <a:srgbClr val="706459"/>
                </a:solidFill>
              </a:rPr>
              <a:t>, sed do </a:t>
            </a:r>
            <a:r>
              <a:rPr lang="en-US" altLang="ko-KR" sz="1100" dirty="0" err="1">
                <a:solidFill>
                  <a:srgbClr val="706459"/>
                </a:solidFill>
              </a:rPr>
              <a:t>eiusmod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tempor</a:t>
            </a:r>
            <a:endParaRPr lang="ko-KR" altLang="en-US" sz="1100" dirty="0">
              <a:solidFill>
                <a:srgbClr val="706459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77822D9B-772B-43F6-B492-30A668982C9F}"/>
              </a:ext>
            </a:extLst>
          </p:cNvPr>
          <p:cNvSpPr/>
          <p:nvPr/>
        </p:nvSpPr>
        <p:spPr>
          <a:xfrm>
            <a:off x="6096000" y="3075696"/>
            <a:ext cx="20025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1CD45594-76F8-4445-A055-9B656011E729}"/>
              </a:ext>
            </a:extLst>
          </p:cNvPr>
          <p:cNvSpPr txBox="1"/>
          <p:nvPr/>
        </p:nvSpPr>
        <p:spPr>
          <a:xfrm>
            <a:off x="8744905" y="3461001"/>
            <a:ext cx="2002540" cy="6001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1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706459"/>
                </a:solidFill>
              </a:rPr>
              <a:t>amet</a:t>
            </a:r>
            <a:r>
              <a:rPr lang="en-US" altLang="ko-KR" sz="1100" dirty="0">
                <a:solidFill>
                  <a:srgbClr val="706459"/>
                </a:solidFill>
              </a:rPr>
              <a:t>, </a:t>
            </a:r>
            <a:r>
              <a:rPr lang="en-US" altLang="ko-KR" sz="11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elit</a:t>
            </a:r>
            <a:r>
              <a:rPr lang="en-US" altLang="ko-KR" sz="1100" dirty="0">
                <a:solidFill>
                  <a:srgbClr val="706459"/>
                </a:solidFill>
              </a:rPr>
              <a:t>, sed do </a:t>
            </a:r>
            <a:r>
              <a:rPr lang="en-US" altLang="ko-KR" sz="1100" dirty="0" err="1">
                <a:solidFill>
                  <a:srgbClr val="706459"/>
                </a:solidFill>
              </a:rPr>
              <a:t>eiusmod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tempor</a:t>
            </a:r>
            <a:endParaRPr lang="ko-KR" altLang="en-US" sz="1100" dirty="0">
              <a:solidFill>
                <a:srgbClr val="706459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7971F9BC-DB93-496A-BFD7-B87B5EF7871C}"/>
              </a:ext>
            </a:extLst>
          </p:cNvPr>
          <p:cNvSpPr/>
          <p:nvPr/>
        </p:nvSpPr>
        <p:spPr>
          <a:xfrm>
            <a:off x="8744904" y="3075696"/>
            <a:ext cx="20025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0CDF384-BEC7-417C-BC30-17502C09721B}"/>
              </a:ext>
            </a:extLst>
          </p:cNvPr>
          <p:cNvSpPr txBox="1"/>
          <p:nvPr/>
        </p:nvSpPr>
        <p:spPr>
          <a:xfrm>
            <a:off x="6096001" y="5364658"/>
            <a:ext cx="2002540" cy="6001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1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706459"/>
                </a:solidFill>
              </a:rPr>
              <a:t>amet</a:t>
            </a:r>
            <a:r>
              <a:rPr lang="en-US" altLang="ko-KR" sz="1100" dirty="0">
                <a:solidFill>
                  <a:srgbClr val="706459"/>
                </a:solidFill>
              </a:rPr>
              <a:t>, </a:t>
            </a:r>
            <a:r>
              <a:rPr lang="en-US" altLang="ko-KR" sz="11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elit</a:t>
            </a:r>
            <a:r>
              <a:rPr lang="en-US" altLang="ko-KR" sz="1100" dirty="0">
                <a:solidFill>
                  <a:srgbClr val="706459"/>
                </a:solidFill>
              </a:rPr>
              <a:t>, sed do </a:t>
            </a:r>
            <a:r>
              <a:rPr lang="en-US" altLang="ko-KR" sz="1100" dirty="0" err="1">
                <a:solidFill>
                  <a:srgbClr val="706459"/>
                </a:solidFill>
              </a:rPr>
              <a:t>eiusmod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tempor</a:t>
            </a:r>
            <a:endParaRPr lang="ko-KR" altLang="en-US" sz="1100" dirty="0">
              <a:solidFill>
                <a:srgbClr val="706459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3F78DFB6-21BF-46D2-AEE9-B8AA5104B41A}"/>
              </a:ext>
            </a:extLst>
          </p:cNvPr>
          <p:cNvSpPr/>
          <p:nvPr/>
        </p:nvSpPr>
        <p:spPr>
          <a:xfrm>
            <a:off x="6096000" y="4979353"/>
            <a:ext cx="20025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1503F6E-03AA-4A43-BAC6-01B99C1F42F6}"/>
              </a:ext>
            </a:extLst>
          </p:cNvPr>
          <p:cNvSpPr txBox="1"/>
          <p:nvPr/>
        </p:nvSpPr>
        <p:spPr>
          <a:xfrm>
            <a:off x="8744905" y="5364658"/>
            <a:ext cx="2002540" cy="6001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1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706459"/>
                </a:solidFill>
              </a:rPr>
              <a:t>amet</a:t>
            </a:r>
            <a:r>
              <a:rPr lang="en-US" altLang="ko-KR" sz="1100" dirty="0">
                <a:solidFill>
                  <a:srgbClr val="706459"/>
                </a:solidFill>
              </a:rPr>
              <a:t>, </a:t>
            </a:r>
            <a:r>
              <a:rPr lang="en-US" altLang="ko-KR" sz="11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elit</a:t>
            </a:r>
            <a:r>
              <a:rPr lang="en-US" altLang="ko-KR" sz="1100" dirty="0">
                <a:solidFill>
                  <a:srgbClr val="706459"/>
                </a:solidFill>
              </a:rPr>
              <a:t>, sed do </a:t>
            </a:r>
            <a:r>
              <a:rPr lang="en-US" altLang="ko-KR" sz="1100" dirty="0" err="1">
                <a:solidFill>
                  <a:srgbClr val="706459"/>
                </a:solidFill>
              </a:rPr>
              <a:t>eiusmod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tempor</a:t>
            </a:r>
            <a:endParaRPr lang="ko-KR" altLang="en-US" sz="1100" dirty="0">
              <a:solidFill>
                <a:srgbClr val="706459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2427CCF5-FE93-46DB-85EC-73F3C5AFB1F1}"/>
              </a:ext>
            </a:extLst>
          </p:cNvPr>
          <p:cNvSpPr/>
          <p:nvPr/>
        </p:nvSpPr>
        <p:spPr>
          <a:xfrm>
            <a:off x="8744904" y="4979353"/>
            <a:ext cx="20025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</a:p>
        </p:txBody>
      </p:sp>
      <p:grpSp>
        <p:nvGrpSpPr>
          <p:cNvPr id="37" name="그룹 36">
            <a:extLst>
              <a:ext uri="{FF2B5EF4-FFF2-40B4-BE49-F238E27FC236}">
                <a16:creationId xmlns:a16="http://schemas.microsoft.com/office/drawing/2014/main" id="{2BCA8E45-1812-478D-B9A8-CA5AF978CEC8}"/>
              </a:ext>
            </a:extLst>
          </p:cNvPr>
          <p:cNvGrpSpPr/>
          <p:nvPr/>
        </p:nvGrpSpPr>
        <p:grpSpPr>
          <a:xfrm>
            <a:off x="6133289" y="2589445"/>
            <a:ext cx="420670" cy="420670"/>
            <a:chOff x="2801293" y="892968"/>
            <a:chExt cx="390525" cy="390525"/>
          </a:xfrm>
          <a:solidFill>
            <a:srgbClr val="706459"/>
          </a:solidFill>
        </p:grpSpPr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B1911936-C68B-4E93-BF36-D48561F39FA4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9C00299D-4FDF-40EF-B632-AB02B7C8F897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B79D3D00-0716-4305-B6B5-AEF7AA2282FD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2E7A8DAF-8A17-465F-987E-86684DE9732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59CFF21A-9589-4053-A72C-81EDD8CC2E8A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B63024F-69AD-4BB6-91FA-7908C69B1487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</p:grpSp>
      <p:sp>
        <p:nvSpPr>
          <p:cNvPr id="44" name="자유형: 도형 43">
            <a:extLst>
              <a:ext uri="{FF2B5EF4-FFF2-40B4-BE49-F238E27FC236}">
                <a16:creationId xmlns:a16="http://schemas.microsoft.com/office/drawing/2014/main" id="{3E394769-BFF2-49E9-9919-178839F11BE3}"/>
              </a:ext>
            </a:extLst>
          </p:cNvPr>
          <p:cNvSpPr/>
          <p:nvPr/>
        </p:nvSpPr>
        <p:spPr>
          <a:xfrm>
            <a:off x="6152180" y="4504766"/>
            <a:ext cx="420670" cy="420670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 sz="1100"/>
          </a:p>
        </p:txBody>
      </p:sp>
      <p:grpSp>
        <p:nvGrpSpPr>
          <p:cNvPr id="45" name="그룹 44">
            <a:extLst>
              <a:ext uri="{FF2B5EF4-FFF2-40B4-BE49-F238E27FC236}">
                <a16:creationId xmlns:a16="http://schemas.microsoft.com/office/drawing/2014/main" id="{DDEB9DBB-A2B4-4E8F-BE7F-0CD8303D46F5}"/>
              </a:ext>
            </a:extLst>
          </p:cNvPr>
          <p:cNvGrpSpPr/>
          <p:nvPr/>
        </p:nvGrpSpPr>
        <p:grpSpPr>
          <a:xfrm>
            <a:off x="8813643" y="2604706"/>
            <a:ext cx="420670" cy="420670"/>
            <a:chOff x="4144033" y="2229040"/>
            <a:chExt cx="390525" cy="390525"/>
          </a:xfrm>
          <a:solidFill>
            <a:srgbClr val="706459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4C8E08F6-6640-4183-A740-9D124F1D0AE1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1DA44EBC-8D62-4D07-A173-9C0F2ABD5DAC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9D4E0654-45DD-4F0C-81A7-3ECC63B047C5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EFA3EDFD-35BC-46DE-B5EA-2537818D0723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85E1182F-FBCD-457D-A77D-E3908CA10A9B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</p:grpSp>
      <p:grpSp>
        <p:nvGrpSpPr>
          <p:cNvPr id="51" name="그룹 50">
            <a:extLst>
              <a:ext uri="{FF2B5EF4-FFF2-40B4-BE49-F238E27FC236}">
                <a16:creationId xmlns:a16="http://schemas.microsoft.com/office/drawing/2014/main" id="{4D4FAE78-CD1C-47B2-B766-6B600AB8468F}"/>
              </a:ext>
            </a:extLst>
          </p:cNvPr>
          <p:cNvGrpSpPr/>
          <p:nvPr/>
        </p:nvGrpSpPr>
        <p:grpSpPr>
          <a:xfrm>
            <a:off x="8785081" y="4499978"/>
            <a:ext cx="400150" cy="420670"/>
            <a:chOff x="4143556" y="4903660"/>
            <a:chExt cx="371475" cy="390525"/>
          </a:xfrm>
          <a:solidFill>
            <a:srgbClr val="706459"/>
          </a:solidFill>
        </p:grpSpPr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1784BF7A-AB76-4ED1-96A2-CBCAB6D155AD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E96223D7-7F8B-4A94-9E4B-7138B56FBED0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9ECD0CF9-D234-4513-AE80-F166DEFB5359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202E85EE-9212-4F18-9B76-7CF5455F785B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100"/>
            </a:p>
          </p:txBody>
        </p:sp>
      </p:grpSp>
      <p:sp>
        <p:nvSpPr>
          <p:cNvPr id="56" name="TextBox 55">
            <a:extLst>
              <a:ext uri="{FF2B5EF4-FFF2-40B4-BE49-F238E27FC236}">
                <a16:creationId xmlns:a16="http://schemas.microsoft.com/office/drawing/2014/main" id="{7238CD54-9F47-4E5D-9DE0-B0C819395EFB}"/>
              </a:ext>
            </a:extLst>
          </p:cNvPr>
          <p:cNvSpPr txBox="1"/>
          <p:nvPr/>
        </p:nvSpPr>
        <p:spPr>
          <a:xfrm>
            <a:off x="6007101" y="1260570"/>
            <a:ext cx="406757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71BF4A4C-9F38-4532-92CD-9DB67DE67B98}"/>
              </a:ext>
            </a:extLst>
          </p:cNvPr>
          <p:cNvSpPr txBox="1"/>
          <p:nvPr/>
        </p:nvSpPr>
        <p:spPr>
          <a:xfrm>
            <a:off x="6007101" y="1677098"/>
            <a:ext cx="406757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39A609F-1791-4DCA-BFB1-004862F5CB7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58" name="그래픽 57">
            <a:extLst>
              <a:ext uri="{FF2B5EF4-FFF2-40B4-BE49-F238E27FC236}">
                <a16:creationId xmlns:a16="http://schemas.microsoft.com/office/drawing/2014/main" id="{FF41610B-55B9-46B3-A647-136F019F75B5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0653" b="40844"/>
          <a:stretch/>
        </p:blipFill>
        <p:spPr>
          <a:xfrm>
            <a:off x="0" y="5892049"/>
            <a:ext cx="3367946" cy="965952"/>
          </a:xfrm>
          <a:prstGeom prst="rect">
            <a:avLst/>
          </a:prstGeom>
        </p:spPr>
      </p:pic>
      <p:pic>
        <p:nvPicPr>
          <p:cNvPr id="59" name="그래픽 58">
            <a:extLst>
              <a:ext uri="{FF2B5EF4-FFF2-40B4-BE49-F238E27FC236}">
                <a16:creationId xmlns:a16="http://schemas.microsoft.com/office/drawing/2014/main" id="{A8E6D781-D257-499F-986C-0C3BF2E125E4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15255" b="38507"/>
          <a:stretch/>
        </p:blipFill>
        <p:spPr>
          <a:xfrm>
            <a:off x="0" y="5866103"/>
            <a:ext cx="3174894" cy="991897"/>
          </a:xfrm>
          <a:prstGeom prst="rect">
            <a:avLst/>
          </a:prstGeom>
        </p:spPr>
      </p:pic>
      <p:pic>
        <p:nvPicPr>
          <p:cNvPr id="60" name="그래픽 59">
            <a:extLst>
              <a:ext uri="{FF2B5EF4-FFF2-40B4-BE49-F238E27FC236}">
                <a16:creationId xmlns:a16="http://schemas.microsoft.com/office/drawing/2014/main" id="{77AA675A-6D67-4BF3-970F-F01C13A3B2BE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0" y="5771221"/>
            <a:ext cx="838200" cy="77656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83418394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0B324F97-9D69-415D-8B60-60B11DC3BBE6}"/>
              </a:ext>
            </a:extLst>
          </p:cNvPr>
          <p:cNvSpPr/>
          <p:nvPr/>
        </p:nvSpPr>
        <p:spPr>
          <a:xfrm>
            <a:off x="9442735" y="2750281"/>
            <a:ext cx="931780" cy="931777"/>
          </a:xfrm>
          <a:prstGeom prst="round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0DE80972-FEC7-4915-9870-E4739A82B45B}"/>
              </a:ext>
            </a:extLst>
          </p:cNvPr>
          <p:cNvSpPr/>
          <p:nvPr/>
        </p:nvSpPr>
        <p:spPr>
          <a:xfrm>
            <a:off x="8983653" y="421907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b="1" dirty="0">
              <a:solidFill>
                <a:srgbClr val="706459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B7B38C9A-23CA-44AC-BDE7-D56C1A487D06}"/>
              </a:ext>
            </a:extLst>
          </p:cNvPr>
          <p:cNvSpPr/>
          <p:nvPr/>
        </p:nvSpPr>
        <p:spPr>
          <a:xfrm>
            <a:off x="8983653" y="4599551"/>
            <a:ext cx="1849941" cy="9387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706459"/>
                </a:solidFill>
              </a:rPr>
              <a:t>amet</a:t>
            </a:r>
            <a:r>
              <a:rPr lang="en-US" altLang="ko-KR" sz="1100" dirty="0">
                <a:solidFill>
                  <a:srgbClr val="706459"/>
                </a:solidFill>
              </a:rPr>
              <a:t>, </a:t>
            </a:r>
            <a:r>
              <a:rPr lang="en-US" altLang="ko-KR" sz="11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elit</a:t>
            </a:r>
            <a:r>
              <a:rPr lang="en-US" altLang="ko-KR" sz="1100" dirty="0">
                <a:solidFill>
                  <a:srgbClr val="706459"/>
                </a:solidFill>
              </a:rPr>
              <a:t>, sed do </a:t>
            </a:r>
            <a:r>
              <a:rPr lang="en-US" altLang="ko-KR" sz="1100" dirty="0" err="1">
                <a:solidFill>
                  <a:srgbClr val="706459"/>
                </a:solidFill>
              </a:rPr>
              <a:t>eiusmod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tempor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incididunt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ut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labore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edsafsdat</a:t>
            </a:r>
            <a:r>
              <a:rPr lang="en-US" altLang="ko-KR" sz="1100" dirty="0">
                <a:solidFill>
                  <a:srgbClr val="706459"/>
                </a:solidFill>
              </a:rPr>
              <a:t> dolore magna </a:t>
            </a:r>
            <a:r>
              <a:rPr lang="en-US" altLang="ko-KR" sz="1100" dirty="0" err="1">
                <a:solidFill>
                  <a:srgbClr val="706459"/>
                </a:solidFill>
              </a:rPr>
              <a:t>aliqua</a:t>
            </a:r>
            <a:r>
              <a:rPr lang="en-US" altLang="ko-KR" sz="1100" dirty="0">
                <a:solidFill>
                  <a:srgbClr val="706459"/>
                </a:solidFill>
              </a:rPr>
              <a:t>.</a:t>
            </a:r>
            <a:endParaRPr lang="ko-KR" altLang="en-US" sz="1100" dirty="0">
              <a:solidFill>
                <a:srgbClr val="706459"/>
              </a:solidFill>
            </a:endParaRPr>
          </a:p>
        </p:txBody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597873FE-2825-4F2C-A7D1-AA14656E699E}"/>
              </a:ext>
            </a:extLst>
          </p:cNvPr>
          <p:cNvSpPr/>
          <p:nvPr/>
        </p:nvSpPr>
        <p:spPr>
          <a:xfrm>
            <a:off x="1817488" y="2750281"/>
            <a:ext cx="931780" cy="931777"/>
          </a:xfrm>
          <a:prstGeom prst="round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EB82346D-B40F-4F4C-A090-E8F323F1C070}"/>
              </a:ext>
            </a:extLst>
          </p:cNvPr>
          <p:cNvSpPr/>
          <p:nvPr/>
        </p:nvSpPr>
        <p:spPr>
          <a:xfrm>
            <a:off x="1358406" y="421907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b="1" dirty="0">
              <a:solidFill>
                <a:srgbClr val="706459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90316754-94BE-4E50-9784-50C5477EA569}"/>
              </a:ext>
            </a:extLst>
          </p:cNvPr>
          <p:cNvSpPr/>
          <p:nvPr/>
        </p:nvSpPr>
        <p:spPr>
          <a:xfrm>
            <a:off x="1358406" y="4599551"/>
            <a:ext cx="1849941" cy="9387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706459"/>
                </a:solidFill>
              </a:rPr>
              <a:t>amet</a:t>
            </a:r>
            <a:r>
              <a:rPr lang="en-US" altLang="ko-KR" sz="1100" dirty="0">
                <a:solidFill>
                  <a:srgbClr val="706459"/>
                </a:solidFill>
              </a:rPr>
              <a:t>, </a:t>
            </a:r>
            <a:r>
              <a:rPr lang="en-US" altLang="ko-KR" sz="11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elit</a:t>
            </a:r>
            <a:r>
              <a:rPr lang="en-US" altLang="ko-KR" sz="1100" dirty="0">
                <a:solidFill>
                  <a:srgbClr val="706459"/>
                </a:solidFill>
              </a:rPr>
              <a:t>, sed do </a:t>
            </a:r>
            <a:r>
              <a:rPr lang="en-US" altLang="ko-KR" sz="1100" dirty="0" err="1">
                <a:solidFill>
                  <a:srgbClr val="706459"/>
                </a:solidFill>
              </a:rPr>
              <a:t>eiusmod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tempor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incididunt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ut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labore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edsafsdat</a:t>
            </a:r>
            <a:r>
              <a:rPr lang="en-US" altLang="ko-KR" sz="1100" dirty="0">
                <a:solidFill>
                  <a:srgbClr val="706459"/>
                </a:solidFill>
              </a:rPr>
              <a:t> dolore magna </a:t>
            </a:r>
            <a:r>
              <a:rPr lang="en-US" altLang="ko-KR" sz="1100" dirty="0" err="1">
                <a:solidFill>
                  <a:srgbClr val="706459"/>
                </a:solidFill>
              </a:rPr>
              <a:t>aliqua</a:t>
            </a:r>
            <a:r>
              <a:rPr lang="en-US" altLang="ko-KR" sz="1100" dirty="0">
                <a:solidFill>
                  <a:srgbClr val="706459"/>
                </a:solidFill>
              </a:rPr>
              <a:t>.</a:t>
            </a:r>
            <a:endParaRPr lang="ko-KR" altLang="en-US" sz="1100" dirty="0">
              <a:solidFill>
                <a:srgbClr val="706459"/>
              </a:solidFill>
            </a:endParaRPr>
          </a:p>
        </p:txBody>
      </p:sp>
      <p:grpSp>
        <p:nvGrpSpPr>
          <p:cNvPr id="8" name="그룹 7">
            <a:extLst>
              <a:ext uri="{FF2B5EF4-FFF2-40B4-BE49-F238E27FC236}">
                <a16:creationId xmlns:a16="http://schemas.microsoft.com/office/drawing/2014/main" id="{0A0E819F-311D-4E64-8973-FC3A02771D81}"/>
              </a:ext>
            </a:extLst>
          </p:cNvPr>
          <p:cNvGrpSpPr/>
          <p:nvPr/>
        </p:nvGrpSpPr>
        <p:grpSpPr>
          <a:xfrm>
            <a:off x="2058144" y="3024697"/>
            <a:ext cx="446552" cy="345696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A29AFE41-08FB-4EB4-A1BE-3F46A3F590E8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A49699CC-2F45-404E-88E0-88C344ADD3D7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5FD0E3B1-0F85-42C1-9617-1DACFEB697B3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95EB92B-0BD3-4868-A60D-03F9F5311E5C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97C47688-14D2-4E9A-9183-F036E7EDD305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1357F982-8F1D-4520-8309-7B38E6B3C67A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14F7B86-5E6D-4662-91EB-E44AD8FE47EA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AE38B3EF-956E-4D3B-A6AF-82290D3DCA59}"/>
              </a:ext>
            </a:extLst>
          </p:cNvPr>
          <p:cNvSpPr/>
          <p:nvPr/>
        </p:nvSpPr>
        <p:spPr>
          <a:xfrm>
            <a:off x="4359237" y="2750281"/>
            <a:ext cx="931780" cy="931777"/>
          </a:xfrm>
          <a:prstGeom prst="round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4B25F11E-51FA-4FB8-A38A-01765FCC8E5E}"/>
              </a:ext>
            </a:extLst>
          </p:cNvPr>
          <p:cNvSpPr/>
          <p:nvPr/>
        </p:nvSpPr>
        <p:spPr>
          <a:xfrm>
            <a:off x="3900155" y="421907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b="1" dirty="0">
              <a:solidFill>
                <a:srgbClr val="706459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39F1D417-1F4E-4A16-BFCD-382CD0654D04}"/>
              </a:ext>
            </a:extLst>
          </p:cNvPr>
          <p:cNvSpPr/>
          <p:nvPr/>
        </p:nvSpPr>
        <p:spPr>
          <a:xfrm>
            <a:off x="3900155" y="4599551"/>
            <a:ext cx="1849941" cy="9387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706459"/>
                </a:solidFill>
              </a:rPr>
              <a:t>amet</a:t>
            </a:r>
            <a:r>
              <a:rPr lang="en-US" altLang="ko-KR" sz="1100" dirty="0">
                <a:solidFill>
                  <a:srgbClr val="706459"/>
                </a:solidFill>
              </a:rPr>
              <a:t>, </a:t>
            </a:r>
            <a:r>
              <a:rPr lang="en-US" altLang="ko-KR" sz="11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elit</a:t>
            </a:r>
            <a:r>
              <a:rPr lang="en-US" altLang="ko-KR" sz="1100" dirty="0">
                <a:solidFill>
                  <a:srgbClr val="706459"/>
                </a:solidFill>
              </a:rPr>
              <a:t>, sed do </a:t>
            </a:r>
            <a:r>
              <a:rPr lang="en-US" altLang="ko-KR" sz="1100" dirty="0" err="1">
                <a:solidFill>
                  <a:srgbClr val="706459"/>
                </a:solidFill>
              </a:rPr>
              <a:t>eiusmod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tempor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incididunt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ut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labore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edsafsdat</a:t>
            </a:r>
            <a:r>
              <a:rPr lang="en-US" altLang="ko-KR" sz="1100" dirty="0">
                <a:solidFill>
                  <a:srgbClr val="706459"/>
                </a:solidFill>
              </a:rPr>
              <a:t> dolore magna </a:t>
            </a:r>
            <a:r>
              <a:rPr lang="en-US" altLang="ko-KR" sz="1100" dirty="0" err="1">
                <a:solidFill>
                  <a:srgbClr val="706459"/>
                </a:solidFill>
              </a:rPr>
              <a:t>aliqua</a:t>
            </a:r>
            <a:r>
              <a:rPr lang="en-US" altLang="ko-KR" sz="1100" dirty="0">
                <a:solidFill>
                  <a:srgbClr val="706459"/>
                </a:solidFill>
              </a:rPr>
              <a:t>.</a:t>
            </a:r>
            <a:endParaRPr lang="ko-KR" altLang="en-US" sz="1100" dirty="0">
              <a:solidFill>
                <a:srgbClr val="706459"/>
              </a:solidFill>
            </a:endParaRPr>
          </a:p>
        </p:txBody>
      </p:sp>
      <p:grpSp>
        <p:nvGrpSpPr>
          <p:cNvPr id="19" name="그룹 18">
            <a:extLst>
              <a:ext uri="{FF2B5EF4-FFF2-40B4-BE49-F238E27FC236}">
                <a16:creationId xmlns:a16="http://schemas.microsoft.com/office/drawing/2014/main" id="{0FC9F1F8-FF61-42F7-A704-D42C535AB706}"/>
              </a:ext>
            </a:extLst>
          </p:cNvPr>
          <p:cNvGrpSpPr/>
          <p:nvPr/>
        </p:nvGrpSpPr>
        <p:grpSpPr>
          <a:xfrm>
            <a:off x="4601794" y="3006943"/>
            <a:ext cx="446660" cy="381203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18947183-1EA6-4D0F-9216-F112D9EE3997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7435AD2B-693C-4614-84DA-4E2539BD38CB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4B3AB8AC-2C77-4F26-B6A1-8BE98E510278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9A49B034-1EC1-4C11-9A63-C4D04E3A28E8}"/>
              </a:ext>
            </a:extLst>
          </p:cNvPr>
          <p:cNvSpPr/>
          <p:nvPr/>
        </p:nvSpPr>
        <p:spPr>
          <a:xfrm>
            <a:off x="6900985" y="2750281"/>
            <a:ext cx="931780" cy="931777"/>
          </a:xfrm>
          <a:prstGeom prst="round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502F07BB-9225-400D-9FBC-188A106125A5}"/>
              </a:ext>
            </a:extLst>
          </p:cNvPr>
          <p:cNvSpPr/>
          <p:nvPr/>
        </p:nvSpPr>
        <p:spPr>
          <a:xfrm>
            <a:off x="6441903" y="4219076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rgbClr val="706459"/>
                </a:solidFill>
              </a:rPr>
              <a:t>Lorem ipsum</a:t>
            </a:r>
            <a:endParaRPr lang="ko-KR" altLang="en-US" sz="1400" b="1" dirty="0">
              <a:solidFill>
                <a:srgbClr val="706459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E336DF40-EFA8-452D-BA31-4BF29CC3B80C}"/>
              </a:ext>
            </a:extLst>
          </p:cNvPr>
          <p:cNvSpPr/>
          <p:nvPr/>
        </p:nvSpPr>
        <p:spPr>
          <a:xfrm>
            <a:off x="6441903" y="4599551"/>
            <a:ext cx="1849941" cy="9387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100" dirty="0" err="1">
                <a:solidFill>
                  <a:srgbClr val="706459"/>
                </a:solidFill>
              </a:rPr>
              <a:t>amet</a:t>
            </a:r>
            <a:r>
              <a:rPr lang="en-US" altLang="ko-KR" sz="1100" dirty="0">
                <a:solidFill>
                  <a:srgbClr val="706459"/>
                </a:solidFill>
              </a:rPr>
              <a:t>, </a:t>
            </a:r>
            <a:r>
              <a:rPr lang="en-US" altLang="ko-KR" sz="11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elit</a:t>
            </a:r>
            <a:r>
              <a:rPr lang="en-US" altLang="ko-KR" sz="1100" dirty="0">
                <a:solidFill>
                  <a:srgbClr val="706459"/>
                </a:solidFill>
              </a:rPr>
              <a:t>, sed do </a:t>
            </a:r>
            <a:r>
              <a:rPr lang="en-US" altLang="ko-KR" sz="1100" dirty="0" err="1">
                <a:solidFill>
                  <a:srgbClr val="706459"/>
                </a:solidFill>
              </a:rPr>
              <a:t>eiusmod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tempor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incididunt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ut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labore</a:t>
            </a:r>
            <a:r>
              <a:rPr lang="en-US" altLang="ko-KR" sz="1100" dirty="0">
                <a:solidFill>
                  <a:srgbClr val="706459"/>
                </a:solidFill>
              </a:rPr>
              <a:t> </a:t>
            </a:r>
            <a:r>
              <a:rPr lang="en-US" altLang="ko-KR" sz="1100" dirty="0" err="1">
                <a:solidFill>
                  <a:srgbClr val="706459"/>
                </a:solidFill>
              </a:rPr>
              <a:t>edsafsdat</a:t>
            </a:r>
            <a:r>
              <a:rPr lang="en-US" altLang="ko-KR" sz="1100" dirty="0">
                <a:solidFill>
                  <a:srgbClr val="706459"/>
                </a:solidFill>
              </a:rPr>
              <a:t> dolore magna </a:t>
            </a:r>
            <a:r>
              <a:rPr lang="en-US" altLang="ko-KR" sz="1100" dirty="0" err="1">
                <a:solidFill>
                  <a:srgbClr val="706459"/>
                </a:solidFill>
              </a:rPr>
              <a:t>aliqua</a:t>
            </a:r>
            <a:r>
              <a:rPr lang="en-US" altLang="ko-KR" sz="1100" dirty="0">
                <a:solidFill>
                  <a:srgbClr val="706459"/>
                </a:solidFill>
              </a:rPr>
              <a:t>.</a:t>
            </a:r>
            <a:endParaRPr lang="ko-KR" altLang="en-US" sz="1100" dirty="0">
              <a:solidFill>
                <a:srgbClr val="706459"/>
              </a:solidFill>
            </a:endParaRPr>
          </a:p>
        </p:txBody>
      </p: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62ED52C3-D716-4AB6-BFA9-692EE140238A}"/>
              </a:ext>
            </a:extLst>
          </p:cNvPr>
          <p:cNvGrpSpPr/>
          <p:nvPr/>
        </p:nvGrpSpPr>
        <p:grpSpPr>
          <a:xfrm>
            <a:off x="7143596" y="2992893"/>
            <a:ext cx="446552" cy="446552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062C6EFD-0F82-410E-81CD-AB10D92DCBA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0C81727C-A911-47CA-9493-6AE9C21FD00E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8B54A6F3-64E7-44FB-BE48-2A3ABF9FAF19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90145659-1147-45B7-999E-0EC667CA9F23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4D345912-1447-4283-877A-0727EF95A802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27835890-8D9F-4F90-9613-43CF8BE1E727}"/>
              </a:ext>
            </a:extLst>
          </p:cNvPr>
          <p:cNvSpPr/>
          <p:nvPr/>
        </p:nvSpPr>
        <p:spPr>
          <a:xfrm>
            <a:off x="9687304" y="2995931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E5AD4-8A2E-47F7-8215-ABB14644004D}"/>
              </a:ext>
            </a:extLst>
          </p:cNvPr>
          <p:cNvSpPr txBox="1"/>
          <p:nvPr/>
        </p:nvSpPr>
        <p:spPr>
          <a:xfrm>
            <a:off x="1828800" y="1232321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79502E6-8846-4983-B1D5-2E508A3DEF5C}"/>
              </a:ext>
            </a:extLst>
          </p:cNvPr>
          <p:cNvSpPr txBox="1"/>
          <p:nvPr/>
        </p:nvSpPr>
        <p:spPr>
          <a:xfrm>
            <a:off x="1828800" y="1648849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58852157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TextBox 38">
            <a:extLst>
              <a:ext uri="{FF2B5EF4-FFF2-40B4-BE49-F238E27FC236}">
                <a16:creationId xmlns:a16="http://schemas.microsoft.com/office/drawing/2014/main" id="{DC12FB42-3CE0-42A6-BAEB-CA160A5D8BF2}"/>
              </a:ext>
            </a:extLst>
          </p:cNvPr>
          <p:cNvSpPr txBox="1"/>
          <p:nvPr/>
        </p:nvSpPr>
        <p:spPr>
          <a:xfrm>
            <a:off x="1828800" y="1353479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032BE9C-732A-4E7A-9E8E-0A02BC68F602}"/>
              </a:ext>
            </a:extLst>
          </p:cNvPr>
          <p:cNvSpPr txBox="1"/>
          <p:nvPr/>
        </p:nvSpPr>
        <p:spPr>
          <a:xfrm>
            <a:off x="1828800" y="1770007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cxnSp>
        <p:nvCxnSpPr>
          <p:cNvPr id="10" name="직선 연결선 9">
            <a:extLst>
              <a:ext uri="{FF2B5EF4-FFF2-40B4-BE49-F238E27FC236}">
                <a16:creationId xmlns:a16="http://schemas.microsoft.com/office/drawing/2014/main" id="{13DB6C95-FE23-4853-A891-D80857604ADA}"/>
              </a:ext>
            </a:extLst>
          </p:cNvPr>
          <p:cNvCxnSpPr/>
          <p:nvPr/>
        </p:nvCxnSpPr>
        <p:spPr>
          <a:xfrm>
            <a:off x="1465883" y="3511064"/>
            <a:ext cx="9260236" cy="0"/>
          </a:xfrm>
          <a:prstGeom prst="line">
            <a:avLst/>
          </a:prstGeom>
          <a:ln>
            <a:solidFill>
              <a:srgbClr val="AEA69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타원 10">
            <a:extLst>
              <a:ext uri="{FF2B5EF4-FFF2-40B4-BE49-F238E27FC236}">
                <a16:creationId xmlns:a16="http://schemas.microsoft.com/office/drawing/2014/main" id="{85BB239B-CFD4-424C-AADB-8FDBE92452C9}"/>
              </a:ext>
            </a:extLst>
          </p:cNvPr>
          <p:cNvSpPr/>
          <p:nvPr/>
        </p:nvSpPr>
        <p:spPr>
          <a:xfrm>
            <a:off x="1403135" y="3451586"/>
            <a:ext cx="125495" cy="125495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1B8114B8-B06C-450D-93D5-899395CABDE5}"/>
              </a:ext>
            </a:extLst>
          </p:cNvPr>
          <p:cNvSpPr/>
          <p:nvPr/>
        </p:nvSpPr>
        <p:spPr>
          <a:xfrm>
            <a:off x="3255182" y="3451586"/>
            <a:ext cx="125495" cy="125495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053DFD9B-AE80-4864-97D1-D1624E657926}"/>
              </a:ext>
            </a:extLst>
          </p:cNvPr>
          <p:cNvSpPr/>
          <p:nvPr/>
        </p:nvSpPr>
        <p:spPr>
          <a:xfrm>
            <a:off x="5107230" y="3451586"/>
            <a:ext cx="125495" cy="125495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4" name="타원 13">
            <a:extLst>
              <a:ext uri="{FF2B5EF4-FFF2-40B4-BE49-F238E27FC236}">
                <a16:creationId xmlns:a16="http://schemas.microsoft.com/office/drawing/2014/main" id="{99479FEE-64B6-4B9A-B7A0-9D3731601296}"/>
              </a:ext>
            </a:extLst>
          </p:cNvPr>
          <p:cNvSpPr/>
          <p:nvPr/>
        </p:nvSpPr>
        <p:spPr>
          <a:xfrm>
            <a:off x="6959277" y="3451586"/>
            <a:ext cx="125495" cy="125495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2612CF56-5CFD-4CCC-8887-EF503833391F}"/>
              </a:ext>
            </a:extLst>
          </p:cNvPr>
          <p:cNvSpPr/>
          <p:nvPr/>
        </p:nvSpPr>
        <p:spPr>
          <a:xfrm>
            <a:off x="8811324" y="3451586"/>
            <a:ext cx="125495" cy="125495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60769015-84DA-45A1-84ED-213A35E5F037}"/>
              </a:ext>
            </a:extLst>
          </p:cNvPr>
          <p:cNvSpPr/>
          <p:nvPr/>
        </p:nvSpPr>
        <p:spPr>
          <a:xfrm>
            <a:off x="10663371" y="3451586"/>
            <a:ext cx="125495" cy="125495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F8678A1-03F8-47ED-9FF7-4412D96D22CB}"/>
              </a:ext>
            </a:extLst>
          </p:cNvPr>
          <p:cNvSpPr txBox="1"/>
          <p:nvPr/>
        </p:nvSpPr>
        <p:spPr>
          <a:xfrm>
            <a:off x="2474347" y="4050592"/>
            <a:ext cx="168716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9C94B79E-3072-400F-9FEE-93DCB2CB0367}"/>
              </a:ext>
            </a:extLst>
          </p:cNvPr>
          <p:cNvSpPr/>
          <p:nvPr/>
        </p:nvSpPr>
        <p:spPr>
          <a:xfrm>
            <a:off x="2474347" y="3737417"/>
            <a:ext cx="1687164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STEP 02.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45BC1938-09F9-403F-8963-DE31E5631242}"/>
              </a:ext>
            </a:extLst>
          </p:cNvPr>
          <p:cNvSpPr txBox="1"/>
          <p:nvPr/>
        </p:nvSpPr>
        <p:spPr>
          <a:xfrm>
            <a:off x="6178442" y="4050592"/>
            <a:ext cx="168716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A05104D8-5F59-4E93-9FC6-547304BDA37B}"/>
              </a:ext>
            </a:extLst>
          </p:cNvPr>
          <p:cNvSpPr/>
          <p:nvPr/>
        </p:nvSpPr>
        <p:spPr>
          <a:xfrm>
            <a:off x="6178442" y="3737417"/>
            <a:ext cx="1687164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STEP 04.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80AC83BC-61F5-4D88-88D0-74AFDEBCD640}"/>
              </a:ext>
            </a:extLst>
          </p:cNvPr>
          <p:cNvSpPr txBox="1"/>
          <p:nvPr/>
        </p:nvSpPr>
        <p:spPr>
          <a:xfrm>
            <a:off x="622300" y="4050592"/>
            <a:ext cx="168716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37849AD2-70C5-4D30-8A31-5890C02EF18D}"/>
              </a:ext>
            </a:extLst>
          </p:cNvPr>
          <p:cNvSpPr/>
          <p:nvPr/>
        </p:nvSpPr>
        <p:spPr>
          <a:xfrm>
            <a:off x="622300" y="3737417"/>
            <a:ext cx="1687164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STEP 01.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68BC6FF1-D02C-4DDA-A01D-EA308E1CD4FB}"/>
              </a:ext>
            </a:extLst>
          </p:cNvPr>
          <p:cNvSpPr txBox="1"/>
          <p:nvPr/>
        </p:nvSpPr>
        <p:spPr>
          <a:xfrm>
            <a:off x="4326394" y="4050592"/>
            <a:ext cx="168716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736102EB-580B-46DA-84D5-99F699685830}"/>
              </a:ext>
            </a:extLst>
          </p:cNvPr>
          <p:cNvSpPr/>
          <p:nvPr/>
        </p:nvSpPr>
        <p:spPr>
          <a:xfrm>
            <a:off x="4326395" y="3737417"/>
            <a:ext cx="1687164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STEP 03.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44D51177-3853-4907-A3FF-17618652AE24}"/>
              </a:ext>
            </a:extLst>
          </p:cNvPr>
          <p:cNvSpPr txBox="1"/>
          <p:nvPr/>
        </p:nvSpPr>
        <p:spPr>
          <a:xfrm>
            <a:off x="8030489" y="4050592"/>
            <a:ext cx="168716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49BDCD52-6258-4F5C-8B35-1FD2DA71212C}"/>
              </a:ext>
            </a:extLst>
          </p:cNvPr>
          <p:cNvSpPr/>
          <p:nvPr/>
        </p:nvSpPr>
        <p:spPr>
          <a:xfrm>
            <a:off x="8030489" y="3737417"/>
            <a:ext cx="1687164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STEP 05.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4D451C1B-6242-4902-A674-F6558EF46C42}"/>
              </a:ext>
            </a:extLst>
          </p:cNvPr>
          <p:cNvSpPr txBox="1"/>
          <p:nvPr/>
        </p:nvSpPr>
        <p:spPr>
          <a:xfrm>
            <a:off x="9882536" y="4050592"/>
            <a:ext cx="1687164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2A4D0928-D38A-4E19-BC5D-3AA3AE10D98B}"/>
              </a:ext>
            </a:extLst>
          </p:cNvPr>
          <p:cNvSpPr/>
          <p:nvPr/>
        </p:nvSpPr>
        <p:spPr>
          <a:xfrm>
            <a:off x="9882536" y="3737417"/>
            <a:ext cx="1687164" cy="338554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STEP 06.</a:t>
            </a:r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43E9B0DE-DFB8-4C68-B244-03C6A76BD74B}"/>
              </a:ext>
            </a:extLst>
          </p:cNvPr>
          <p:cNvGrpSpPr/>
          <p:nvPr/>
        </p:nvGrpSpPr>
        <p:grpSpPr>
          <a:xfrm>
            <a:off x="6925427" y="2943339"/>
            <a:ext cx="225936" cy="301296"/>
            <a:chOff x="3471472" y="902398"/>
            <a:chExt cx="295275" cy="393763"/>
          </a:xfrm>
          <a:solidFill>
            <a:srgbClr val="706459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E6791414-C666-465D-9699-B467A982B70C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1732DC7D-AF36-494F-A28D-69DCA0DC0371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</p:grpSp>
      <p:sp>
        <p:nvSpPr>
          <p:cNvPr id="38" name="자유형: 도형 37">
            <a:extLst>
              <a:ext uri="{FF2B5EF4-FFF2-40B4-BE49-F238E27FC236}">
                <a16:creationId xmlns:a16="http://schemas.microsoft.com/office/drawing/2014/main" id="{B8CF8090-1DE2-4306-88E1-92F0F77DF864}"/>
              </a:ext>
            </a:extLst>
          </p:cNvPr>
          <p:cNvSpPr/>
          <p:nvPr/>
        </p:nvSpPr>
        <p:spPr>
          <a:xfrm>
            <a:off x="10594929" y="2944577"/>
            <a:ext cx="262378" cy="298818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 sz="1600"/>
          </a:p>
        </p:txBody>
      </p:sp>
      <p:grpSp>
        <p:nvGrpSpPr>
          <p:cNvPr id="41" name="그룹 40">
            <a:extLst>
              <a:ext uri="{FF2B5EF4-FFF2-40B4-BE49-F238E27FC236}">
                <a16:creationId xmlns:a16="http://schemas.microsoft.com/office/drawing/2014/main" id="{D82ADF14-944B-45EC-BDE7-FDE8D858230A}"/>
              </a:ext>
            </a:extLst>
          </p:cNvPr>
          <p:cNvGrpSpPr/>
          <p:nvPr/>
        </p:nvGrpSpPr>
        <p:grpSpPr>
          <a:xfrm>
            <a:off x="1317165" y="2945453"/>
            <a:ext cx="297434" cy="297068"/>
            <a:chOff x="2090919" y="902017"/>
            <a:chExt cx="388715" cy="388239"/>
          </a:xfrm>
          <a:solidFill>
            <a:srgbClr val="706459"/>
          </a:solidFill>
        </p:grpSpPr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795D3B65-0C65-46CB-83C0-378D8F5C874F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5275C339-BB32-4DCA-94A5-DF610B9103E8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1C7A0506-80C6-4D24-BF3A-75C2C7CA1E4F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8D3E5E7D-4F6F-41E3-A465-46DEB10188E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BA5A7081-FED2-4982-9954-B6DA67083779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E6BF33E5-38C5-48BC-AE99-DC41A8D329F2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 dirty="0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A02387E0-232E-45E0-A0C3-482ADBA22888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</p:grp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71954903-19A8-4546-AAE5-FC3D81C2829B}"/>
              </a:ext>
            </a:extLst>
          </p:cNvPr>
          <p:cNvGrpSpPr/>
          <p:nvPr/>
        </p:nvGrpSpPr>
        <p:grpSpPr>
          <a:xfrm>
            <a:off x="3191527" y="2946346"/>
            <a:ext cx="287856" cy="295282"/>
            <a:chOff x="2772242" y="1560385"/>
            <a:chExt cx="376198" cy="385905"/>
          </a:xfrm>
          <a:solidFill>
            <a:srgbClr val="706459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E39BE5E6-3780-49AC-8212-D131D825AA9F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0A1C844F-5AFF-403A-B3FD-8F86FBE6D426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30310D09-70D4-4857-8739-C7FE38683BF2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67679A9C-5D56-44BA-8384-796588753DF5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</p:grpSp>
      <p:grpSp>
        <p:nvGrpSpPr>
          <p:cNvPr id="54" name="그룹 53">
            <a:extLst>
              <a:ext uri="{FF2B5EF4-FFF2-40B4-BE49-F238E27FC236}">
                <a16:creationId xmlns:a16="http://schemas.microsoft.com/office/drawing/2014/main" id="{606A454A-2AE5-4ED2-BA28-1694306A292B}"/>
              </a:ext>
            </a:extLst>
          </p:cNvPr>
          <p:cNvGrpSpPr/>
          <p:nvPr/>
        </p:nvGrpSpPr>
        <p:grpSpPr>
          <a:xfrm>
            <a:off x="5056436" y="2950882"/>
            <a:ext cx="298600" cy="286208"/>
            <a:chOff x="6793030" y="2235612"/>
            <a:chExt cx="390240" cy="374047"/>
          </a:xfrm>
          <a:solidFill>
            <a:srgbClr val="706459"/>
          </a:solidFill>
        </p:grpSpPr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15D6B7D7-21EC-46FD-B1BC-35A833EF433B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3EB271EA-84F3-4781-A7D8-8054C0C1F031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 dirty="0"/>
            </a:p>
          </p:txBody>
        </p:sp>
      </p:grpSp>
      <p:grpSp>
        <p:nvGrpSpPr>
          <p:cNvPr id="57" name="그룹 56">
            <a:extLst>
              <a:ext uri="{FF2B5EF4-FFF2-40B4-BE49-F238E27FC236}">
                <a16:creationId xmlns:a16="http://schemas.microsoft.com/office/drawing/2014/main" id="{F0CF7AFA-7AFE-47FF-953C-A3E15EC6C679}"/>
              </a:ext>
            </a:extLst>
          </p:cNvPr>
          <p:cNvGrpSpPr/>
          <p:nvPr/>
        </p:nvGrpSpPr>
        <p:grpSpPr>
          <a:xfrm>
            <a:off x="8721777" y="2944577"/>
            <a:ext cx="298820" cy="298818"/>
            <a:chOff x="752656" y="1562597"/>
            <a:chExt cx="390525" cy="390525"/>
          </a:xfrm>
          <a:solidFill>
            <a:srgbClr val="706459"/>
          </a:solidFill>
        </p:grpSpPr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3CD074EE-A59A-4D49-A466-5869B93C097C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C75A5AB1-FAC0-4EDE-9CBD-5863F520E4A0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72AFFF62-6FF0-41D4-AB2E-78F3DEA005CE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0773B676-F530-42AF-95FB-EB994C15F274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 dirty="0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CC7F4237-ED1B-42D5-A8F9-445FBD3F3FEA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sz="1600"/>
            </a:p>
          </p:txBody>
        </p:sp>
      </p:grpSp>
    </p:spTree>
    <p:extLst>
      <p:ext uri="{BB962C8B-B14F-4D97-AF65-F5344CB8AC3E}">
        <p14:creationId xmlns:p14="http://schemas.microsoft.com/office/powerpoint/2010/main" val="3598007084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F2ECC6D-2D37-4250-B32F-A901FD54FCAC}"/>
              </a:ext>
            </a:extLst>
          </p:cNvPr>
          <p:cNvSpPr txBox="1"/>
          <p:nvPr/>
        </p:nvSpPr>
        <p:spPr>
          <a:xfrm>
            <a:off x="1828800" y="410050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018DFC31-DEFE-4C0E-BA43-9836A4831369}"/>
              </a:ext>
            </a:extLst>
          </p:cNvPr>
          <p:cNvSpPr txBox="1"/>
          <p:nvPr/>
        </p:nvSpPr>
        <p:spPr>
          <a:xfrm>
            <a:off x="1828800" y="826578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31ADDE8D-2978-4BE0-9B12-F35CDE88CFB9}"/>
              </a:ext>
            </a:extLst>
          </p:cNvPr>
          <p:cNvSpPr txBox="1"/>
          <p:nvPr/>
        </p:nvSpPr>
        <p:spPr>
          <a:xfrm>
            <a:off x="488930" y="5044423"/>
            <a:ext cx="2698771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75B37DB6-43F8-45FF-B064-E8CB91523441}"/>
              </a:ext>
            </a:extLst>
          </p:cNvPr>
          <p:cNvSpPr/>
          <p:nvPr/>
        </p:nvSpPr>
        <p:spPr>
          <a:xfrm>
            <a:off x="488929" y="4673436"/>
            <a:ext cx="269877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706459"/>
                </a:solidFill>
              </a:rPr>
              <a:t>STEP01. 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7FC16403-AA41-4C26-9D06-D32080B1C6B2}"/>
              </a:ext>
            </a:extLst>
          </p:cNvPr>
          <p:cNvSpPr txBox="1"/>
          <p:nvPr/>
        </p:nvSpPr>
        <p:spPr>
          <a:xfrm>
            <a:off x="4286230" y="5044423"/>
            <a:ext cx="2698771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3E681363-B855-46AF-BBFD-CCBFE59128C7}"/>
              </a:ext>
            </a:extLst>
          </p:cNvPr>
          <p:cNvSpPr/>
          <p:nvPr/>
        </p:nvSpPr>
        <p:spPr>
          <a:xfrm>
            <a:off x="4286229" y="4673436"/>
            <a:ext cx="269877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706459"/>
                </a:solidFill>
              </a:rPr>
              <a:t>STEP02. 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D16B327E-EAD0-4CA8-9F7C-1353DBD91B8A}"/>
              </a:ext>
            </a:extLst>
          </p:cNvPr>
          <p:cNvSpPr txBox="1"/>
          <p:nvPr/>
        </p:nvSpPr>
        <p:spPr>
          <a:xfrm>
            <a:off x="8426430" y="5044423"/>
            <a:ext cx="2698771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E4DEAEEE-1BD5-4A25-BCFA-228881C6339B}"/>
              </a:ext>
            </a:extLst>
          </p:cNvPr>
          <p:cNvSpPr/>
          <p:nvPr/>
        </p:nvSpPr>
        <p:spPr>
          <a:xfrm>
            <a:off x="8426429" y="4673436"/>
            <a:ext cx="269877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solidFill>
                  <a:srgbClr val="706459"/>
                </a:solidFill>
              </a:rPr>
              <a:t>STEP03. Lorem ipsum</a:t>
            </a:r>
          </a:p>
        </p:txBody>
      </p:sp>
      <p:sp>
        <p:nvSpPr>
          <p:cNvPr id="13" name="그림 개체 틀 12">
            <a:extLst>
              <a:ext uri="{FF2B5EF4-FFF2-40B4-BE49-F238E27FC236}">
                <a16:creationId xmlns:a16="http://schemas.microsoft.com/office/drawing/2014/main" id="{0B4195E7-4088-4887-B32F-358084631AFA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4" name="그림 개체 틀 13">
            <a:extLst>
              <a:ext uri="{FF2B5EF4-FFF2-40B4-BE49-F238E27FC236}">
                <a16:creationId xmlns:a16="http://schemas.microsoft.com/office/drawing/2014/main" id="{2F72BDA7-2F8D-4D64-B170-1FF9E27C22A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5" name="그림 개체 틀 14">
            <a:extLst>
              <a:ext uri="{FF2B5EF4-FFF2-40B4-BE49-F238E27FC236}">
                <a16:creationId xmlns:a16="http://schemas.microsoft.com/office/drawing/2014/main" id="{B2B71592-B0CA-4DD0-ABD7-269F1F60585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2719844652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래픽 1">
            <a:extLst>
              <a:ext uri="{FF2B5EF4-FFF2-40B4-BE49-F238E27FC236}">
                <a16:creationId xmlns:a16="http://schemas.microsoft.com/office/drawing/2014/main" id="{F205E85B-CFFA-4204-8C78-CD360128A40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787927" y="2031999"/>
            <a:ext cx="489790" cy="355600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8DE5BA1A-FF38-4AAF-B679-65238F98EF8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9914282" y="2031999"/>
            <a:ext cx="489790" cy="355600"/>
          </a:xfrm>
          <a:prstGeom prst="rect">
            <a:avLst/>
          </a:prstGeom>
        </p:spPr>
      </p:pic>
      <p:sp>
        <p:nvSpPr>
          <p:cNvPr id="4" name="TextBox 3">
            <a:extLst>
              <a:ext uri="{FF2B5EF4-FFF2-40B4-BE49-F238E27FC236}">
                <a16:creationId xmlns:a16="http://schemas.microsoft.com/office/drawing/2014/main" id="{A5D2E2A0-936C-45CE-898B-2C2329B4CC02}"/>
              </a:ext>
            </a:extLst>
          </p:cNvPr>
          <p:cNvSpPr txBox="1"/>
          <p:nvPr/>
        </p:nvSpPr>
        <p:spPr>
          <a:xfrm>
            <a:off x="2545752" y="2209799"/>
            <a:ext cx="7100495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3600" b="1" dirty="0" err="1">
                <a:solidFill>
                  <a:srgbClr val="706459"/>
                </a:solidFill>
              </a:rPr>
              <a:t>amet</a:t>
            </a:r>
            <a:r>
              <a:rPr lang="en-US" altLang="ko-KR" sz="3600" b="1" dirty="0">
                <a:solidFill>
                  <a:srgbClr val="706459"/>
                </a:solidFill>
              </a:rPr>
              <a:t>, </a:t>
            </a:r>
            <a:r>
              <a:rPr lang="en-US" altLang="ko-KR" sz="3600" b="1" dirty="0" err="1">
                <a:solidFill>
                  <a:srgbClr val="706459"/>
                </a:solidFill>
              </a:rPr>
              <a:t>consectetur</a:t>
            </a:r>
            <a:r>
              <a:rPr lang="en-US" altLang="ko-KR" sz="3600" b="1" dirty="0">
                <a:solidFill>
                  <a:srgbClr val="706459"/>
                </a:solidFill>
              </a:rPr>
              <a:t> </a:t>
            </a:r>
            <a:r>
              <a:rPr lang="en-US" altLang="ko-KR" sz="3600" b="1" dirty="0" err="1">
                <a:solidFill>
                  <a:srgbClr val="706459"/>
                </a:solidFill>
              </a:rPr>
              <a:t>adipiscing</a:t>
            </a:r>
            <a:r>
              <a:rPr lang="en-US" altLang="ko-KR" sz="3600" b="1" dirty="0">
                <a:solidFill>
                  <a:srgbClr val="706459"/>
                </a:solidFill>
              </a:rPr>
              <a:t> </a:t>
            </a:r>
            <a:r>
              <a:rPr lang="en-US" altLang="ko-KR" sz="3600" b="1" dirty="0" err="1">
                <a:solidFill>
                  <a:srgbClr val="706459"/>
                </a:solidFill>
              </a:rPr>
              <a:t>elit</a:t>
            </a:r>
            <a:r>
              <a:rPr lang="en-US" altLang="ko-KR" sz="3600" b="1" dirty="0">
                <a:solidFill>
                  <a:srgbClr val="706459"/>
                </a:solidFill>
              </a:rPr>
              <a:t>, sed do </a:t>
            </a:r>
            <a:r>
              <a:rPr lang="en-US" altLang="ko-KR" sz="3600" b="1" dirty="0" err="1">
                <a:solidFill>
                  <a:srgbClr val="706459"/>
                </a:solidFill>
              </a:rPr>
              <a:t>eiusmod</a:t>
            </a:r>
            <a:r>
              <a:rPr lang="en-US" altLang="ko-KR" sz="3600" b="1" dirty="0">
                <a:solidFill>
                  <a:srgbClr val="706459"/>
                </a:solidFill>
              </a:rPr>
              <a:t> </a:t>
            </a:r>
            <a:r>
              <a:rPr lang="en-US" altLang="ko-KR" sz="3600" b="1" dirty="0" err="1">
                <a:solidFill>
                  <a:srgbClr val="706459"/>
                </a:solidFill>
              </a:rPr>
              <a:t>tempor</a:t>
            </a:r>
            <a:r>
              <a:rPr lang="en-US" altLang="ko-KR" sz="3600" b="1" dirty="0">
                <a:solidFill>
                  <a:srgbClr val="706459"/>
                </a:solidFill>
              </a:rPr>
              <a:t> </a:t>
            </a:r>
            <a:r>
              <a:rPr lang="en-US" altLang="ko-KR" sz="3600" b="1" dirty="0" err="1">
                <a:solidFill>
                  <a:srgbClr val="706459"/>
                </a:solidFill>
              </a:rPr>
              <a:t>incididunt</a:t>
            </a:r>
            <a:r>
              <a:rPr lang="en-US" altLang="ko-KR" sz="3600" b="1" dirty="0">
                <a:solidFill>
                  <a:srgbClr val="706459"/>
                </a:solidFill>
              </a:rPr>
              <a:t> </a:t>
            </a:r>
            <a:r>
              <a:rPr lang="en-US" altLang="ko-KR" sz="3600" b="1" dirty="0" err="1">
                <a:solidFill>
                  <a:srgbClr val="706459"/>
                </a:solidFill>
              </a:rPr>
              <a:t>ut</a:t>
            </a:r>
            <a:r>
              <a:rPr lang="en-US" altLang="ko-KR" sz="3600" b="1" dirty="0">
                <a:solidFill>
                  <a:srgbClr val="706459"/>
                </a:solidFill>
              </a:rPr>
              <a:t> </a:t>
            </a:r>
            <a:r>
              <a:rPr lang="en-US" altLang="ko-KR" sz="3600" b="1" dirty="0" err="1">
                <a:solidFill>
                  <a:srgbClr val="706459"/>
                </a:solidFill>
              </a:rPr>
              <a:t>labore</a:t>
            </a:r>
            <a:r>
              <a:rPr lang="en-US" altLang="ko-KR" sz="3600" b="1" dirty="0">
                <a:solidFill>
                  <a:srgbClr val="706459"/>
                </a:solidFill>
              </a:rPr>
              <a:t> et dolore magna </a:t>
            </a:r>
            <a:r>
              <a:rPr lang="en-US" altLang="ko-KR" sz="3600" b="1" dirty="0" err="1">
                <a:solidFill>
                  <a:srgbClr val="706459"/>
                </a:solidFill>
              </a:rPr>
              <a:t>aliqua</a:t>
            </a:r>
            <a:r>
              <a:rPr lang="en-US" altLang="ko-KR" sz="3600" b="1" dirty="0">
                <a:solidFill>
                  <a:srgbClr val="706459"/>
                </a:solidFill>
              </a:rPr>
              <a:t>.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ECC27A4F-F651-4F91-8717-61762AB65008}"/>
              </a:ext>
            </a:extLst>
          </p:cNvPr>
          <p:cNvSpPr txBox="1"/>
          <p:nvPr/>
        </p:nvSpPr>
        <p:spPr>
          <a:xfrm>
            <a:off x="2545751" y="5067299"/>
            <a:ext cx="710049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400" dirty="0">
                <a:solidFill>
                  <a:srgbClr val="706459"/>
                </a:solidFill>
              </a:rPr>
              <a:t>- John Doe</a:t>
            </a:r>
          </a:p>
        </p:txBody>
      </p:sp>
    </p:spTree>
    <p:extLst>
      <p:ext uri="{BB962C8B-B14F-4D97-AF65-F5344CB8AC3E}">
        <p14:creationId xmlns:p14="http://schemas.microsoft.com/office/powerpoint/2010/main" val="1330566652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원형: 비어 있음 1">
            <a:extLst>
              <a:ext uri="{FF2B5EF4-FFF2-40B4-BE49-F238E27FC236}">
                <a16:creationId xmlns:a16="http://schemas.microsoft.com/office/drawing/2014/main" id="{B6EABA39-B83F-42F0-AE43-A65AF278D68D}"/>
              </a:ext>
            </a:extLst>
          </p:cNvPr>
          <p:cNvSpPr/>
          <p:nvPr/>
        </p:nvSpPr>
        <p:spPr>
          <a:xfrm>
            <a:off x="1996516" y="1674748"/>
            <a:ext cx="1044827" cy="1044827"/>
          </a:xfrm>
          <a:prstGeom prst="donut">
            <a:avLst>
              <a:gd name="adj" fmla="val 9652"/>
            </a:avLst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6DB28E03-62BF-40FA-9B65-AA699EFCCE09}"/>
              </a:ext>
            </a:extLst>
          </p:cNvPr>
          <p:cNvGrpSpPr/>
          <p:nvPr/>
        </p:nvGrpSpPr>
        <p:grpSpPr>
          <a:xfrm>
            <a:off x="2374929" y="1944491"/>
            <a:ext cx="288000" cy="450252"/>
            <a:chOff x="2176739" y="5552206"/>
            <a:chExt cx="257175" cy="402061"/>
          </a:xfrm>
          <a:solidFill>
            <a:srgbClr val="706459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4A782062-CB6C-4DF6-A821-12FBD7CAD439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61E81F4E-9EE1-4BD6-A914-40B5077CBEA4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501096F8-E833-40A5-9A42-895AAB6F8C16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C5B5AC62-6770-49C7-A051-EFEF70B87918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6B0FA62B-927A-4EAD-99FD-63D1419C0CE4}"/>
              </a:ext>
            </a:extLst>
          </p:cNvPr>
          <p:cNvSpPr/>
          <p:nvPr/>
        </p:nvSpPr>
        <p:spPr>
          <a:xfrm>
            <a:off x="1731857" y="3468546"/>
            <a:ext cx="1574144" cy="2546810"/>
          </a:xfrm>
          <a:prstGeom prst="roundRect">
            <a:avLst>
              <a:gd name="adj" fmla="val 10468"/>
            </a:avLst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14400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dolor sit </a:t>
            </a:r>
            <a:r>
              <a:rPr lang="en-US" altLang="ko-KR" sz="1400" dirty="0" err="1">
                <a:solidFill>
                  <a:srgbClr val="706459"/>
                </a:solidFill>
              </a:rPr>
              <a:t>amet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do </a:t>
            </a:r>
            <a:r>
              <a:rPr lang="en-US" altLang="ko-KR" sz="1400" dirty="0" err="1">
                <a:solidFill>
                  <a:srgbClr val="706459"/>
                </a:solidFill>
              </a:rPr>
              <a:t>eiusmod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incididunt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ut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labore</a:t>
            </a:r>
            <a:r>
              <a:rPr lang="en-US" altLang="ko-KR" sz="1400" dirty="0">
                <a:solidFill>
                  <a:srgbClr val="70645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706459"/>
                </a:solidFill>
              </a:rPr>
              <a:t>aliqua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D91B502D-C514-4E26-A280-D29E24D91800}"/>
              </a:ext>
            </a:extLst>
          </p:cNvPr>
          <p:cNvSpPr/>
          <p:nvPr/>
        </p:nvSpPr>
        <p:spPr>
          <a:xfrm>
            <a:off x="1670923" y="2890772"/>
            <a:ext cx="169601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 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10" name="원형: 비어 있음 9">
            <a:extLst>
              <a:ext uri="{FF2B5EF4-FFF2-40B4-BE49-F238E27FC236}">
                <a16:creationId xmlns:a16="http://schemas.microsoft.com/office/drawing/2014/main" id="{2F3850F7-048F-46D5-B966-7A9F2C8226FD}"/>
              </a:ext>
            </a:extLst>
          </p:cNvPr>
          <p:cNvSpPr/>
          <p:nvPr/>
        </p:nvSpPr>
        <p:spPr>
          <a:xfrm>
            <a:off x="3783682" y="1674748"/>
            <a:ext cx="1044827" cy="1044827"/>
          </a:xfrm>
          <a:prstGeom prst="donut">
            <a:avLst>
              <a:gd name="adj" fmla="val 9652"/>
            </a:avLst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321189B-08B6-4A22-88A5-BE9402FF5D0B}"/>
              </a:ext>
            </a:extLst>
          </p:cNvPr>
          <p:cNvSpPr/>
          <p:nvPr/>
        </p:nvSpPr>
        <p:spPr>
          <a:xfrm>
            <a:off x="3458089" y="2890772"/>
            <a:ext cx="169601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 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13" name="원형: 비어 있음 12">
            <a:extLst>
              <a:ext uri="{FF2B5EF4-FFF2-40B4-BE49-F238E27FC236}">
                <a16:creationId xmlns:a16="http://schemas.microsoft.com/office/drawing/2014/main" id="{EE1EE113-9599-4FDB-A019-54EEF035C86E}"/>
              </a:ext>
            </a:extLst>
          </p:cNvPr>
          <p:cNvSpPr/>
          <p:nvPr/>
        </p:nvSpPr>
        <p:spPr>
          <a:xfrm>
            <a:off x="5570848" y="1674748"/>
            <a:ext cx="1044827" cy="1044827"/>
          </a:xfrm>
          <a:prstGeom prst="donut">
            <a:avLst>
              <a:gd name="adj" fmla="val 9652"/>
            </a:avLst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8136136E-B455-4FAB-983D-B9D732B9AF9E}"/>
              </a:ext>
            </a:extLst>
          </p:cNvPr>
          <p:cNvSpPr/>
          <p:nvPr/>
        </p:nvSpPr>
        <p:spPr>
          <a:xfrm>
            <a:off x="5245255" y="2890772"/>
            <a:ext cx="169601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 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16" name="원형: 비어 있음 15">
            <a:extLst>
              <a:ext uri="{FF2B5EF4-FFF2-40B4-BE49-F238E27FC236}">
                <a16:creationId xmlns:a16="http://schemas.microsoft.com/office/drawing/2014/main" id="{CC1DCB31-527F-439B-9425-314C7BE7B7D7}"/>
              </a:ext>
            </a:extLst>
          </p:cNvPr>
          <p:cNvSpPr/>
          <p:nvPr/>
        </p:nvSpPr>
        <p:spPr>
          <a:xfrm>
            <a:off x="7358014" y="1674748"/>
            <a:ext cx="1044827" cy="1044827"/>
          </a:xfrm>
          <a:prstGeom prst="donut">
            <a:avLst>
              <a:gd name="adj" fmla="val 9652"/>
            </a:avLst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AABA7BF1-87B9-4CF9-A040-477E2137D5F0}"/>
              </a:ext>
            </a:extLst>
          </p:cNvPr>
          <p:cNvSpPr/>
          <p:nvPr/>
        </p:nvSpPr>
        <p:spPr>
          <a:xfrm>
            <a:off x="7032421" y="2890772"/>
            <a:ext cx="169601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 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19" name="원형: 비어 있음 18">
            <a:extLst>
              <a:ext uri="{FF2B5EF4-FFF2-40B4-BE49-F238E27FC236}">
                <a16:creationId xmlns:a16="http://schemas.microsoft.com/office/drawing/2014/main" id="{0B5B1F27-E8C9-4DCA-BD64-6C5D300B177A}"/>
              </a:ext>
            </a:extLst>
          </p:cNvPr>
          <p:cNvSpPr/>
          <p:nvPr/>
        </p:nvSpPr>
        <p:spPr>
          <a:xfrm>
            <a:off x="9145180" y="1674748"/>
            <a:ext cx="1044827" cy="1044827"/>
          </a:xfrm>
          <a:prstGeom prst="donut">
            <a:avLst>
              <a:gd name="adj" fmla="val 9652"/>
            </a:avLst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B13F1BC3-D8DA-4072-B320-6F62BB0EED0C}"/>
              </a:ext>
            </a:extLst>
          </p:cNvPr>
          <p:cNvSpPr/>
          <p:nvPr/>
        </p:nvSpPr>
        <p:spPr>
          <a:xfrm>
            <a:off x="8819587" y="2890772"/>
            <a:ext cx="169601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706459"/>
                </a:solidFill>
              </a:rPr>
              <a:t>Lorem ipsum </a:t>
            </a:r>
            <a:endParaRPr lang="ko-KR" altLang="en-US" sz="1600" b="1" dirty="0">
              <a:solidFill>
                <a:srgbClr val="706459"/>
              </a:solidFill>
            </a:endParaRPr>
          </a:p>
        </p:txBody>
      </p:sp>
      <p:sp>
        <p:nvSpPr>
          <p:cNvPr id="22" name="자유형: 도형 21">
            <a:extLst>
              <a:ext uri="{FF2B5EF4-FFF2-40B4-BE49-F238E27FC236}">
                <a16:creationId xmlns:a16="http://schemas.microsoft.com/office/drawing/2014/main" id="{0ABF76A1-EEA5-41E4-8C27-C4F9F6C7420B}"/>
              </a:ext>
            </a:extLst>
          </p:cNvPr>
          <p:cNvSpPr/>
          <p:nvPr/>
        </p:nvSpPr>
        <p:spPr>
          <a:xfrm>
            <a:off x="9502399" y="2005639"/>
            <a:ext cx="330388" cy="398410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3" name="그룹 22">
            <a:extLst>
              <a:ext uri="{FF2B5EF4-FFF2-40B4-BE49-F238E27FC236}">
                <a16:creationId xmlns:a16="http://schemas.microsoft.com/office/drawing/2014/main" id="{A2138E4B-16EB-4B84-BB34-75856EF9705B}"/>
              </a:ext>
            </a:extLst>
          </p:cNvPr>
          <p:cNvGrpSpPr/>
          <p:nvPr/>
        </p:nvGrpSpPr>
        <p:grpSpPr>
          <a:xfrm>
            <a:off x="5944775" y="2010176"/>
            <a:ext cx="363138" cy="363138"/>
            <a:chOff x="2801293" y="892968"/>
            <a:chExt cx="390525" cy="390525"/>
          </a:xfrm>
          <a:solidFill>
            <a:srgbClr val="706459"/>
          </a:solidFill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4148733D-8132-4B36-ADDE-62275116758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D4B3A476-42DD-4845-BCC9-20DB7CB5D149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F1FF3290-2CDF-499A-B34D-325E11BEC77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75A2430-C850-40EA-B435-49B67D148816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B0A37A1D-31DE-48E3-B520-D2CD71611176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73C4DE7E-5077-4746-966A-E84A0FDBA4D7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" name="그룹 29">
            <a:extLst>
              <a:ext uri="{FF2B5EF4-FFF2-40B4-BE49-F238E27FC236}">
                <a16:creationId xmlns:a16="http://schemas.microsoft.com/office/drawing/2014/main" id="{F7F1B0C0-224A-4B21-836E-6FA19A337350}"/>
              </a:ext>
            </a:extLst>
          </p:cNvPr>
          <p:cNvGrpSpPr/>
          <p:nvPr/>
        </p:nvGrpSpPr>
        <p:grpSpPr>
          <a:xfrm>
            <a:off x="4112242" y="1996077"/>
            <a:ext cx="391336" cy="391336"/>
            <a:chOff x="6151784" y="2905672"/>
            <a:chExt cx="390525" cy="390525"/>
          </a:xfrm>
          <a:solidFill>
            <a:srgbClr val="706459"/>
          </a:solidFill>
        </p:grpSpPr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48B30D5-837A-423B-912D-FE66ABBEB67E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4BC7FDE4-8F55-467D-85A0-300121E33A52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3" name="자유형: 도형 32">
            <a:extLst>
              <a:ext uri="{FF2B5EF4-FFF2-40B4-BE49-F238E27FC236}">
                <a16:creationId xmlns:a16="http://schemas.microsoft.com/office/drawing/2014/main" id="{27D0AF0D-11E2-4DE4-A4D3-239A86005E11}"/>
              </a:ext>
            </a:extLst>
          </p:cNvPr>
          <p:cNvSpPr/>
          <p:nvPr/>
        </p:nvSpPr>
        <p:spPr>
          <a:xfrm>
            <a:off x="7687831" y="1988942"/>
            <a:ext cx="363138" cy="363138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" name="사각형: 둥근 모서리 35">
            <a:extLst>
              <a:ext uri="{FF2B5EF4-FFF2-40B4-BE49-F238E27FC236}">
                <a16:creationId xmlns:a16="http://schemas.microsoft.com/office/drawing/2014/main" id="{6C2B388C-BD76-4BA4-944C-09B44020F2DE}"/>
              </a:ext>
            </a:extLst>
          </p:cNvPr>
          <p:cNvSpPr/>
          <p:nvPr/>
        </p:nvSpPr>
        <p:spPr>
          <a:xfrm>
            <a:off x="3519023" y="3468546"/>
            <a:ext cx="1574144" cy="2546810"/>
          </a:xfrm>
          <a:prstGeom prst="roundRect">
            <a:avLst>
              <a:gd name="adj" fmla="val 10468"/>
            </a:avLst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14400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dolor sit </a:t>
            </a:r>
            <a:r>
              <a:rPr lang="en-US" altLang="ko-KR" sz="1400" dirty="0" err="1">
                <a:solidFill>
                  <a:srgbClr val="706459"/>
                </a:solidFill>
              </a:rPr>
              <a:t>amet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do </a:t>
            </a:r>
            <a:r>
              <a:rPr lang="en-US" altLang="ko-KR" sz="1400" dirty="0" err="1">
                <a:solidFill>
                  <a:srgbClr val="706459"/>
                </a:solidFill>
              </a:rPr>
              <a:t>eiusmod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incididunt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ut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labore</a:t>
            </a:r>
            <a:r>
              <a:rPr lang="en-US" altLang="ko-KR" sz="1400" dirty="0">
                <a:solidFill>
                  <a:srgbClr val="70645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706459"/>
                </a:solidFill>
              </a:rPr>
              <a:t>aliqua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37" name="사각형: 둥근 모서리 36">
            <a:extLst>
              <a:ext uri="{FF2B5EF4-FFF2-40B4-BE49-F238E27FC236}">
                <a16:creationId xmlns:a16="http://schemas.microsoft.com/office/drawing/2014/main" id="{5B935D29-D57A-4692-9FD4-EB2186CDDC00}"/>
              </a:ext>
            </a:extLst>
          </p:cNvPr>
          <p:cNvSpPr/>
          <p:nvPr/>
        </p:nvSpPr>
        <p:spPr>
          <a:xfrm>
            <a:off x="5306189" y="3468546"/>
            <a:ext cx="1574144" cy="2546810"/>
          </a:xfrm>
          <a:prstGeom prst="roundRect">
            <a:avLst>
              <a:gd name="adj" fmla="val 10468"/>
            </a:avLst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14400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dolor sit </a:t>
            </a:r>
            <a:r>
              <a:rPr lang="en-US" altLang="ko-KR" sz="1400" dirty="0" err="1">
                <a:solidFill>
                  <a:srgbClr val="706459"/>
                </a:solidFill>
              </a:rPr>
              <a:t>amet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do </a:t>
            </a:r>
            <a:r>
              <a:rPr lang="en-US" altLang="ko-KR" sz="1400" dirty="0" err="1">
                <a:solidFill>
                  <a:srgbClr val="706459"/>
                </a:solidFill>
              </a:rPr>
              <a:t>eiusmod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incididunt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ut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labore</a:t>
            </a:r>
            <a:r>
              <a:rPr lang="en-US" altLang="ko-KR" sz="1400" dirty="0">
                <a:solidFill>
                  <a:srgbClr val="70645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706459"/>
                </a:solidFill>
              </a:rPr>
              <a:t>aliqua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38" name="사각형: 둥근 모서리 37">
            <a:extLst>
              <a:ext uri="{FF2B5EF4-FFF2-40B4-BE49-F238E27FC236}">
                <a16:creationId xmlns:a16="http://schemas.microsoft.com/office/drawing/2014/main" id="{82F121EC-EE1F-4611-83B0-0E6F6A480679}"/>
              </a:ext>
            </a:extLst>
          </p:cNvPr>
          <p:cNvSpPr/>
          <p:nvPr/>
        </p:nvSpPr>
        <p:spPr>
          <a:xfrm>
            <a:off x="7093355" y="3468546"/>
            <a:ext cx="1574144" cy="2546810"/>
          </a:xfrm>
          <a:prstGeom prst="roundRect">
            <a:avLst>
              <a:gd name="adj" fmla="val 10468"/>
            </a:avLst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14400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dolor sit </a:t>
            </a:r>
            <a:r>
              <a:rPr lang="en-US" altLang="ko-KR" sz="1400" dirty="0" err="1">
                <a:solidFill>
                  <a:srgbClr val="706459"/>
                </a:solidFill>
              </a:rPr>
              <a:t>amet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do </a:t>
            </a:r>
            <a:r>
              <a:rPr lang="en-US" altLang="ko-KR" sz="1400" dirty="0" err="1">
                <a:solidFill>
                  <a:srgbClr val="706459"/>
                </a:solidFill>
              </a:rPr>
              <a:t>eiusmod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incididunt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ut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labore</a:t>
            </a:r>
            <a:r>
              <a:rPr lang="en-US" altLang="ko-KR" sz="1400" dirty="0">
                <a:solidFill>
                  <a:srgbClr val="70645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706459"/>
                </a:solidFill>
              </a:rPr>
              <a:t>aliqua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39" name="사각형: 둥근 모서리 38">
            <a:extLst>
              <a:ext uri="{FF2B5EF4-FFF2-40B4-BE49-F238E27FC236}">
                <a16:creationId xmlns:a16="http://schemas.microsoft.com/office/drawing/2014/main" id="{50A7147F-1FA9-4863-B8E5-325A6FC8BBB6}"/>
              </a:ext>
            </a:extLst>
          </p:cNvPr>
          <p:cNvSpPr/>
          <p:nvPr/>
        </p:nvSpPr>
        <p:spPr>
          <a:xfrm>
            <a:off x="8880521" y="3468546"/>
            <a:ext cx="1574144" cy="2546810"/>
          </a:xfrm>
          <a:prstGeom prst="roundRect">
            <a:avLst>
              <a:gd name="adj" fmla="val 10468"/>
            </a:avLst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144000" rIns="9144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dolor sit </a:t>
            </a:r>
            <a:r>
              <a:rPr lang="en-US" altLang="ko-KR" sz="1400" dirty="0" err="1">
                <a:solidFill>
                  <a:srgbClr val="706459"/>
                </a:solidFill>
              </a:rPr>
              <a:t>amet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do </a:t>
            </a:r>
            <a:r>
              <a:rPr lang="en-US" altLang="ko-KR" sz="1400" dirty="0" err="1">
                <a:solidFill>
                  <a:srgbClr val="706459"/>
                </a:solidFill>
              </a:rPr>
              <a:t>eiusmod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incididunt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 dirty="0" err="1">
                <a:solidFill>
                  <a:srgbClr val="706459"/>
                </a:solidFill>
              </a:rPr>
              <a:t>ut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706459"/>
                </a:solidFill>
              </a:rPr>
              <a:t>labore</a:t>
            </a:r>
            <a:r>
              <a:rPr lang="en-US" altLang="ko-KR" sz="1400" dirty="0">
                <a:solidFill>
                  <a:srgbClr val="70645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706459"/>
                </a:solidFill>
              </a:rPr>
              <a:t>aliqua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D15C0747-CE67-43F1-8106-FCF5982F40E1}"/>
              </a:ext>
            </a:extLst>
          </p:cNvPr>
          <p:cNvSpPr txBox="1"/>
          <p:nvPr/>
        </p:nvSpPr>
        <p:spPr>
          <a:xfrm>
            <a:off x="1828800" y="410050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E752B522-03FF-424C-A3AC-470ECBF43E34}"/>
              </a:ext>
            </a:extLst>
          </p:cNvPr>
          <p:cNvSpPr txBox="1"/>
          <p:nvPr/>
        </p:nvSpPr>
        <p:spPr>
          <a:xfrm>
            <a:off x="1828800" y="826578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689760939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직사각형 5">
            <a:extLst>
              <a:ext uri="{FF2B5EF4-FFF2-40B4-BE49-F238E27FC236}">
                <a16:creationId xmlns:a16="http://schemas.microsoft.com/office/drawing/2014/main" id="{69495AC9-A02E-4FAD-913B-00A07F9BEBA9}"/>
              </a:ext>
            </a:extLst>
          </p:cNvPr>
          <p:cNvSpPr/>
          <p:nvPr/>
        </p:nvSpPr>
        <p:spPr>
          <a:xfrm>
            <a:off x="1396868" y="2876743"/>
            <a:ext cx="2267343" cy="438539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2158D35D-F5A9-4E31-9BC2-A18080F9645B}"/>
              </a:ext>
            </a:extLst>
          </p:cNvPr>
          <p:cNvSpPr/>
          <p:nvPr/>
        </p:nvSpPr>
        <p:spPr>
          <a:xfrm>
            <a:off x="3735742" y="2876743"/>
            <a:ext cx="2267343" cy="438539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A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E60425E-88AF-4FFF-B174-B4ECBD9FF12E}"/>
              </a:ext>
            </a:extLst>
          </p:cNvPr>
          <p:cNvSpPr/>
          <p:nvPr/>
        </p:nvSpPr>
        <p:spPr>
          <a:xfrm>
            <a:off x="6074616" y="2876743"/>
            <a:ext cx="2267343" cy="438539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B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2D1FF7B0-F46F-46BB-8857-B28BECFECDA3}"/>
              </a:ext>
            </a:extLst>
          </p:cNvPr>
          <p:cNvSpPr/>
          <p:nvPr/>
        </p:nvSpPr>
        <p:spPr>
          <a:xfrm>
            <a:off x="8413489" y="2876743"/>
            <a:ext cx="2267343" cy="438539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C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44EEB12E-BED0-4326-A64C-EBE99E15BE12}"/>
              </a:ext>
            </a:extLst>
          </p:cNvPr>
          <p:cNvSpPr/>
          <p:nvPr/>
        </p:nvSpPr>
        <p:spPr>
          <a:xfrm>
            <a:off x="1396868" y="3389927"/>
            <a:ext cx="2267343" cy="438539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0D11DEE1-631A-47D5-8204-91F5154B30C4}"/>
              </a:ext>
            </a:extLst>
          </p:cNvPr>
          <p:cNvSpPr/>
          <p:nvPr/>
        </p:nvSpPr>
        <p:spPr>
          <a:xfrm>
            <a:off x="3735742" y="3389927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11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971AF59-044A-414F-B7C5-6F1618B98DF5}"/>
              </a:ext>
            </a:extLst>
          </p:cNvPr>
          <p:cNvSpPr/>
          <p:nvPr/>
        </p:nvSpPr>
        <p:spPr>
          <a:xfrm>
            <a:off x="6074616" y="3389927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24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024CC794-9AE1-42F3-A33C-03F9DF52B6D5}"/>
              </a:ext>
            </a:extLst>
          </p:cNvPr>
          <p:cNvSpPr/>
          <p:nvPr/>
        </p:nvSpPr>
        <p:spPr>
          <a:xfrm>
            <a:off x="8413489" y="3389927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7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67DBA76E-D6B3-495D-8C35-E15AEC83EC6E}"/>
              </a:ext>
            </a:extLst>
          </p:cNvPr>
          <p:cNvSpPr/>
          <p:nvPr/>
        </p:nvSpPr>
        <p:spPr>
          <a:xfrm>
            <a:off x="1396868" y="3903111"/>
            <a:ext cx="2267343" cy="438539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r>
              <a:rPr lang="en-US" altLang="ko-KR" sz="140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1E5C0B19-A629-4DC7-929B-745B60B947A4}"/>
              </a:ext>
            </a:extLst>
          </p:cNvPr>
          <p:cNvSpPr/>
          <p:nvPr/>
        </p:nvSpPr>
        <p:spPr>
          <a:xfrm>
            <a:off x="3735742" y="3903111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32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91477AAA-9E40-43E0-A464-D7DCB0AA863A}"/>
              </a:ext>
            </a:extLst>
          </p:cNvPr>
          <p:cNvSpPr/>
          <p:nvPr/>
        </p:nvSpPr>
        <p:spPr>
          <a:xfrm>
            <a:off x="6074616" y="3903111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17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A73C92E7-AF34-406E-A3BB-BDED4B43EAA0}"/>
              </a:ext>
            </a:extLst>
          </p:cNvPr>
          <p:cNvSpPr/>
          <p:nvPr/>
        </p:nvSpPr>
        <p:spPr>
          <a:xfrm>
            <a:off x="8413489" y="3903111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13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211A646-E9D2-472D-AC11-EC4442E12B43}"/>
              </a:ext>
            </a:extLst>
          </p:cNvPr>
          <p:cNvSpPr/>
          <p:nvPr/>
        </p:nvSpPr>
        <p:spPr>
          <a:xfrm>
            <a:off x="1396868" y="4416295"/>
            <a:ext cx="2267343" cy="438539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r>
              <a:rPr lang="en-US" altLang="ko-KR" sz="140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644A6951-3AB6-44B2-B262-275AC7F62358}"/>
              </a:ext>
            </a:extLst>
          </p:cNvPr>
          <p:cNvSpPr/>
          <p:nvPr/>
        </p:nvSpPr>
        <p:spPr>
          <a:xfrm>
            <a:off x="3735742" y="4416295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5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F47E727A-D24D-443B-AD03-F0661461848C}"/>
              </a:ext>
            </a:extLst>
          </p:cNvPr>
          <p:cNvSpPr/>
          <p:nvPr/>
        </p:nvSpPr>
        <p:spPr>
          <a:xfrm>
            <a:off x="6074616" y="4416295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36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8A956D1E-1BFE-43B7-909F-5F258A513F62}"/>
              </a:ext>
            </a:extLst>
          </p:cNvPr>
          <p:cNvSpPr/>
          <p:nvPr/>
        </p:nvSpPr>
        <p:spPr>
          <a:xfrm>
            <a:off x="8413489" y="4416295"/>
            <a:ext cx="2267343" cy="438539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lIns="180000" rtlCol="0" anchor="ctr"/>
          <a:lstStyle/>
          <a:p>
            <a:pPr algn="ctr"/>
            <a:r>
              <a:rPr lang="en-US" altLang="ko-KR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26</a:t>
            </a:r>
            <a:endParaRPr lang="ko-KR" altLang="en-US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E3C21B75-C891-4245-AE12-66E8CB2B1C1D}"/>
              </a:ext>
            </a:extLst>
          </p:cNvPr>
          <p:cNvSpPr txBox="1"/>
          <p:nvPr/>
        </p:nvSpPr>
        <p:spPr>
          <a:xfrm>
            <a:off x="1828800" y="1643764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CA70D7AD-D5CF-4C96-AD05-C098E3B22C31}"/>
              </a:ext>
            </a:extLst>
          </p:cNvPr>
          <p:cNvSpPr txBox="1"/>
          <p:nvPr/>
        </p:nvSpPr>
        <p:spPr>
          <a:xfrm>
            <a:off x="1828800" y="2060292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0931381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타원 34">
            <a:extLst>
              <a:ext uri="{FF2B5EF4-FFF2-40B4-BE49-F238E27FC236}">
                <a16:creationId xmlns:a16="http://schemas.microsoft.com/office/drawing/2014/main" id="{80062BFB-71B2-4216-A4B6-0B76B813FBA1}"/>
              </a:ext>
            </a:extLst>
          </p:cNvPr>
          <p:cNvSpPr/>
          <p:nvPr/>
        </p:nvSpPr>
        <p:spPr>
          <a:xfrm>
            <a:off x="1565729" y="1867487"/>
            <a:ext cx="1554842" cy="1554842"/>
          </a:xfrm>
          <a:prstGeom prst="ellipse">
            <a:avLst/>
          </a:prstGeom>
          <a:solidFill>
            <a:srgbClr val="EDE2D8">
              <a:alpha val="50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6" name="타원 35">
            <a:extLst>
              <a:ext uri="{FF2B5EF4-FFF2-40B4-BE49-F238E27FC236}">
                <a16:creationId xmlns:a16="http://schemas.microsoft.com/office/drawing/2014/main" id="{6FD66E64-5C9D-4C6A-86C2-6DD4688219F1}"/>
              </a:ext>
            </a:extLst>
          </p:cNvPr>
          <p:cNvSpPr/>
          <p:nvPr/>
        </p:nvSpPr>
        <p:spPr>
          <a:xfrm>
            <a:off x="4137479" y="1867487"/>
            <a:ext cx="1554842" cy="1554842"/>
          </a:xfrm>
          <a:prstGeom prst="ellipse">
            <a:avLst/>
          </a:prstGeom>
          <a:solidFill>
            <a:srgbClr val="EDE2D8">
              <a:alpha val="50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7" name="타원 36">
            <a:extLst>
              <a:ext uri="{FF2B5EF4-FFF2-40B4-BE49-F238E27FC236}">
                <a16:creationId xmlns:a16="http://schemas.microsoft.com/office/drawing/2014/main" id="{5B78814C-D22A-4079-BB4C-B79F6DB0D4CE}"/>
              </a:ext>
            </a:extLst>
          </p:cNvPr>
          <p:cNvSpPr/>
          <p:nvPr/>
        </p:nvSpPr>
        <p:spPr>
          <a:xfrm>
            <a:off x="6709229" y="1867487"/>
            <a:ext cx="1554842" cy="1554842"/>
          </a:xfrm>
          <a:prstGeom prst="ellipse">
            <a:avLst/>
          </a:prstGeom>
          <a:solidFill>
            <a:srgbClr val="EDE2D8">
              <a:alpha val="50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8" name="타원 37">
            <a:extLst>
              <a:ext uri="{FF2B5EF4-FFF2-40B4-BE49-F238E27FC236}">
                <a16:creationId xmlns:a16="http://schemas.microsoft.com/office/drawing/2014/main" id="{8AB437DA-E592-4574-8E41-903D1F3A455A}"/>
              </a:ext>
            </a:extLst>
          </p:cNvPr>
          <p:cNvSpPr/>
          <p:nvPr/>
        </p:nvSpPr>
        <p:spPr>
          <a:xfrm>
            <a:off x="9280979" y="1867487"/>
            <a:ext cx="1554842" cy="1554842"/>
          </a:xfrm>
          <a:prstGeom prst="ellipse">
            <a:avLst/>
          </a:prstGeom>
          <a:solidFill>
            <a:srgbClr val="EDE2D8">
              <a:alpha val="50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12FB42-3CE0-42A6-BAEB-CA160A5D8BF2}"/>
              </a:ext>
            </a:extLst>
          </p:cNvPr>
          <p:cNvSpPr txBox="1"/>
          <p:nvPr/>
        </p:nvSpPr>
        <p:spPr>
          <a:xfrm>
            <a:off x="1828800" y="410050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032BE9C-732A-4E7A-9E8E-0A02BC68F602}"/>
              </a:ext>
            </a:extLst>
          </p:cNvPr>
          <p:cNvSpPr txBox="1"/>
          <p:nvPr/>
        </p:nvSpPr>
        <p:spPr>
          <a:xfrm>
            <a:off x="1828800" y="826578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pic>
        <p:nvPicPr>
          <p:cNvPr id="41" name="그래픽 40">
            <a:extLst>
              <a:ext uri="{FF2B5EF4-FFF2-40B4-BE49-F238E27FC236}">
                <a16:creationId xmlns:a16="http://schemas.microsoft.com/office/drawing/2014/main" id="{96C67BA7-3486-4088-B3BE-7FDE2F220F1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073301" y="3859341"/>
            <a:ext cx="539700" cy="323816"/>
          </a:xfrm>
          <a:prstGeom prst="rect">
            <a:avLst/>
          </a:prstGeom>
          <a:effectLst/>
        </p:spPr>
      </p:pic>
      <p:pic>
        <p:nvPicPr>
          <p:cNvPr id="42" name="그래픽 41">
            <a:extLst>
              <a:ext uri="{FF2B5EF4-FFF2-40B4-BE49-F238E27FC236}">
                <a16:creationId xmlns:a16="http://schemas.microsoft.com/office/drawing/2014/main" id="{C46CD793-01A1-41C0-B703-3BAEF198416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738768" y="3824994"/>
            <a:ext cx="392508" cy="392508"/>
          </a:xfrm>
          <a:prstGeom prst="rect">
            <a:avLst/>
          </a:prstGeom>
          <a:effectLst/>
        </p:spPr>
      </p:pic>
      <p:pic>
        <p:nvPicPr>
          <p:cNvPr id="43" name="그래픽 42">
            <a:extLst>
              <a:ext uri="{FF2B5EF4-FFF2-40B4-BE49-F238E27FC236}">
                <a16:creationId xmlns:a16="http://schemas.microsoft.com/office/drawing/2014/main" id="{55683D2B-AE6A-44FC-BEF4-400BB4652C9D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265472" y="3796616"/>
            <a:ext cx="462478" cy="449264"/>
          </a:xfrm>
          <a:prstGeom prst="rect">
            <a:avLst/>
          </a:prstGeom>
          <a:effectLst/>
        </p:spPr>
      </p:pic>
      <p:pic>
        <p:nvPicPr>
          <p:cNvPr id="44" name="그래픽 43">
            <a:extLst>
              <a:ext uri="{FF2B5EF4-FFF2-40B4-BE49-F238E27FC236}">
                <a16:creationId xmlns:a16="http://schemas.microsoft.com/office/drawing/2014/main" id="{B6D7AF39-2AB7-4B42-86D5-56E1E3C11AE9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9862146" y="3834807"/>
            <a:ext cx="392508" cy="372882"/>
          </a:xfrm>
          <a:prstGeom prst="rect">
            <a:avLst/>
          </a:prstGeom>
          <a:effectLst/>
        </p:spPr>
      </p:pic>
      <p:sp>
        <p:nvSpPr>
          <p:cNvPr id="45" name="직사각형 44">
            <a:extLst>
              <a:ext uri="{FF2B5EF4-FFF2-40B4-BE49-F238E27FC236}">
                <a16:creationId xmlns:a16="http://schemas.microsoft.com/office/drawing/2014/main" id="{FC84E078-36EC-475B-A95F-AB8944BC478F}"/>
              </a:ext>
            </a:extLst>
          </p:cNvPr>
          <p:cNvSpPr/>
          <p:nvPr/>
        </p:nvSpPr>
        <p:spPr>
          <a:xfrm>
            <a:off x="1565729" y="2260188"/>
            <a:ext cx="1554842" cy="76944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706459"/>
                </a:solidFill>
              </a:rPr>
              <a:t>S</a:t>
            </a:r>
          </a:p>
          <a:p>
            <a:pPr algn="ctr"/>
            <a:r>
              <a:rPr lang="en-US" altLang="ko-KR" sz="1200" b="1" dirty="0">
                <a:solidFill>
                  <a:srgbClr val="706459"/>
                </a:solidFill>
              </a:rPr>
              <a:t>STRENGTHS</a:t>
            </a:r>
            <a:endParaRPr lang="ko-KR" altLang="en-US" sz="1200" b="1" dirty="0">
              <a:solidFill>
                <a:srgbClr val="706459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2C06563D-C5A9-4FDF-8CFA-986ABE2A7E24}"/>
              </a:ext>
            </a:extLst>
          </p:cNvPr>
          <p:cNvSpPr/>
          <p:nvPr/>
        </p:nvSpPr>
        <p:spPr>
          <a:xfrm>
            <a:off x="4137479" y="2260188"/>
            <a:ext cx="1554842" cy="76944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706459"/>
                </a:solidFill>
              </a:rPr>
              <a:t>W</a:t>
            </a:r>
          </a:p>
          <a:p>
            <a:pPr algn="ctr"/>
            <a:r>
              <a:rPr lang="en-US" altLang="ko-KR" sz="1200" b="1" dirty="0">
                <a:solidFill>
                  <a:srgbClr val="706459"/>
                </a:solidFill>
              </a:rPr>
              <a:t>WEAKNESS</a:t>
            </a:r>
            <a:endParaRPr lang="ko-KR" altLang="en-US" sz="1200" b="1" dirty="0">
              <a:solidFill>
                <a:srgbClr val="706459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896D1CBE-5BBB-477D-8F82-106465C2C763}"/>
              </a:ext>
            </a:extLst>
          </p:cNvPr>
          <p:cNvSpPr/>
          <p:nvPr/>
        </p:nvSpPr>
        <p:spPr>
          <a:xfrm>
            <a:off x="6709229" y="2260188"/>
            <a:ext cx="1554842" cy="76944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706459"/>
                </a:solidFill>
              </a:rPr>
              <a:t>O</a:t>
            </a:r>
          </a:p>
          <a:p>
            <a:pPr algn="ctr"/>
            <a:r>
              <a:rPr lang="en-US" altLang="ko-KR" sz="1200" b="1" dirty="0">
                <a:solidFill>
                  <a:srgbClr val="706459"/>
                </a:solidFill>
              </a:rPr>
              <a:t>OPPORTUNITIES</a:t>
            </a:r>
            <a:endParaRPr lang="ko-KR" altLang="en-US" sz="1200" b="1" dirty="0">
              <a:solidFill>
                <a:srgbClr val="706459"/>
              </a:solidFill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5C6FFFDA-E5A5-4DE3-8CFC-8C7755B6E6C9}"/>
              </a:ext>
            </a:extLst>
          </p:cNvPr>
          <p:cNvSpPr/>
          <p:nvPr/>
        </p:nvSpPr>
        <p:spPr>
          <a:xfrm>
            <a:off x="9280979" y="2260188"/>
            <a:ext cx="1554842" cy="76944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706459"/>
                </a:solidFill>
              </a:rPr>
              <a:t>T</a:t>
            </a:r>
          </a:p>
          <a:p>
            <a:pPr algn="ctr"/>
            <a:r>
              <a:rPr lang="en-US" altLang="ko-KR" sz="1200" b="1" dirty="0">
                <a:solidFill>
                  <a:srgbClr val="706459"/>
                </a:solidFill>
              </a:rPr>
              <a:t>THREATS</a:t>
            </a:r>
            <a:endParaRPr lang="ko-KR" altLang="en-US" sz="1200" b="1" dirty="0">
              <a:solidFill>
                <a:srgbClr val="706459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7D747EE2-15FA-4DCD-8E36-DF4FBB07007E}"/>
              </a:ext>
            </a:extLst>
          </p:cNvPr>
          <p:cNvSpPr/>
          <p:nvPr/>
        </p:nvSpPr>
        <p:spPr>
          <a:xfrm>
            <a:off x="1131660" y="4557228"/>
            <a:ext cx="2422979" cy="16004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</a:t>
            </a:r>
            <a:r>
              <a:rPr lang="en-US" altLang="ko-KR" sz="1400">
                <a:solidFill>
                  <a:srgbClr val="706459"/>
                </a:solidFill>
              </a:rPr>
              <a:t>ipsum </a:t>
            </a:r>
            <a:r>
              <a:rPr lang="en-US" altLang="ko-KR" sz="1400" dirty="0">
                <a:solidFill>
                  <a:srgbClr val="706459"/>
                </a:solidFill>
              </a:rPr>
              <a:t>dolor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sit amet 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adipisicing 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</a:t>
            </a:r>
            <a:r>
              <a:rPr lang="en-US" altLang="ko-KR" sz="1400">
                <a:solidFill>
                  <a:srgbClr val="706459"/>
                </a:solidFill>
              </a:rPr>
              <a:t>do eiusmod 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incididunt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Ut labore</a:t>
            </a:r>
            <a:r>
              <a:rPr lang="en-US" altLang="ko-KR" sz="1400" dirty="0">
                <a:solidFill>
                  <a:srgbClr val="706459"/>
                </a:solidFill>
              </a:rPr>
              <a:t> </a:t>
            </a:r>
            <a:r>
              <a:rPr lang="en-US" altLang="ko-KR" sz="1400">
                <a:solidFill>
                  <a:srgbClr val="706459"/>
                </a:solidFill>
              </a:rPr>
              <a:t>et </a:t>
            </a:r>
            <a:r>
              <a:rPr lang="en-US" altLang="ko-KR" sz="1400" dirty="0">
                <a:solidFill>
                  <a:srgbClr val="706459"/>
                </a:solidFill>
              </a:rPr>
              <a:t>dolore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magna aliqua</a:t>
            </a:r>
            <a:r>
              <a:rPr lang="en-US" altLang="ko-KR" sz="1400" dirty="0">
                <a:solidFill>
                  <a:srgbClr val="706459"/>
                </a:solidFill>
              </a:rPr>
              <a:t>.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947BDC98-88AE-4FC8-A39A-D9F3CC839AE2}"/>
              </a:ext>
            </a:extLst>
          </p:cNvPr>
          <p:cNvSpPr/>
          <p:nvPr/>
        </p:nvSpPr>
        <p:spPr>
          <a:xfrm>
            <a:off x="3703410" y="4557228"/>
            <a:ext cx="2422979" cy="16004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ipsum dolor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sit amet 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adipisicing 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</a:t>
            </a:r>
            <a:r>
              <a:rPr lang="en-US" altLang="ko-KR" sz="1400">
                <a:solidFill>
                  <a:srgbClr val="706459"/>
                </a:solidFill>
              </a:rPr>
              <a:t>do eiusmod 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incididunt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Ut labore</a:t>
            </a:r>
            <a:r>
              <a:rPr lang="en-US" altLang="ko-KR" sz="1400" dirty="0">
                <a:solidFill>
                  <a:srgbClr val="706459"/>
                </a:solidFill>
              </a:rPr>
              <a:t> et dolore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magna aliqua</a:t>
            </a:r>
            <a:r>
              <a:rPr lang="en-US" altLang="ko-KR" sz="1400" dirty="0">
                <a:solidFill>
                  <a:srgbClr val="706459"/>
                </a:solidFill>
              </a:rPr>
              <a:t>.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56855C15-0F5A-4AB0-9ACE-1EAFC03185D0}"/>
              </a:ext>
            </a:extLst>
          </p:cNvPr>
          <p:cNvSpPr/>
          <p:nvPr/>
        </p:nvSpPr>
        <p:spPr>
          <a:xfrm>
            <a:off x="6275160" y="4557228"/>
            <a:ext cx="2422979" cy="16004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ipsum dolor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sit amet 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adipisicing 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</a:t>
            </a:r>
            <a:r>
              <a:rPr lang="en-US" altLang="ko-KR" sz="1400">
                <a:solidFill>
                  <a:srgbClr val="706459"/>
                </a:solidFill>
              </a:rPr>
              <a:t>do eiusmod 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incididunt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Ut labore</a:t>
            </a:r>
            <a:r>
              <a:rPr lang="en-US" altLang="ko-KR" sz="1400" dirty="0">
                <a:solidFill>
                  <a:srgbClr val="706459"/>
                </a:solidFill>
              </a:rPr>
              <a:t> et dolore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magna aliqua</a:t>
            </a:r>
            <a:r>
              <a:rPr lang="en-US" altLang="ko-KR" sz="1400" dirty="0">
                <a:solidFill>
                  <a:srgbClr val="706459"/>
                </a:solidFill>
              </a:rPr>
              <a:t>.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00A4A672-47BE-4EBF-A514-C8D841283C70}"/>
              </a:ext>
            </a:extLst>
          </p:cNvPr>
          <p:cNvSpPr/>
          <p:nvPr/>
        </p:nvSpPr>
        <p:spPr>
          <a:xfrm>
            <a:off x="8846910" y="4557228"/>
            <a:ext cx="2422979" cy="16004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Lorem ipsum dolor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sit amet Consectetur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adipisicing elit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706459"/>
                </a:solidFill>
              </a:rPr>
              <a:t>Sed </a:t>
            </a:r>
            <a:r>
              <a:rPr lang="en-US" altLang="ko-KR" sz="1400">
                <a:solidFill>
                  <a:srgbClr val="706459"/>
                </a:solidFill>
              </a:rPr>
              <a:t>do eiusmod tempor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incididunt</a:t>
            </a:r>
            <a:endParaRPr lang="en-US" altLang="ko-KR" sz="1400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Ut labore</a:t>
            </a:r>
            <a:r>
              <a:rPr lang="en-US" altLang="ko-KR" sz="1400" dirty="0">
                <a:solidFill>
                  <a:srgbClr val="706459"/>
                </a:solidFill>
              </a:rPr>
              <a:t> et dolore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rgbClr val="706459"/>
                </a:solidFill>
              </a:rPr>
              <a:t>magna aliqua</a:t>
            </a:r>
            <a:r>
              <a:rPr lang="en-US" altLang="ko-KR" sz="1400" dirty="0">
                <a:solidFill>
                  <a:srgbClr val="706459"/>
                </a:solidFill>
              </a:rPr>
              <a:t>.</a:t>
            </a:r>
            <a:endParaRPr lang="ko-KR" altLang="en-US" sz="1400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17934378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TextBox 38">
            <a:extLst>
              <a:ext uri="{FF2B5EF4-FFF2-40B4-BE49-F238E27FC236}">
                <a16:creationId xmlns:a16="http://schemas.microsoft.com/office/drawing/2014/main" id="{DC12FB42-3CE0-42A6-BAEB-CA160A5D8BF2}"/>
              </a:ext>
            </a:extLst>
          </p:cNvPr>
          <p:cNvSpPr txBox="1"/>
          <p:nvPr/>
        </p:nvSpPr>
        <p:spPr>
          <a:xfrm>
            <a:off x="1828800" y="410050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032BE9C-732A-4E7A-9E8E-0A02BC68F602}"/>
              </a:ext>
            </a:extLst>
          </p:cNvPr>
          <p:cNvSpPr txBox="1"/>
          <p:nvPr/>
        </p:nvSpPr>
        <p:spPr>
          <a:xfrm>
            <a:off x="1828800" y="826578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31BD0897-A873-402B-A48C-6E8810A2E186}"/>
              </a:ext>
            </a:extLst>
          </p:cNvPr>
          <p:cNvSpPr/>
          <p:nvPr/>
        </p:nvSpPr>
        <p:spPr>
          <a:xfrm>
            <a:off x="974520" y="1803372"/>
            <a:ext cx="2955926" cy="647700"/>
          </a:xfrm>
          <a:prstGeom prst="roundRect">
            <a:avLst>
              <a:gd name="adj" fmla="val 50000"/>
            </a:avLst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</a:rPr>
              <a:t>Lorem ipsum </a:t>
            </a:r>
            <a:endParaRPr lang="ko-KR" altLang="en-US" sz="2000" b="1" dirty="0">
              <a:solidFill>
                <a:schemeClr val="bg1"/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3984FDD6-63E0-4567-993E-8E8A9611A8A2}"/>
              </a:ext>
            </a:extLst>
          </p:cNvPr>
          <p:cNvSpPr/>
          <p:nvPr/>
        </p:nvSpPr>
        <p:spPr>
          <a:xfrm>
            <a:off x="4618037" y="1803372"/>
            <a:ext cx="2955926" cy="647700"/>
          </a:xfrm>
          <a:prstGeom prst="roundRect">
            <a:avLst>
              <a:gd name="adj" fmla="val 50000"/>
            </a:avLst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</a:rPr>
              <a:t>Lorem ipsum </a:t>
            </a:r>
            <a:endParaRPr lang="ko-KR" altLang="en-US" sz="2000" b="1" dirty="0">
              <a:solidFill>
                <a:schemeClr val="bg1"/>
              </a:solidFill>
            </a:endParaRPr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3329FF8A-B1CA-46EB-935D-509E014101FD}"/>
              </a:ext>
            </a:extLst>
          </p:cNvPr>
          <p:cNvSpPr/>
          <p:nvPr/>
        </p:nvSpPr>
        <p:spPr>
          <a:xfrm>
            <a:off x="8261554" y="1803372"/>
            <a:ext cx="2955926" cy="647700"/>
          </a:xfrm>
          <a:prstGeom prst="roundRect">
            <a:avLst>
              <a:gd name="adj" fmla="val 50000"/>
            </a:avLst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</a:rPr>
              <a:t>Lorem ipsum </a:t>
            </a:r>
            <a:endParaRPr lang="ko-KR" altLang="en-US" sz="2000" b="1" dirty="0">
              <a:solidFill>
                <a:schemeClr val="bg1"/>
              </a:solidFill>
            </a:endParaRPr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20D5443C-BC14-4BD6-B5F9-072400A4D296}"/>
              </a:ext>
            </a:extLst>
          </p:cNvPr>
          <p:cNvSpPr/>
          <p:nvPr/>
        </p:nvSpPr>
        <p:spPr>
          <a:xfrm>
            <a:off x="1117600" y="2865654"/>
            <a:ext cx="2669766" cy="3317433"/>
          </a:xfrm>
          <a:prstGeom prst="roundRect">
            <a:avLst>
              <a:gd name="adj" fmla="val 5968"/>
            </a:avLst>
          </a:prstGeom>
          <a:noFill/>
          <a:ln w="28575">
            <a:solidFill>
              <a:srgbClr val="706459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dolor sit </a:t>
            </a:r>
            <a:r>
              <a:rPr lang="en-US" altLang="ko-KR" dirty="0" err="1">
                <a:solidFill>
                  <a:srgbClr val="706459"/>
                </a:solidFill>
              </a:rPr>
              <a:t>amet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Consectetur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adipisicing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elit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sed do </a:t>
            </a:r>
            <a:r>
              <a:rPr lang="en-US" altLang="ko-KR" dirty="0" err="1">
                <a:solidFill>
                  <a:srgbClr val="706459"/>
                </a:solidFill>
              </a:rPr>
              <a:t>eiusmod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tempor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incididunt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ut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labore</a:t>
            </a:r>
            <a:r>
              <a:rPr lang="en-US" altLang="ko-KR" dirty="0">
                <a:solidFill>
                  <a:srgbClr val="706459"/>
                </a:solidFill>
              </a:rPr>
              <a:t> et dolore magna </a:t>
            </a:r>
            <a:r>
              <a:rPr lang="en-US" altLang="ko-KR" dirty="0" err="1">
                <a:solidFill>
                  <a:srgbClr val="706459"/>
                </a:solidFill>
              </a:rPr>
              <a:t>aliqua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2CDBB6E2-4CB4-4D85-96E1-038C8F456A08}"/>
              </a:ext>
            </a:extLst>
          </p:cNvPr>
          <p:cNvSpPr/>
          <p:nvPr/>
        </p:nvSpPr>
        <p:spPr>
          <a:xfrm>
            <a:off x="4761117" y="2865654"/>
            <a:ext cx="2669766" cy="3317433"/>
          </a:xfrm>
          <a:prstGeom prst="roundRect">
            <a:avLst>
              <a:gd name="adj" fmla="val 5968"/>
            </a:avLst>
          </a:prstGeom>
          <a:noFill/>
          <a:ln w="28575">
            <a:solidFill>
              <a:srgbClr val="706459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dolor sit </a:t>
            </a:r>
            <a:r>
              <a:rPr lang="en-US" altLang="ko-KR" dirty="0" err="1">
                <a:solidFill>
                  <a:srgbClr val="706459"/>
                </a:solidFill>
              </a:rPr>
              <a:t>amet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Consectetur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adipisicing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elit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sed do </a:t>
            </a:r>
            <a:r>
              <a:rPr lang="en-US" altLang="ko-KR" dirty="0" err="1">
                <a:solidFill>
                  <a:srgbClr val="706459"/>
                </a:solidFill>
              </a:rPr>
              <a:t>eiusmod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tempor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incididunt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ut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labore</a:t>
            </a:r>
            <a:r>
              <a:rPr lang="en-US" altLang="ko-KR" dirty="0">
                <a:solidFill>
                  <a:srgbClr val="706459"/>
                </a:solidFill>
              </a:rPr>
              <a:t> et dolore magna </a:t>
            </a:r>
            <a:r>
              <a:rPr lang="en-US" altLang="ko-KR" dirty="0" err="1">
                <a:solidFill>
                  <a:srgbClr val="706459"/>
                </a:solidFill>
              </a:rPr>
              <a:t>aliqua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28" name="사각형: 둥근 모서리 27">
            <a:extLst>
              <a:ext uri="{FF2B5EF4-FFF2-40B4-BE49-F238E27FC236}">
                <a16:creationId xmlns:a16="http://schemas.microsoft.com/office/drawing/2014/main" id="{439C6772-C268-4AB1-83FA-76792103926C}"/>
              </a:ext>
            </a:extLst>
          </p:cNvPr>
          <p:cNvSpPr/>
          <p:nvPr/>
        </p:nvSpPr>
        <p:spPr>
          <a:xfrm>
            <a:off x="8404634" y="2865654"/>
            <a:ext cx="2669766" cy="3317433"/>
          </a:xfrm>
          <a:prstGeom prst="roundRect">
            <a:avLst>
              <a:gd name="adj" fmla="val 5968"/>
            </a:avLst>
          </a:prstGeom>
          <a:noFill/>
          <a:ln w="28575">
            <a:solidFill>
              <a:srgbClr val="706459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dolor sit </a:t>
            </a:r>
            <a:r>
              <a:rPr lang="en-US" altLang="ko-KR" dirty="0" err="1">
                <a:solidFill>
                  <a:srgbClr val="706459"/>
                </a:solidFill>
              </a:rPr>
              <a:t>amet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Consectetur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adipisicing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elit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rgbClr val="706459"/>
                </a:solidFill>
              </a:rPr>
              <a:t>sed do </a:t>
            </a:r>
            <a:r>
              <a:rPr lang="en-US" altLang="ko-KR" dirty="0" err="1">
                <a:solidFill>
                  <a:srgbClr val="706459"/>
                </a:solidFill>
              </a:rPr>
              <a:t>eiusmod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tempor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incididunt</a:t>
            </a:r>
            <a:r>
              <a:rPr lang="en-US" altLang="ko-KR" dirty="0">
                <a:solidFill>
                  <a:srgbClr val="706459"/>
                </a:solidFill>
              </a:rPr>
              <a:t> </a:t>
            </a:r>
            <a:r>
              <a:rPr lang="en-US" altLang="ko-KR" dirty="0" err="1">
                <a:solidFill>
                  <a:srgbClr val="706459"/>
                </a:solidFill>
              </a:rPr>
              <a:t>ut</a:t>
            </a:r>
            <a:endParaRPr lang="en-US" altLang="ko-KR" dirty="0">
              <a:solidFill>
                <a:srgbClr val="70645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rgbClr val="706459"/>
                </a:solidFill>
              </a:rPr>
              <a:t>labore</a:t>
            </a:r>
            <a:r>
              <a:rPr lang="en-US" altLang="ko-KR" dirty="0">
                <a:solidFill>
                  <a:srgbClr val="706459"/>
                </a:solidFill>
              </a:rPr>
              <a:t> et dolore magna </a:t>
            </a:r>
            <a:r>
              <a:rPr lang="en-US" altLang="ko-KR" dirty="0" err="1">
                <a:solidFill>
                  <a:srgbClr val="706459"/>
                </a:solidFill>
              </a:rPr>
              <a:t>aliqua</a:t>
            </a:r>
            <a:endParaRPr lang="ko-KR" altLang="en-US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29514753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TextBox 103">
            <a:extLst>
              <a:ext uri="{FF2B5EF4-FFF2-40B4-BE49-F238E27FC236}">
                <a16:creationId xmlns:a16="http://schemas.microsoft.com/office/drawing/2014/main" id="{818A143F-7A6B-4C22-B1FD-92EC45ED775C}"/>
              </a:ext>
            </a:extLst>
          </p:cNvPr>
          <p:cNvSpPr txBox="1"/>
          <p:nvPr/>
        </p:nvSpPr>
        <p:spPr>
          <a:xfrm>
            <a:off x="6845043" y="580434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107" name="순서도: 처리 106">
            <a:extLst>
              <a:ext uri="{FF2B5EF4-FFF2-40B4-BE49-F238E27FC236}">
                <a16:creationId xmlns:a16="http://schemas.microsoft.com/office/drawing/2014/main" id="{86B43434-8731-4732-A85C-2AD52542055B}"/>
              </a:ext>
            </a:extLst>
          </p:cNvPr>
          <p:cNvSpPr/>
          <p:nvPr/>
        </p:nvSpPr>
        <p:spPr>
          <a:xfrm>
            <a:off x="7259187" y="3126419"/>
            <a:ext cx="271522" cy="2625329"/>
          </a:xfrm>
          <a:prstGeom prst="flowChartProcess">
            <a:avLst/>
          </a:prstGeom>
          <a:solidFill>
            <a:srgbClr val="AEA69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08" name="순서도: 처리 107">
            <a:extLst>
              <a:ext uri="{FF2B5EF4-FFF2-40B4-BE49-F238E27FC236}">
                <a16:creationId xmlns:a16="http://schemas.microsoft.com/office/drawing/2014/main" id="{350446A4-E321-4CBF-8AA3-1E44AB930117}"/>
              </a:ext>
            </a:extLst>
          </p:cNvPr>
          <p:cNvSpPr/>
          <p:nvPr/>
        </p:nvSpPr>
        <p:spPr>
          <a:xfrm>
            <a:off x="7530709" y="3874133"/>
            <a:ext cx="271522" cy="1877616"/>
          </a:xfrm>
          <a:prstGeom prst="flowChartProcess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5" name="순서도: 처리 124">
            <a:extLst>
              <a:ext uri="{FF2B5EF4-FFF2-40B4-BE49-F238E27FC236}">
                <a16:creationId xmlns:a16="http://schemas.microsoft.com/office/drawing/2014/main" id="{D0D60FFE-588E-4664-B506-D9F8A038AEC4}"/>
              </a:ext>
            </a:extLst>
          </p:cNvPr>
          <p:cNvSpPr/>
          <p:nvPr/>
        </p:nvSpPr>
        <p:spPr>
          <a:xfrm>
            <a:off x="6987665" y="3495675"/>
            <a:ext cx="271522" cy="2256074"/>
          </a:xfrm>
          <a:prstGeom prst="flowChartProcess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31A503C2-CB3F-4D28-A7E3-E4B157DA4CB2}"/>
              </a:ext>
            </a:extLst>
          </p:cNvPr>
          <p:cNvSpPr txBox="1"/>
          <p:nvPr/>
        </p:nvSpPr>
        <p:spPr>
          <a:xfrm>
            <a:off x="8216375" y="580434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127" name="순서도: 처리 126">
            <a:extLst>
              <a:ext uri="{FF2B5EF4-FFF2-40B4-BE49-F238E27FC236}">
                <a16:creationId xmlns:a16="http://schemas.microsoft.com/office/drawing/2014/main" id="{8B858448-CD17-4775-A3C1-B1F44C2CD47C}"/>
              </a:ext>
            </a:extLst>
          </p:cNvPr>
          <p:cNvSpPr/>
          <p:nvPr/>
        </p:nvSpPr>
        <p:spPr>
          <a:xfrm>
            <a:off x="8630519" y="4991100"/>
            <a:ext cx="271522" cy="760648"/>
          </a:xfrm>
          <a:prstGeom prst="flowChartProcess">
            <a:avLst/>
          </a:prstGeom>
          <a:solidFill>
            <a:srgbClr val="AEA69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8" name="순서도: 처리 127">
            <a:extLst>
              <a:ext uri="{FF2B5EF4-FFF2-40B4-BE49-F238E27FC236}">
                <a16:creationId xmlns:a16="http://schemas.microsoft.com/office/drawing/2014/main" id="{82F867C1-D6D2-49A3-9A88-D284D8F1775D}"/>
              </a:ext>
            </a:extLst>
          </p:cNvPr>
          <p:cNvSpPr/>
          <p:nvPr/>
        </p:nvSpPr>
        <p:spPr>
          <a:xfrm>
            <a:off x="8902041" y="4241799"/>
            <a:ext cx="271522" cy="1509949"/>
          </a:xfrm>
          <a:prstGeom prst="flowChartProcess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9" name="순서도: 처리 128">
            <a:extLst>
              <a:ext uri="{FF2B5EF4-FFF2-40B4-BE49-F238E27FC236}">
                <a16:creationId xmlns:a16="http://schemas.microsoft.com/office/drawing/2014/main" id="{6979CA00-4E88-48F1-844C-CFE9F832B66E}"/>
              </a:ext>
            </a:extLst>
          </p:cNvPr>
          <p:cNvSpPr/>
          <p:nvPr/>
        </p:nvSpPr>
        <p:spPr>
          <a:xfrm>
            <a:off x="8358997" y="4613275"/>
            <a:ext cx="271522" cy="1138474"/>
          </a:xfrm>
          <a:prstGeom prst="flowChartProcess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7739099-6A49-44EA-95F1-627A731C7CD2}"/>
              </a:ext>
            </a:extLst>
          </p:cNvPr>
          <p:cNvSpPr txBox="1"/>
          <p:nvPr/>
        </p:nvSpPr>
        <p:spPr>
          <a:xfrm>
            <a:off x="9582571" y="5804347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131" name="순서도: 처리 130">
            <a:extLst>
              <a:ext uri="{FF2B5EF4-FFF2-40B4-BE49-F238E27FC236}">
                <a16:creationId xmlns:a16="http://schemas.microsoft.com/office/drawing/2014/main" id="{362DF99B-DBFD-4804-B698-129E188A9108}"/>
              </a:ext>
            </a:extLst>
          </p:cNvPr>
          <p:cNvSpPr/>
          <p:nvPr/>
        </p:nvSpPr>
        <p:spPr>
          <a:xfrm>
            <a:off x="9996715" y="3126419"/>
            <a:ext cx="271522" cy="2625329"/>
          </a:xfrm>
          <a:prstGeom prst="flowChartProcess">
            <a:avLst/>
          </a:prstGeom>
          <a:solidFill>
            <a:srgbClr val="AEA69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2" name="순서도: 처리 131">
            <a:extLst>
              <a:ext uri="{FF2B5EF4-FFF2-40B4-BE49-F238E27FC236}">
                <a16:creationId xmlns:a16="http://schemas.microsoft.com/office/drawing/2014/main" id="{F34D1979-A62E-4767-80C8-C75E981D5DB6}"/>
              </a:ext>
            </a:extLst>
          </p:cNvPr>
          <p:cNvSpPr/>
          <p:nvPr/>
        </p:nvSpPr>
        <p:spPr>
          <a:xfrm>
            <a:off x="10268237" y="2378076"/>
            <a:ext cx="271522" cy="3373674"/>
          </a:xfrm>
          <a:prstGeom prst="flowChartProcess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3" name="순서도: 처리 132">
            <a:extLst>
              <a:ext uri="{FF2B5EF4-FFF2-40B4-BE49-F238E27FC236}">
                <a16:creationId xmlns:a16="http://schemas.microsoft.com/office/drawing/2014/main" id="{EAAC5779-7C38-4100-BA5A-FAC7A2D22957}"/>
              </a:ext>
            </a:extLst>
          </p:cNvPr>
          <p:cNvSpPr/>
          <p:nvPr/>
        </p:nvSpPr>
        <p:spPr>
          <a:xfrm>
            <a:off x="9725193" y="2749550"/>
            <a:ext cx="271522" cy="3002199"/>
          </a:xfrm>
          <a:prstGeom prst="flowChartProcess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D15C0747-CE67-43F1-8106-FCF5982F40E1}"/>
              </a:ext>
            </a:extLst>
          </p:cNvPr>
          <p:cNvSpPr txBox="1"/>
          <p:nvPr/>
        </p:nvSpPr>
        <p:spPr>
          <a:xfrm>
            <a:off x="1828800" y="410050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E752B522-03FF-424C-A3AC-470ECBF43E34}"/>
              </a:ext>
            </a:extLst>
          </p:cNvPr>
          <p:cNvSpPr txBox="1"/>
          <p:nvPr/>
        </p:nvSpPr>
        <p:spPr>
          <a:xfrm>
            <a:off x="1828800" y="826578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38" name="타원 37">
            <a:extLst>
              <a:ext uri="{FF2B5EF4-FFF2-40B4-BE49-F238E27FC236}">
                <a16:creationId xmlns:a16="http://schemas.microsoft.com/office/drawing/2014/main" id="{4014AC01-270A-45D2-85C9-954EEC488585}"/>
              </a:ext>
            </a:extLst>
          </p:cNvPr>
          <p:cNvSpPr/>
          <p:nvPr/>
        </p:nvSpPr>
        <p:spPr>
          <a:xfrm>
            <a:off x="1157680" y="2225765"/>
            <a:ext cx="671120" cy="671120"/>
          </a:xfrm>
          <a:prstGeom prst="ellipse">
            <a:avLst/>
          </a:prstGeom>
          <a:solidFill>
            <a:srgbClr val="EDE2D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B9C2FD9-F17D-4AA2-8C12-DDADA5FA58FA}"/>
              </a:ext>
            </a:extLst>
          </p:cNvPr>
          <p:cNvSpPr txBox="1"/>
          <p:nvPr/>
        </p:nvSpPr>
        <p:spPr>
          <a:xfrm>
            <a:off x="2091667" y="2516902"/>
            <a:ext cx="3509033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incididunt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labore</a:t>
            </a:r>
            <a:r>
              <a:rPr lang="en-US" altLang="ko-KR" sz="1200" dirty="0">
                <a:solidFill>
                  <a:srgbClr val="706459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706459"/>
                </a:solidFill>
              </a:rPr>
              <a:t>aliqua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76" name="직사각형 75">
            <a:extLst>
              <a:ext uri="{FF2B5EF4-FFF2-40B4-BE49-F238E27FC236}">
                <a16:creationId xmlns:a16="http://schemas.microsoft.com/office/drawing/2014/main" id="{427A997F-1356-4D21-B820-E6C6A5B992A9}"/>
              </a:ext>
            </a:extLst>
          </p:cNvPr>
          <p:cNvSpPr/>
          <p:nvPr/>
        </p:nvSpPr>
        <p:spPr>
          <a:xfrm>
            <a:off x="2091667" y="2225765"/>
            <a:ext cx="350903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77" name="타원 76">
            <a:extLst>
              <a:ext uri="{FF2B5EF4-FFF2-40B4-BE49-F238E27FC236}">
                <a16:creationId xmlns:a16="http://schemas.microsoft.com/office/drawing/2014/main" id="{000CB350-51AA-477D-80E8-80D0B40996E3}"/>
              </a:ext>
            </a:extLst>
          </p:cNvPr>
          <p:cNvSpPr/>
          <p:nvPr/>
        </p:nvSpPr>
        <p:spPr>
          <a:xfrm>
            <a:off x="1157680" y="3452335"/>
            <a:ext cx="671120" cy="671120"/>
          </a:xfrm>
          <a:prstGeom prst="ellipse">
            <a:avLst/>
          </a:prstGeom>
          <a:solidFill>
            <a:srgbClr val="AEA69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121A6220-C002-4BAF-8801-51E9234178FF}"/>
              </a:ext>
            </a:extLst>
          </p:cNvPr>
          <p:cNvSpPr txBox="1"/>
          <p:nvPr/>
        </p:nvSpPr>
        <p:spPr>
          <a:xfrm>
            <a:off x="2091667" y="3743472"/>
            <a:ext cx="3509033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incididunt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labore</a:t>
            </a:r>
            <a:r>
              <a:rPr lang="en-US" altLang="ko-KR" sz="1200" dirty="0">
                <a:solidFill>
                  <a:srgbClr val="706459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706459"/>
                </a:solidFill>
              </a:rPr>
              <a:t>aliqua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79" name="직사각형 78">
            <a:extLst>
              <a:ext uri="{FF2B5EF4-FFF2-40B4-BE49-F238E27FC236}">
                <a16:creationId xmlns:a16="http://schemas.microsoft.com/office/drawing/2014/main" id="{2CE38308-0C3B-4CAE-9088-F4326A610114}"/>
              </a:ext>
            </a:extLst>
          </p:cNvPr>
          <p:cNvSpPr/>
          <p:nvPr/>
        </p:nvSpPr>
        <p:spPr>
          <a:xfrm>
            <a:off x="2091667" y="3452335"/>
            <a:ext cx="350903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80" name="타원 79">
            <a:extLst>
              <a:ext uri="{FF2B5EF4-FFF2-40B4-BE49-F238E27FC236}">
                <a16:creationId xmlns:a16="http://schemas.microsoft.com/office/drawing/2014/main" id="{8C072351-B870-40C7-960A-015E7B495799}"/>
              </a:ext>
            </a:extLst>
          </p:cNvPr>
          <p:cNvSpPr/>
          <p:nvPr/>
        </p:nvSpPr>
        <p:spPr>
          <a:xfrm>
            <a:off x="1157680" y="4685006"/>
            <a:ext cx="671120" cy="671120"/>
          </a:xfrm>
          <a:prstGeom prst="ellipse">
            <a:avLst/>
          </a:prstGeom>
          <a:solidFill>
            <a:srgbClr val="706459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C00E2429-FCD9-430E-9C81-28B436A5BA86}"/>
              </a:ext>
            </a:extLst>
          </p:cNvPr>
          <p:cNvSpPr txBox="1"/>
          <p:nvPr/>
        </p:nvSpPr>
        <p:spPr>
          <a:xfrm>
            <a:off x="2091667" y="4970042"/>
            <a:ext cx="3509033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incididunt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labore</a:t>
            </a:r>
            <a:r>
              <a:rPr lang="en-US" altLang="ko-KR" sz="1200" dirty="0">
                <a:solidFill>
                  <a:srgbClr val="706459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706459"/>
                </a:solidFill>
              </a:rPr>
              <a:t>aliqua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82" name="직사각형 81">
            <a:extLst>
              <a:ext uri="{FF2B5EF4-FFF2-40B4-BE49-F238E27FC236}">
                <a16:creationId xmlns:a16="http://schemas.microsoft.com/office/drawing/2014/main" id="{3B94BD93-4663-4CC2-AF9E-22627C657666}"/>
              </a:ext>
            </a:extLst>
          </p:cNvPr>
          <p:cNvSpPr/>
          <p:nvPr/>
        </p:nvSpPr>
        <p:spPr>
          <a:xfrm>
            <a:off x="2091667" y="4678905"/>
            <a:ext cx="350903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rgbClr val="706459"/>
                </a:solidFill>
              </a:rPr>
              <a:t>Lorem ipsum</a:t>
            </a:r>
          </a:p>
        </p:txBody>
      </p:sp>
      <p:grpSp>
        <p:nvGrpSpPr>
          <p:cNvPr id="83" name="그룹 82">
            <a:extLst>
              <a:ext uri="{FF2B5EF4-FFF2-40B4-BE49-F238E27FC236}">
                <a16:creationId xmlns:a16="http://schemas.microsoft.com/office/drawing/2014/main" id="{D0CD2D5F-F4E1-4145-906E-C41332901A0E}"/>
              </a:ext>
            </a:extLst>
          </p:cNvPr>
          <p:cNvGrpSpPr/>
          <p:nvPr/>
        </p:nvGrpSpPr>
        <p:grpSpPr>
          <a:xfrm>
            <a:off x="1399320" y="2422135"/>
            <a:ext cx="187840" cy="250494"/>
            <a:chOff x="3471472" y="902398"/>
            <a:chExt cx="295275" cy="393763"/>
          </a:xfrm>
          <a:solidFill>
            <a:srgbClr val="706459"/>
          </a:solidFill>
        </p:grpSpPr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0FB704F0-37B5-4AA7-ADE9-7C032B5E404A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386DD98E-F83E-4DD8-BF00-31AEDC00F41F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FB7946E5-2634-4CCA-B57E-3D724EB69443}"/>
              </a:ext>
            </a:extLst>
          </p:cNvPr>
          <p:cNvGrpSpPr/>
          <p:nvPr/>
        </p:nvGrpSpPr>
        <p:grpSpPr>
          <a:xfrm>
            <a:off x="1373581" y="3643585"/>
            <a:ext cx="239320" cy="245494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C098D39-D290-4E07-AAD3-C0C012F3D2E3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A33FEB85-1102-4363-8AD4-424D2A9E2605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B961C2E6-45B1-4BD5-A6E2-F3536FB74CC4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29316129-A623-4A25-A16B-9B27A400A1CE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042626F5-E63B-4698-9F6C-69FDEE96CB96}"/>
              </a:ext>
            </a:extLst>
          </p:cNvPr>
          <p:cNvGrpSpPr/>
          <p:nvPr/>
        </p:nvGrpSpPr>
        <p:grpSpPr>
          <a:xfrm>
            <a:off x="1369114" y="4916831"/>
            <a:ext cx="248252" cy="237950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7FA19E53-7D7D-4F2B-9FF8-5EBDE32A6F86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11F786FB-2FEF-4012-81FB-1D6F907AA56C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grpSp>
        <p:nvGrpSpPr>
          <p:cNvPr id="94" name="그룹 93">
            <a:extLst>
              <a:ext uri="{FF2B5EF4-FFF2-40B4-BE49-F238E27FC236}">
                <a16:creationId xmlns:a16="http://schemas.microsoft.com/office/drawing/2014/main" id="{B5A7E712-F587-4EE3-B3C6-1975D538A768}"/>
              </a:ext>
            </a:extLst>
          </p:cNvPr>
          <p:cNvGrpSpPr/>
          <p:nvPr/>
        </p:nvGrpSpPr>
        <p:grpSpPr>
          <a:xfrm>
            <a:off x="6123651" y="1877783"/>
            <a:ext cx="449678" cy="3657986"/>
            <a:chOff x="488015" y="1885753"/>
            <a:chExt cx="337607" cy="3657986"/>
          </a:xfrm>
        </p:grpSpPr>
        <p:sp>
          <p:nvSpPr>
            <p:cNvPr id="95" name="TextBox 94">
              <a:extLst>
                <a:ext uri="{FF2B5EF4-FFF2-40B4-BE49-F238E27FC236}">
                  <a16:creationId xmlns:a16="http://schemas.microsoft.com/office/drawing/2014/main" id="{8910A36B-EEBB-4469-9179-F5043D81886A}"/>
                </a:ext>
              </a:extLst>
            </p:cNvPr>
            <p:cNvSpPr txBox="1"/>
            <p:nvPr/>
          </p:nvSpPr>
          <p:spPr>
            <a:xfrm>
              <a:off x="488015" y="526674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10</a:t>
              </a:r>
            </a:p>
          </p:txBody>
        </p:sp>
        <p:sp>
          <p:nvSpPr>
            <p:cNvPr id="96" name="TextBox 95">
              <a:extLst>
                <a:ext uri="{FF2B5EF4-FFF2-40B4-BE49-F238E27FC236}">
                  <a16:creationId xmlns:a16="http://schemas.microsoft.com/office/drawing/2014/main" id="{3C5DDAEF-934E-4B40-99F2-9CFA51F866F0}"/>
                </a:ext>
              </a:extLst>
            </p:cNvPr>
            <p:cNvSpPr txBox="1"/>
            <p:nvPr/>
          </p:nvSpPr>
          <p:spPr>
            <a:xfrm>
              <a:off x="488015" y="4893437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20</a:t>
              </a:r>
            </a:p>
          </p:txBody>
        </p:sp>
        <p:sp>
          <p:nvSpPr>
            <p:cNvPr id="97" name="TextBox 96">
              <a:extLst>
                <a:ext uri="{FF2B5EF4-FFF2-40B4-BE49-F238E27FC236}">
                  <a16:creationId xmlns:a16="http://schemas.microsoft.com/office/drawing/2014/main" id="{CFF8BF3A-381E-4C71-BE59-0AAF3B007FB4}"/>
                </a:ext>
              </a:extLst>
            </p:cNvPr>
            <p:cNvSpPr txBox="1"/>
            <p:nvPr/>
          </p:nvSpPr>
          <p:spPr>
            <a:xfrm>
              <a:off x="488015" y="4520136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30</a:t>
              </a:r>
            </a:p>
          </p:txBody>
        </p:sp>
        <p:sp>
          <p:nvSpPr>
            <p:cNvPr id="98" name="TextBox 97">
              <a:extLst>
                <a:ext uri="{FF2B5EF4-FFF2-40B4-BE49-F238E27FC236}">
                  <a16:creationId xmlns:a16="http://schemas.microsoft.com/office/drawing/2014/main" id="{21FB7920-DC61-43A0-8C93-9976CD3E803A}"/>
                </a:ext>
              </a:extLst>
            </p:cNvPr>
            <p:cNvSpPr txBox="1"/>
            <p:nvPr/>
          </p:nvSpPr>
          <p:spPr>
            <a:xfrm>
              <a:off x="488015" y="4146835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40</a:t>
              </a:r>
            </a:p>
          </p:txBody>
        </p:sp>
        <p:sp>
          <p:nvSpPr>
            <p:cNvPr id="99" name="TextBox 98">
              <a:extLst>
                <a:ext uri="{FF2B5EF4-FFF2-40B4-BE49-F238E27FC236}">
                  <a16:creationId xmlns:a16="http://schemas.microsoft.com/office/drawing/2014/main" id="{2DB4BA6D-F69A-47FB-B808-F2854D13BA70}"/>
                </a:ext>
              </a:extLst>
            </p:cNvPr>
            <p:cNvSpPr txBox="1"/>
            <p:nvPr/>
          </p:nvSpPr>
          <p:spPr>
            <a:xfrm>
              <a:off x="488015" y="3773533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50</a:t>
              </a:r>
            </a:p>
          </p:txBody>
        </p:sp>
        <p:sp>
          <p:nvSpPr>
            <p:cNvPr id="100" name="TextBox 99">
              <a:extLst>
                <a:ext uri="{FF2B5EF4-FFF2-40B4-BE49-F238E27FC236}">
                  <a16:creationId xmlns:a16="http://schemas.microsoft.com/office/drawing/2014/main" id="{1CA47290-2FA2-493B-9E5A-5351A38C8337}"/>
                </a:ext>
              </a:extLst>
            </p:cNvPr>
            <p:cNvSpPr txBox="1"/>
            <p:nvPr/>
          </p:nvSpPr>
          <p:spPr>
            <a:xfrm>
              <a:off x="488015" y="3400231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60</a:t>
              </a:r>
            </a:p>
          </p:txBody>
        </p:sp>
        <p:sp>
          <p:nvSpPr>
            <p:cNvPr id="101" name="TextBox 100">
              <a:extLst>
                <a:ext uri="{FF2B5EF4-FFF2-40B4-BE49-F238E27FC236}">
                  <a16:creationId xmlns:a16="http://schemas.microsoft.com/office/drawing/2014/main" id="{F23E9B02-C0E6-4A56-A997-AFF066006A98}"/>
                </a:ext>
              </a:extLst>
            </p:cNvPr>
            <p:cNvSpPr txBox="1"/>
            <p:nvPr/>
          </p:nvSpPr>
          <p:spPr>
            <a:xfrm>
              <a:off x="488015" y="302693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70</a:t>
              </a:r>
            </a:p>
          </p:txBody>
        </p:sp>
        <p:sp>
          <p:nvSpPr>
            <p:cNvPr id="102" name="TextBox 101">
              <a:extLst>
                <a:ext uri="{FF2B5EF4-FFF2-40B4-BE49-F238E27FC236}">
                  <a16:creationId xmlns:a16="http://schemas.microsoft.com/office/drawing/2014/main" id="{5908E929-29B6-467D-B669-783184A121FF}"/>
                </a:ext>
              </a:extLst>
            </p:cNvPr>
            <p:cNvSpPr txBox="1"/>
            <p:nvPr/>
          </p:nvSpPr>
          <p:spPr>
            <a:xfrm>
              <a:off x="488015" y="2653628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80</a:t>
              </a:r>
            </a:p>
          </p:txBody>
        </p:sp>
        <p:sp>
          <p:nvSpPr>
            <p:cNvPr id="103" name="TextBox 102">
              <a:extLst>
                <a:ext uri="{FF2B5EF4-FFF2-40B4-BE49-F238E27FC236}">
                  <a16:creationId xmlns:a16="http://schemas.microsoft.com/office/drawing/2014/main" id="{DD6FF7E4-8B39-4A76-A57E-5ABD9A064CAF}"/>
                </a:ext>
              </a:extLst>
            </p:cNvPr>
            <p:cNvSpPr txBox="1"/>
            <p:nvPr/>
          </p:nvSpPr>
          <p:spPr>
            <a:xfrm>
              <a:off x="488015" y="2280326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90</a:t>
              </a:r>
            </a:p>
          </p:txBody>
        </p:sp>
        <p:sp>
          <p:nvSpPr>
            <p:cNvPr id="134" name="TextBox 133">
              <a:extLst>
                <a:ext uri="{FF2B5EF4-FFF2-40B4-BE49-F238E27FC236}">
                  <a16:creationId xmlns:a16="http://schemas.microsoft.com/office/drawing/2014/main" id="{B0AE5729-E482-4BFF-96AE-9C3CA506DDBC}"/>
                </a:ext>
              </a:extLst>
            </p:cNvPr>
            <p:cNvSpPr txBox="1"/>
            <p:nvPr/>
          </p:nvSpPr>
          <p:spPr>
            <a:xfrm>
              <a:off x="488015" y="1885753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706459"/>
                  </a:solidFill>
                </a:rPr>
                <a:t>100</a:t>
              </a:r>
            </a:p>
          </p:txBody>
        </p:sp>
      </p:grpSp>
      <p:grpSp>
        <p:nvGrpSpPr>
          <p:cNvPr id="113" name="그래픽 21">
            <a:extLst>
              <a:ext uri="{FF2B5EF4-FFF2-40B4-BE49-F238E27FC236}">
                <a16:creationId xmlns:a16="http://schemas.microsoft.com/office/drawing/2014/main" id="{4EDC3C26-B042-4714-9E9D-CDF52D1EF17F}"/>
              </a:ext>
            </a:extLst>
          </p:cNvPr>
          <p:cNvGrpSpPr/>
          <p:nvPr/>
        </p:nvGrpSpPr>
        <p:grpSpPr>
          <a:xfrm>
            <a:off x="6644943" y="2004920"/>
            <a:ext cx="4179588" cy="3760647"/>
            <a:chOff x="897236" y="2012890"/>
            <a:chExt cx="6390469" cy="3760647"/>
          </a:xfrm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E4FBD196-D44C-4A8D-8E83-482DF1D021FA}"/>
                </a:ext>
              </a:extLst>
            </p:cNvPr>
            <p:cNvSpPr/>
            <p:nvPr/>
          </p:nvSpPr>
          <p:spPr>
            <a:xfrm>
              <a:off x="856003" y="308933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39745A94-6716-4828-8030-41EBC4A6A615}"/>
                </a:ext>
              </a:extLst>
            </p:cNvPr>
            <p:cNvSpPr/>
            <p:nvPr/>
          </p:nvSpPr>
          <p:spPr>
            <a:xfrm>
              <a:off x="856003" y="2715897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A6BD285E-EB27-4DDF-AA7C-F64A24968092}"/>
                </a:ext>
              </a:extLst>
            </p:cNvPr>
            <p:cNvSpPr/>
            <p:nvPr/>
          </p:nvSpPr>
          <p:spPr>
            <a:xfrm>
              <a:off x="856003" y="234509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2882B653-9113-4E03-93B3-4AB470BF6298}"/>
                </a:ext>
              </a:extLst>
            </p:cNvPr>
            <p:cNvSpPr/>
            <p:nvPr/>
          </p:nvSpPr>
          <p:spPr>
            <a:xfrm>
              <a:off x="856003" y="1971657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CB3374A1-54E3-49DE-8996-0E4CFB7D38EA}"/>
                </a:ext>
              </a:extLst>
            </p:cNvPr>
            <p:cNvSpPr/>
            <p:nvPr/>
          </p:nvSpPr>
          <p:spPr>
            <a:xfrm>
              <a:off x="856003" y="3462767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CA7A22C4-4F27-422B-879B-A877490D44AF}"/>
                </a:ext>
              </a:extLst>
            </p:cNvPr>
            <p:cNvSpPr/>
            <p:nvPr/>
          </p:nvSpPr>
          <p:spPr>
            <a:xfrm>
              <a:off x="856003" y="383620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C544DE78-918B-418E-8CFD-034ED318D7BE}"/>
                </a:ext>
              </a:extLst>
            </p:cNvPr>
            <p:cNvSpPr/>
            <p:nvPr/>
          </p:nvSpPr>
          <p:spPr>
            <a:xfrm>
              <a:off x="856003" y="4207007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40A9E30-C7D2-4520-BE46-D4701C5842E9}"/>
                </a:ext>
              </a:extLst>
            </p:cNvPr>
            <p:cNvSpPr/>
            <p:nvPr/>
          </p:nvSpPr>
          <p:spPr>
            <a:xfrm>
              <a:off x="856003" y="4580441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59202BB0-32C4-4E2C-8742-8B3C6E452D78}"/>
                </a:ext>
              </a:extLst>
            </p:cNvPr>
            <p:cNvSpPr/>
            <p:nvPr/>
          </p:nvSpPr>
          <p:spPr>
            <a:xfrm>
              <a:off x="856003" y="4953876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E066CC84-693E-4211-9F6B-37CFFE72BBDA}"/>
                </a:ext>
              </a:extLst>
            </p:cNvPr>
            <p:cNvSpPr/>
            <p:nvPr/>
          </p:nvSpPr>
          <p:spPr>
            <a:xfrm>
              <a:off x="856003" y="5327311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26262" cap="flat">
              <a:solidFill>
                <a:srgbClr val="606060">
                  <a:alpha val="20000"/>
                </a:srgb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492406D3-5ACC-4C45-94EE-D1983D777071}"/>
                </a:ext>
              </a:extLst>
            </p:cNvPr>
            <p:cNvSpPr/>
            <p:nvPr/>
          </p:nvSpPr>
          <p:spPr>
            <a:xfrm>
              <a:off x="856003" y="1971657"/>
              <a:ext cx="6469364" cy="3839542"/>
            </a:xfrm>
            <a:custGeom>
              <a:avLst/>
              <a:gdLst>
                <a:gd name="connsiteX0" fmla="*/ 54382 w 6469363"/>
                <a:gd name="connsiteY0" fmla="*/ 54382 h 3839541"/>
                <a:gd name="connsiteX1" fmla="*/ 54382 w 6469363"/>
                <a:gd name="connsiteY1" fmla="*/ 3793991 h 3839541"/>
                <a:gd name="connsiteX2" fmla="*/ 6431702 w 6469363"/>
                <a:gd name="connsiteY2" fmla="*/ 3793991 h 38395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6469363" h="3839541">
                  <a:moveTo>
                    <a:pt x="54382" y="54382"/>
                  </a:moveTo>
                  <a:lnTo>
                    <a:pt x="54382" y="3793991"/>
                  </a:lnTo>
                  <a:lnTo>
                    <a:pt x="6431702" y="3793991"/>
                  </a:lnTo>
                </a:path>
              </a:pathLst>
            </a:custGeom>
            <a:noFill/>
            <a:ln w="26262" cap="flat">
              <a:solidFill>
                <a:srgbClr val="60606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942892940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TextBox 39">
            <a:extLst>
              <a:ext uri="{FF2B5EF4-FFF2-40B4-BE49-F238E27FC236}">
                <a16:creationId xmlns:a16="http://schemas.microsoft.com/office/drawing/2014/main" id="{D15C0747-CE67-43F1-8106-FCF5982F40E1}"/>
              </a:ext>
            </a:extLst>
          </p:cNvPr>
          <p:cNvSpPr txBox="1"/>
          <p:nvPr/>
        </p:nvSpPr>
        <p:spPr>
          <a:xfrm>
            <a:off x="1828800" y="410050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YOUR SLIDE TITLE HERE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E752B522-03FF-424C-A3AC-470ECBF43E34}"/>
              </a:ext>
            </a:extLst>
          </p:cNvPr>
          <p:cNvSpPr txBox="1"/>
          <p:nvPr/>
        </p:nvSpPr>
        <p:spPr>
          <a:xfrm>
            <a:off x="1828800" y="826578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  <p:sp>
        <p:nvSpPr>
          <p:cNvPr id="42" name="자유형: 도형 41">
            <a:extLst>
              <a:ext uri="{FF2B5EF4-FFF2-40B4-BE49-F238E27FC236}">
                <a16:creationId xmlns:a16="http://schemas.microsoft.com/office/drawing/2014/main" id="{7986F7CF-2F37-4E8F-A5EA-1D0B71A39CFB}"/>
              </a:ext>
            </a:extLst>
          </p:cNvPr>
          <p:cNvSpPr/>
          <p:nvPr/>
        </p:nvSpPr>
        <p:spPr>
          <a:xfrm>
            <a:off x="1124756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3" name="자유형: 도형 42">
            <a:extLst>
              <a:ext uri="{FF2B5EF4-FFF2-40B4-BE49-F238E27FC236}">
                <a16:creationId xmlns:a16="http://schemas.microsoft.com/office/drawing/2014/main" id="{E8AB959A-4363-4025-BA9E-76ADD42DA3D7}"/>
              </a:ext>
            </a:extLst>
          </p:cNvPr>
          <p:cNvSpPr/>
          <p:nvPr/>
        </p:nvSpPr>
        <p:spPr>
          <a:xfrm>
            <a:off x="2271703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4" name="자유형: 도형 43">
            <a:extLst>
              <a:ext uri="{FF2B5EF4-FFF2-40B4-BE49-F238E27FC236}">
                <a16:creationId xmlns:a16="http://schemas.microsoft.com/office/drawing/2014/main" id="{1455D059-204D-463E-9B7E-0C1601481686}"/>
              </a:ext>
            </a:extLst>
          </p:cNvPr>
          <p:cNvSpPr/>
          <p:nvPr/>
        </p:nvSpPr>
        <p:spPr>
          <a:xfrm>
            <a:off x="3418650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5" name="자유형: 도형 44">
            <a:extLst>
              <a:ext uri="{FF2B5EF4-FFF2-40B4-BE49-F238E27FC236}">
                <a16:creationId xmlns:a16="http://schemas.microsoft.com/office/drawing/2014/main" id="{B5DC0160-6FE1-4AB4-B8C8-3A009E6C897A}"/>
              </a:ext>
            </a:extLst>
          </p:cNvPr>
          <p:cNvSpPr/>
          <p:nvPr/>
        </p:nvSpPr>
        <p:spPr>
          <a:xfrm>
            <a:off x="4565597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6" name="자유형: 도형 45">
            <a:extLst>
              <a:ext uri="{FF2B5EF4-FFF2-40B4-BE49-F238E27FC236}">
                <a16:creationId xmlns:a16="http://schemas.microsoft.com/office/drawing/2014/main" id="{8A31265B-CCAD-40A8-9AD8-78F89689D44E}"/>
              </a:ext>
            </a:extLst>
          </p:cNvPr>
          <p:cNvSpPr/>
          <p:nvPr/>
        </p:nvSpPr>
        <p:spPr>
          <a:xfrm>
            <a:off x="5712544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7" name="자유형: 도형 46">
            <a:extLst>
              <a:ext uri="{FF2B5EF4-FFF2-40B4-BE49-F238E27FC236}">
                <a16:creationId xmlns:a16="http://schemas.microsoft.com/office/drawing/2014/main" id="{F4EE6B14-DE04-4162-ABA9-69E3B8EE89B6}"/>
              </a:ext>
            </a:extLst>
          </p:cNvPr>
          <p:cNvSpPr/>
          <p:nvPr/>
        </p:nvSpPr>
        <p:spPr>
          <a:xfrm>
            <a:off x="6859491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8" name="자유형: 도형 47">
            <a:extLst>
              <a:ext uri="{FF2B5EF4-FFF2-40B4-BE49-F238E27FC236}">
                <a16:creationId xmlns:a16="http://schemas.microsoft.com/office/drawing/2014/main" id="{47890AF7-9A1F-479F-9AD9-00F2A5044DCE}"/>
              </a:ext>
            </a:extLst>
          </p:cNvPr>
          <p:cNvSpPr/>
          <p:nvPr/>
        </p:nvSpPr>
        <p:spPr>
          <a:xfrm>
            <a:off x="8006438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9" name="자유형: 도형 48">
            <a:extLst>
              <a:ext uri="{FF2B5EF4-FFF2-40B4-BE49-F238E27FC236}">
                <a16:creationId xmlns:a16="http://schemas.microsoft.com/office/drawing/2014/main" id="{6BD29008-BEE6-4035-AD02-6342E01245C2}"/>
              </a:ext>
            </a:extLst>
          </p:cNvPr>
          <p:cNvSpPr/>
          <p:nvPr/>
        </p:nvSpPr>
        <p:spPr>
          <a:xfrm>
            <a:off x="9153385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50" name="자유형: 도형 49">
            <a:extLst>
              <a:ext uri="{FF2B5EF4-FFF2-40B4-BE49-F238E27FC236}">
                <a16:creationId xmlns:a16="http://schemas.microsoft.com/office/drawing/2014/main" id="{7630BCFD-A5D7-49E5-966F-6F23C69BBB33}"/>
              </a:ext>
            </a:extLst>
          </p:cNvPr>
          <p:cNvSpPr/>
          <p:nvPr/>
        </p:nvSpPr>
        <p:spPr>
          <a:xfrm>
            <a:off x="10300335" y="1508278"/>
            <a:ext cx="766908" cy="254958"/>
          </a:xfrm>
          <a:custGeom>
            <a:avLst/>
            <a:gdLst>
              <a:gd name="connsiteX0" fmla="*/ 130805 w 1050534"/>
              <a:gd name="connsiteY0" fmla="*/ 0 h 349249"/>
              <a:gd name="connsiteX1" fmla="*/ 919729 w 1050534"/>
              <a:gd name="connsiteY1" fmla="*/ 0 h 349249"/>
              <a:gd name="connsiteX2" fmla="*/ 1050534 w 1050534"/>
              <a:gd name="connsiteY2" fmla="*/ 130805 h 349249"/>
              <a:gd name="connsiteX3" fmla="*/ 919729 w 1050534"/>
              <a:gd name="connsiteY3" fmla="*/ 261610 h 349249"/>
              <a:gd name="connsiteX4" fmla="*/ 566638 w 1050534"/>
              <a:gd name="connsiteY4" fmla="*/ 261610 h 349249"/>
              <a:gd name="connsiteX5" fmla="*/ 525266 w 1050534"/>
              <a:gd name="connsiteY5" fmla="*/ 349249 h 349249"/>
              <a:gd name="connsiteX6" fmla="*/ 483895 w 1050534"/>
              <a:gd name="connsiteY6" fmla="*/ 261610 h 349249"/>
              <a:gd name="connsiteX7" fmla="*/ 130805 w 1050534"/>
              <a:gd name="connsiteY7" fmla="*/ 261610 h 349249"/>
              <a:gd name="connsiteX8" fmla="*/ 0 w 1050534"/>
              <a:gd name="connsiteY8" fmla="*/ 130805 h 349249"/>
              <a:gd name="connsiteX9" fmla="*/ 130805 w 1050534"/>
              <a:gd name="connsiteY9" fmla="*/ 0 h 349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50534" h="349249">
                <a:moveTo>
                  <a:pt x="130805" y="0"/>
                </a:moveTo>
                <a:lnTo>
                  <a:pt x="919729" y="0"/>
                </a:lnTo>
                <a:cubicBezTo>
                  <a:pt x="991971" y="0"/>
                  <a:pt x="1050534" y="58563"/>
                  <a:pt x="1050534" y="130805"/>
                </a:cubicBezTo>
                <a:cubicBezTo>
                  <a:pt x="1050534" y="203047"/>
                  <a:pt x="991971" y="261610"/>
                  <a:pt x="919729" y="261610"/>
                </a:cubicBezTo>
                <a:lnTo>
                  <a:pt x="566638" y="261610"/>
                </a:lnTo>
                <a:lnTo>
                  <a:pt x="525266" y="349249"/>
                </a:lnTo>
                <a:lnTo>
                  <a:pt x="483895" y="261610"/>
                </a:lnTo>
                <a:lnTo>
                  <a:pt x="130805" y="261610"/>
                </a:lnTo>
                <a:cubicBezTo>
                  <a:pt x="58563" y="261610"/>
                  <a:pt x="0" y="203047"/>
                  <a:pt x="0" y="130805"/>
                </a:cubicBezTo>
                <a:cubicBezTo>
                  <a:pt x="0" y="58563"/>
                  <a:pt x="58563" y="0"/>
                  <a:pt x="130805" y="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tIns="0" rtlCol="0" anchor="t" anchorCtr="0"/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00-20xx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FC11E627-4A8F-48D2-97E0-A7504FBB9FCB}"/>
              </a:ext>
            </a:extLst>
          </p:cNvPr>
          <p:cNvSpPr/>
          <p:nvPr/>
        </p:nvSpPr>
        <p:spPr>
          <a:xfrm>
            <a:off x="982943" y="2381424"/>
            <a:ext cx="10226113" cy="72000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2FAA6EF-EC54-4FEC-923C-F34854690738}"/>
              </a:ext>
            </a:extLst>
          </p:cNvPr>
          <p:cNvSpPr txBox="1"/>
          <p:nvPr/>
        </p:nvSpPr>
        <p:spPr>
          <a:xfrm>
            <a:off x="982943" y="2544558"/>
            <a:ext cx="3511501" cy="25391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05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706459"/>
                </a:solidFill>
              </a:rPr>
              <a:t>amet</a:t>
            </a:r>
            <a:r>
              <a:rPr lang="en-US" altLang="ko-KR" sz="1050" dirty="0">
                <a:solidFill>
                  <a:srgbClr val="706459"/>
                </a:solidFill>
              </a:rPr>
              <a:t>, </a:t>
            </a:r>
            <a:r>
              <a:rPr lang="en-US" altLang="ko-KR" sz="1050" dirty="0" err="1">
                <a:solidFill>
                  <a:srgbClr val="706459"/>
                </a:solidFill>
              </a:rPr>
              <a:t>consectetur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adipisicing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elit</a:t>
            </a:r>
            <a:endParaRPr lang="ko-KR" altLang="en-US" sz="1050" dirty="0">
              <a:solidFill>
                <a:srgbClr val="706459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12B9EC33-3F4C-43D9-BACA-B0F450CF0EA0}"/>
              </a:ext>
            </a:extLst>
          </p:cNvPr>
          <p:cNvSpPr/>
          <p:nvPr/>
        </p:nvSpPr>
        <p:spPr>
          <a:xfrm>
            <a:off x="982943" y="2013291"/>
            <a:ext cx="3511501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1200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CE3C9628-C91F-4064-A486-9AD92DDA5BB4}"/>
              </a:ext>
            </a:extLst>
          </p:cNvPr>
          <p:cNvSpPr/>
          <p:nvPr/>
        </p:nvSpPr>
        <p:spPr>
          <a:xfrm>
            <a:off x="982942" y="2381424"/>
            <a:ext cx="1584000" cy="72000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5" name="타원 54">
            <a:extLst>
              <a:ext uri="{FF2B5EF4-FFF2-40B4-BE49-F238E27FC236}">
                <a16:creationId xmlns:a16="http://schemas.microsoft.com/office/drawing/2014/main" id="{428A54F9-DCBE-49FF-86FB-82F6E376F907}"/>
              </a:ext>
            </a:extLst>
          </p:cNvPr>
          <p:cNvSpPr/>
          <p:nvPr/>
        </p:nvSpPr>
        <p:spPr>
          <a:xfrm>
            <a:off x="2521799" y="2347982"/>
            <a:ext cx="138884" cy="138884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95084D9D-6855-4F5A-BACA-CEC8CD88FC4B}"/>
              </a:ext>
            </a:extLst>
          </p:cNvPr>
          <p:cNvSpPr/>
          <p:nvPr/>
        </p:nvSpPr>
        <p:spPr>
          <a:xfrm>
            <a:off x="982943" y="3295423"/>
            <a:ext cx="10226113" cy="72000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2CB911D3-104D-4839-BAD0-E27B0DF80866}"/>
              </a:ext>
            </a:extLst>
          </p:cNvPr>
          <p:cNvSpPr txBox="1"/>
          <p:nvPr/>
        </p:nvSpPr>
        <p:spPr>
          <a:xfrm>
            <a:off x="2584499" y="3458557"/>
            <a:ext cx="3511501" cy="25391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05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706459"/>
                </a:solidFill>
              </a:rPr>
              <a:t>amet</a:t>
            </a:r>
            <a:r>
              <a:rPr lang="en-US" altLang="ko-KR" sz="1050" dirty="0">
                <a:solidFill>
                  <a:srgbClr val="706459"/>
                </a:solidFill>
              </a:rPr>
              <a:t>, </a:t>
            </a:r>
            <a:r>
              <a:rPr lang="en-US" altLang="ko-KR" sz="1050" dirty="0" err="1">
                <a:solidFill>
                  <a:srgbClr val="706459"/>
                </a:solidFill>
              </a:rPr>
              <a:t>consectetur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adipisicing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elit</a:t>
            </a:r>
            <a:endParaRPr lang="ko-KR" altLang="en-US" sz="1050" dirty="0">
              <a:solidFill>
                <a:srgbClr val="706459"/>
              </a:solidFill>
            </a:endParaRP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73D564A4-5416-442D-9967-161B7DE24092}"/>
              </a:ext>
            </a:extLst>
          </p:cNvPr>
          <p:cNvSpPr/>
          <p:nvPr/>
        </p:nvSpPr>
        <p:spPr>
          <a:xfrm>
            <a:off x="2584499" y="2927290"/>
            <a:ext cx="3511501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1200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2A00DBF1-84E9-4CCC-8BF8-2CB269BF8092}"/>
              </a:ext>
            </a:extLst>
          </p:cNvPr>
          <p:cNvSpPr/>
          <p:nvPr/>
        </p:nvSpPr>
        <p:spPr>
          <a:xfrm>
            <a:off x="2584498" y="3295423"/>
            <a:ext cx="2484000" cy="72000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0" name="타원 59">
            <a:extLst>
              <a:ext uri="{FF2B5EF4-FFF2-40B4-BE49-F238E27FC236}">
                <a16:creationId xmlns:a16="http://schemas.microsoft.com/office/drawing/2014/main" id="{3EF6BBD8-6242-4D5D-99ED-65FF20797903}"/>
              </a:ext>
            </a:extLst>
          </p:cNvPr>
          <p:cNvSpPr/>
          <p:nvPr/>
        </p:nvSpPr>
        <p:spPr>
          <a:xfrm>
            <a:off x="5019282" y="3261981"/>
            <a:ext cx="138884" cy="138884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0B114064-2871-4EED-897C-C381930E1849}"/>
              </a:ext>
            </a:extLst>
          </p:cNvPr>
          <p:cNvSpPr/>
          <p:nvPr/>
        </p:nvSpPr>
        <p:spPr>
          <a:xfrm>
            <a:off x="982943" y="4209422"/>
            <a:ext cx="10226113" cy="72000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A0B7653-6F4D-4F00-88D5-5DB285EAED17}"/>
              </a:ext>
            </a:extLst>
          </p:cNvPr>
          <p:cNvSpPr txBox="1"/>
          <p:nvPr/>
        </p:nvSpPr>
        <p:spPr>
          <a:xfrm>
            <a:off x="3957052" y="4372556"/>
            <a:ext cx="3511501" cy="25391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05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706459"/>
                </a:solidFill>
              </a:rPr>
              <a:t>amet</a:t>
            </a:r>
            <a:r>
              <a:rPr lang="en-US" altLang="ko-KR" sz="1050" dirty="0">
                <a:solidFill>
                  <a:srgbClr val="706459"/>
                </a:solidFill>
              </a:rPr>
              <a:t>, </a:t>
            </a:r>
            <a:r>
              <a:rPr lang="en-US" altLang="ko-KR" sz="1050" dirty="0" err="1">
                <a:solidFill>
                  <a:srgbClr val="706459"/>
                </a:solidFill>
              </a:rPr>
              <a:t>consectetur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adipisicing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elit</a:t>
            </a:r>
            <a:endParaRPr lang="ko-KR" altLang="en-US" sz="1050" dirty="0">
              <a:solidFill>
                <a:srgbClr val="706459"/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C70FEF9B-06CE-422B-AED8-516C5416110D}"/>
              </a:ext>
            </a:extLst>
          </p:cNvPr>
          <p:cNvSpPr/>
          <p:nvPr/>
        </p:nvSpPr>
        <p:spPr>
          <a:xfrm>
            <a:off x="3957052" y="3841289"/>
            <a:ext cx="3511501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1200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07A99D6D-B831-4B2D-8EAC-B885FF9D4C40}"/>
              </a:ext>
            </a:extLst>
          </p:cNvPr>
          <p:cNvSpPr/>
          <p:nvPr/>
        </p:nvSpPr>
        <p:spPr>
          <a:xfrm>
            <a:off x="4001654" y="4209422"/>
            <a:ext cx="4320000" cy="72000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5" name="타원 64">
            <a:extLst>
              <a:ext uri="{FF2B5EF4-FFF2-40B4-BE49-F238E27FC236}">
                <a16:creationId xmlns:a16="http://schemas.microsoft.com/office/drawing/2014/main" id="{088BCE78-524E-4C3E-A231-5F5A37291924}"/>
              </a:ext>
            </a:extLst>
          </p:cNvPr>
          <p:cNvSpPr/>
          <p:nvPr/>
        </p:nvSpPr>
        <p:spPr>
          <a:xfrm>
            <a:off x="8252212" y="4175980"/>
            <a:ext cx="138884" cy="138884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6" name="직사각형 65">
            <a:extLst>
              <a:ext uri="{FF2B5EF4-FFF2-40B4-BE49-F238E27FC236}">
                <a16:creationId xmlns:a16="http://schemas.microsoft.com/office/drawing/2014/main" id="{1B667254-493F-48A2-95D7-FCEEAD1D077E}"/>
              </a:ext>
            </a:extLst>
          </p:cNvPr>
          <p:cNvSpPr/>
          <p:nvPr/>
        </p:nvSpPr>
        <p:spPr>
          <a:xfrm>
            <a:off x="982943" y="5123421"/>
            <a:ext cx="10226113" cy="72000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4C2DC883-3027-4981-8A9B-40BD7E3D738C}"/>
              </a:ext>
            </a:extLst>
          </p:cNvPr>
          <p:cNvSpPr txBox="1"/>
          <p:nvPr/>
        </p:nvSpPr>
        <p:spPr>
          <a:xfrm>
            <a:off x="7697554" y="5286555"/>
            <a:ext cx="3511501" cy="25391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05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706459"/>
                </a:solidFill>
              </a:rPr>
              <a:t>amet</a:t>
            </a:r>
            <a:r>
              <a:rPr lang="en-US" altLang="ko-KR" sz="1050" dirty="0">
                <a:solidFill>
                  <a:srgbClr val="706459"/>
                </a:solidFill>
              </a:rPr>
              <a:t>, </a:t>
            </a:r>
            <a:r>
              <a:rPr lang="en-US" altLang="ko-KR" sz="1050" dirty="0" err="1">
                <a:solidFill>
                  <a:srgbClr val="706459"/>
                </a:solidFill>
              </a:rPr>
              <a:t>consectetur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adipisicing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elit</a:t>
            </a:r>
            <a:endParaRPr lang="ko-KR" altLang="en-US" sz="1050" dirty="0">
              <a:solidFill>
                <a:srgbClr val="706459"/>
              </a:solidFill>
            </a:endParaRPr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D851931F-2A9A-4DC3-8D18-B746C7119965}"/>
              </a:ext>
            </a:extLst>
          </p:cNvPr>
          <p:cNvSpPr/>
          <p:nvPr/>
        </p:nvSpPr>
        <p:spPr>
          <a:xfrm>
            <a:off x="7697554" y="4755288"/>
            <a:ext cx="3511501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1200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AEE13010-D863-47F5-923D-4081A5FAA9CE}"/>
              </a:ext>
            </a:extLst>
          </p:cNvPr>
          <p:cNvSpPr/>
          <p:nvPr/>
        </p:nvSpPr>
        <p:spPr>
          <a:xfrm>
            <a:off x="7697554" y="5123421"/>
            <a:ext cx="2088000" cy="72000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0" name="타원 69">
            <a:extLst>
              <a:ext uri="{FF2B5EF4-FFF2-40B4-BE49-F238E27FC236}">
                <a16:creationId xmlns:a16="http://schemas.microsoft.com/office/drawing/2014/main" id="{1648C189-61BD-498F-8FC6-B71A940EC7AA}"/>
              </a:ext>
            </a:extLst>
          </p:cNvPr>
          <p:cNvSpPr/>
          <p:nvPr/>
        </p:nvSpPr>
        <p:spPr>
          <a:xfrm>
            <a:off x="9725938" y="5089979"/>
            <a:ext cx="138884" cy="138884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1" name="직사각형 70">
            <a:extLst>
              <a:ext uri="{FF2B5EF4-FFF2-40B4-BE49-F238E27FC236}">
                <a16:creationId xmlns:a16="http://schemas.microsoft.com/office/drawing/2014/main" id="{61D6DAF6-8674-4A3E-B88B-1BC7A750EF78}"/>
              </a:ext>
            </a:extLst>
          </p:cNvPr>
          <p:cNvSpPr/>
          <p:nvPr/>
        </p:nvSpPr>
        <p:spPr>
          <a:xfrm>
            <a:off x="982943" y="6037419"/>
            <a:ext cx="10226113" cy="72000"/>
          </a:xfrm>
          <a:prstGeom prst="rect">
            <a:avLst/>
          </a:prstGeom>
          <a:solidFill>
            <a:srgbClr val="EDE2D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BB2F6766-237F-444C-8C0C-F08C744D8D65}"/>
              </a:ext>
            </a:extLst>
          </p:cNvPr>
          <p:cNvSpPr txBox="1"/>
          <p:nvPr/>
        </p:nvSpPr>
        <p:spPr>
          <a:xfrm>
            <a:off x="7729764" y="6200553"/>
            <a:ext cx="3511501" cy="25391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r"/>
            <a:r>
              <a:rPr lang="en-US" altLang="ko-KR" sz="105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050" dirty="0" err="1">
                <a:solidFill>
                  <a:srgbClr val="706459"/>
                </a:solidFill>
              </a:rPr>
              <a:t>amet</a:t>
            </a:r>
            <a:r>
              <a:rPr lang="en-US" altLang="ko-KR" sz="1050" dirty="0">
                <a:solidFill>
                  <a:srgbClr val="706459"/>
                </a:solidFill>
              </a:rPr>
              <a:t>, </a:t>
            </a:r>
            <a:r>
              <a:rPr lang="en-US" altLang="ko-KR" sz="1050" dirty="0" err="1">
                <a:solidFill>
                  <a:srgbClr val="706459"/>
                </a:solidFill>
              </a:rPr>
              <a:t>consectetur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adipisicing</a:t>
            </a:r>
            <a:r>
              <a:rPr lang="en-US" altLang="ko-KR" sz="1050" dirty="0">
                <a:solidFill>
                  <a:srgbClr val="706459"/>
                </a:solidFill>
              </a:rPr>
              <a:t> </a:t>
            </a:r>
            <a:r>
              <a:rPr lang="en-US" altLang="ko-KR" sz="1050" dirty="0" err="1">
                <a:solidFill>
                  <a:srgbClr val="706459"/>
                </a:solidFill>
              </a:rPr>
              <a:t>elit</a:t>
            </a:r>
            <a:endParaRPr lang="ko-KR" altLang="en-US" sz="1050" dirty="0">
              <a:solidFill>
                <a:srgbClr val="706459"/>
              </a:solidFill>
            </a:endParaRPr>
          </a:p>
        </p:txBody>
      </p:sp>
      <p:sp>
        <p:nvSpPr>
          <p:cNvPr id="73" name="직사각형 72">
            <a:extLst>
              <a:ext uri="{FF2B5EF4-FFF2-40B4-BE49-F238E27FC236}">
                <a16:creationId xmlns:a16="http://schemas.microsoft.com/office/drawing/2014/main" id="{1429F3F4-A7BD-4D2D-AD65-7F62427AAA7F}"/>
              </a:ext>
            </a:extLst>
          </p:cNvPr>
          <p:cNvSpPr/>
          <p:nvPr/>
        </p:nvSpPr>
        <p:spPr>
          <a:xfrm>
            <a:off x="7729764" y="5669286"/>
            <a:ext cx="3511501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r"/>
            <a:r>
              <a:rPr lang="en-US" altLang="ko-KR" sz="1200" b="1" dirty="0">
                <a:solidFill>
                  <a:srgbClr val="706459"/>
                </a:solidFill>
              </a:rPr>
              <a:t>Lorem ipsum</a:t>
            </a:r>
          </a:p>
        </p:txBody>
      </p:sp>
      <p:sp>
        <p:nvSpPr>
          <p:cNvPr id="74" name="직사각형 73">
            <a:extLst>
              <a:ext uri="{FF2B5EF4-FFF2-40B4-BE49-F238E27FC236}">
                <a16:creationId xmlns:a16="http://schemas.microsoft.com/office/drawing/2014/main" id="{76EC730D-4172-4B84-B4A0-64BBBDD9E9B8}"/>
              </a:ext>
            </a:extLst>
          </p:cNvPr>
          <p:cNvSpPr/>
          <p:nvPr/>
        </p:nvSpPr>
        <p:spPr>
          <a:xfrm>
            <a:off x="9563524" y="6037419"/>
            <a:ext cx="1584000" cy="72000"/>
          </a:xfrm>
          <a:prstGeom prst="rect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5" name="타원 74">
            <a:extLst>
              <a:ext uri="{FF2B5EF4-FFF2-40B4-BE49-F238E27FC236}">
                <a16:creationId xmlns:a16="http://schemas.microsoft.com/office/drawing/2014/main" id="{F07B8867-4D71-4DB8-8A2A-C6F26453D502}"/>
              </a:ext>
            </a:extLst>
          </p:cNvPr>
          <p:cNvSpPr/>
          <p:nvPr/>
        </p:nvSpPr>
        <p:spPr>
          <a:xfrm>
            <a:off x="11102381" y="6003977"/>
            <a:ext cx="138884" cy="138884"/>
          </a:xfrm>
          <a:prstGeom prst="ellipse">
            <a:avLst/>
          </a:pr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648181920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4293263" y="3315502"/>
            <a:ext cx="360547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solidFill>
                  <a:srgbClr val="706459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200" b="1" dirty="0">
              <a:solidFill>
                <a:srgbClr val="70645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4345116" y="3876822"/>
            <a:ext cx="355362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706459"/>
                </a:solidFill>
              </a:rPr>
              <a:t>01:00pm ~ 01:30pm</a:t>
            </a:r>
            <a:endParaRPr lang="ko-KR" altLang="en-US" sz="1600" dirty="0">
              <a:solidFill>
                <a:srgbClr val="706459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702300" y="2355900"/>
            <a:ext cx="787400" cy="896760"/>
            <a:chOff x="6830083" y="5571172"/>
            <a:chExt cx="342900" cy="390525"/>
          </a:xfrm>
          <a:solidFill>
            <a:srgbClr val="706459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219010"/>
            <a:ext cx="11082618" cy="5461000"/>
            <a:chOff x="1311832" y="1528784"/>
            <a:chExt cx="9568336" cy="4714832"/>
          </a:xfrm>
          <a:solidFill>
            <a:srgbClr val="EDE2D8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AEA69D"/>
            </a:solidFill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rgbClr val="AEA69D"/>
            </a:solidFill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AEA69D"/>
            </a:solidFill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AEA69D"/>
            </a:solidFill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CF9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76799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5039377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49780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3" name="TextBox 182">
            <a:extLst>
              <a:ext uri="{FF2B5EF4-FFF2-40B4-BE49-F238E27FC236}">
                <a16:creationId xmlns:a16="http://schemas.microsoft.com/office/drawing/2014/main" id="{CF095041-745A-42B4-8C07-7D481AD7105A}"/>
              </a:ext>
            </a:extLst>
          </p:cNvPr>
          <p:cNvSpPr txBox="1"/>
          <p:nvPr/>
        </p:nvSpPr>
        <p:spPr>
          <a:xfrm>
            <a:off x="1828800" y="279589"/>
            <a:ext cx="85344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 b="1">
                <a:solidFill>
                  <a:srgbClr val="40493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706459"/>
                </a:solidFill>
              </a:rPr>
              <a:t>WORLD MAP INFOGRAPHIC SLIDES</a:t>
            </a:r>
            <a:endParaRPr lang="ko-KR" altLang="en-US" dirty="0">
              <a:solidFill>
                <a:srgbClr val="706459"/>
              </a:solidFill>
            </a:endParaRPr>
          </a:p>
        </p:txBody>
      </p:sp>
      <p:sp>
        <p:nvSpPr>
          <p:cNvPr id="184" name="TextBox 183">
            <a:extLst>
              <a:ext uri="{FF2B5EF4-FFF2-40B4-BE49-F238E27FC236}">
                <a16:creationId xmlns:a16="http://schemas.microsoft.com/office/drawing/2014/main" id="{8EE0B97E-A37A-4F45-8B2D-B00D396C05BD}"/>
              </a:ext>
            </a:extLst>
          </p:cNvPr>
          <p:cNvSpPr txBox="1"/>
          <p:nvPr/>
        </p:nvSpPr>
        <p:spPr>
          <a:xfrm>
            <a:off x="1828800" y="696117"/>
            <a:ext cx="853440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adipisicing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그룹 11">
            <a:extLst>
              <a:ext uri="{FF2B5EF4-FFF2-40B4-BE49-F238E27FC236}">
                <a16:creationId xmlns:a16="http://schemas.microsoft.com/office/drawing/2014/main" id="{32D8C46C-0480-4CF0-9C37-ECF4EB3B8228}"/>
              </a:ext>
            </a:extLst>
          </p:cNvPr>
          <p:cNvGrpSpPr/>
          <p:nvPr/>
        </p:nvGrpSpPr>
        <p:grpSpPr>
          <a:xfrm>
            <a:off x="7892799" y="1060761"/>
            <a:ext cx="2476500" cy="5039389"/>
            <a:chOff x="7892799" y="1060761"/>
            <a:chExt cx="2476500" cy="5039389"/>
          </a:xfrm>
        </p:grpSpPr>
        <p:sp>
          <p:nvSpPr>
            <p:cNvPr id="13" name="사각형: 둥근 모서리 12">
              <a:extLst>
                <a:ext uri="{FF2B5EF4-FFF2-40B4-BE49-F238E27FC236}">
                  <a16:creationId xmlns:a16="http://schemas.microsoft.com/office/drawing/2014/main" id="{B76A6E7E-E4DD-4E7C-9C17-ABE825AF69A2}"/>
                </a:ext>
              </a:extLst>
            </p:cNvPr>
            <p:cNvSpPr/>
            <p:nvPr/>
          </p:nvSpPr>
          <p:spPr>
            <a:xfrm>
              <a:off x="8000749" y="1162693"/>
              <a:ext cx="2260600" cy="4835525"/>
            </a:xfrm>
            <a:prstGeom prst="roundRect">
              <a:avLst>
                <a:gd name="adj" fmla="val 950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866348B6-0EDD-40B5-8FEE-E4A7390815BA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892799" y="1060761"/>
              <a:ext cx="2476500" cy="5039389"/>
            </a:xfrm>
            <a:prstGeom prst="rect">
              <a:avLst/>
            </a:prstGeom>
          </p:spPr>
        </p:pic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B4BCE742-5463-4ECC-8FB9-CA23887739F3}"/>
              </a:ext>
            </a:extLst>
          </p:cNvPr>
          <p:cNvSpPr txBox="1"/>
          <p:nvPr/>
        </p:nvSpPr>
        <p:spPr>
          <a:xfrm>
            <a:off x="1633322" y="2890391"/>
            <a:ext cx="3378425" cy="107721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dirty="0" err="1">
                <a:solidFill>
                  <a:srgbClr val="706459"/>
                </a:solidFill>
              </a:rPr>
              <a:t>Titile</a:t>
            </a:r>
            <a:r>
              <a:rPr lang="en-US" altLang="ko-KR" sz="3200" dirty="0">
                <a:solidFill>
                  <a:srgbClr val="706459"/>
                </a:solidFill>
              </a:rPr>
              <a:t> text block &amp;</a:t>
            </a:r>
          </a:p>
          <a:p>
            <a:r>
              <a:rPr lang="en-US" altLang="ko-KR" sz="3200" dirty="0">
                <a:solidFill>
                  <a:srgbClr val="706459"/>
                </a:solidFill>
              </a:rPr>
              <a:t>Mobile project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A46BFA88-EB1C-4AD7-8014-957A0135F9C7}"/>
              </a:ext>
            </a:extLst>
          </p:cNvPr>
          <p:cNvSpPr txBox="1"/>
          <p:nvPr/>
        </p:nvSpPr>
        <p:spPr>
          <a:xfrm>
            <a:off x="1633322" y="3967609"/>
            <a:ext cx="5017695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706459"/>
                </a:solidFill>
              </a:rPr>
              <a:t>amet</a:t>
            </a:r>
            <a:r>
              <a:rPr lang="en-US" altLang="ko-KR" sz="1600" dirty="0">
                <a:solidFill>
                  <a:srgbClr val="706459"/>
                </a:solidFill>
              </a:rPr>
              <a:t>, </a:t>
            </a:r>
            <a:r>
              <a:rPr lang="en-US" altLang="ko-KR" sz="16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adipiscing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elit</a:t>
            </a:r>
            <a:r>
              <a:rPr lang="en-US" altLang="ko-KR" sz="1600" dirty="0">
                <a:solidFill>
                  <a:srgbClr val="706459"/>
                </a:solidFill>
              </a:rPr>
              <a:t>, sed do </a:t>
            </a:r>
            <a:r>
              <a:rPr lang="en-US" altLang="ko-KR" sz="1600" dirty="0" err="1">
                <a:solidFill>
                  <a:srgbClr val="706459"/>
                </a:solidFill>
              </a:rPr>
              <a:t>eiusmod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tempor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incididunt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ut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labore</a:t>
            </a:r>
            <a:r>
              <a:rPr lang="en-US" altLang="ko-KR" sz="1600" dirty="0">
                <a:solidFill>
                  <a:srgbClr val="706459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706459"/>
                </a:solidFill>
              </a:rPr>
              <a:t>aliqua</a:t>
            </a:r>
            <a:r>
              <a:rPr lang="en-US" altLang="ko-KR" sz="1600" dirty="0">
                <a:solidFill>
                  <a:srgbClr val="706459"/>
                </a:solidFill>
              </a:rPr>
              <a:t>. </a:t>
            </a:r>
          </a:p>
          <a:p>
            <a:r>
              <a:rPr lang="en-US" altLang="ko-KR" sz="1600" dirty="0">
                <a:solidFill>
                  <a:srgbClr val="706459"/>
                </a:solidFill>
              </a:rPr>
              <a:t>Ut </a:t>
            </a:r>
            <a:r>
              <a:rPr lang="en-US" altLang="ko-KR" sz="1600" dirty="0" err="1">
                <a:solidFill>
                  <a:srgbClr val="706459"/>
                </a:solidFill>
              </a:rPr>
              <a:t>enim</a:t>
            </a:r>
            <a:r>
              <a:rPr lang="en-US" altLang="ko-KR" sz="1600" dirty="0">
                <a:solidFill>
                  <a:srgbClr val="706459"/>
                </a:solidFill>
              </a:rPr>
              <a:t> ad minim </a:t>
            </a:r>
            <a:r>
              <a:rPr lang="en-US" altLang="ko-KR" sz="1600" dirty="0" err="1">
                <a:solidFill>
                  <a:srgbClr val="706459"/>
                </a:solidFill>
              </a:rPr>
              <a:t>veniam</a:t>
            </a:r>
            <a:r>
              <a:rPr lang="en-US" altLang="ko-KR" sz="1600" dirty="0">
                <a:solidFill>
                  <a:srgbClr val="706459"/>
                </a:solidFill>
              </a:rPr>
              <a:t>, </a:t>
            </a:r>
            <a:r>
              <a:rPr lang="en-US" altLang="ko-KR" sz="1600" dirty="0" err="1">
                <a:solidFill>
                  <a:srgbClr val="706459"/>
                </a:solidFill>
              </a:rPr>
              <a:t>quis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nostrud</a:t>
            </a:r>
            <a:r>
              <a:rPr lang="en-US" altLang="ko-KR" sz="1600" dirty="0">
                <a:solidFill>
                  <a:srgbClr val="706459"/>
                </a:solidFill>
              </a:rPr>
              <a:t> exercitation </a:t>
            </a:r>
            <a:r>
              <a:rPr lang="en-US" altLang="ko-KR" sz="1600" dirty="0" err="1">
                <a:solidFill>
                  <a:srgbClr val="706459"/>
                </a:solidFill>
              </a:rPr>
              <a:t>ullamco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laboris</a:t>
            </a:r>
            <a:r>
              <a:rPr lang="en-US" altLang="ko-KR" sz="1600" dirty="0">
                <a:solidFill>
                  <a:srgbClr val="706459"/>
                </a:solidFill>
              </a:rPr>
              <a:t> nisi </a:t>
            </a:r>
            <a:r>
              <a:rPr lang="en-US" altLang="ko-KR" sz="1600" dirty="0" err="1">
                <a:solidFill>
                  <a:srgbClr val="706459"/>
                </a:solidFill>
              </a:rPr>
              <a:t>ut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aliquip</a:t>
            </a:r>
            <a:r>
              <a:rPr lang="en-US" altLang="ko-KR" sz="1600" dirty="0">
                <a:solidFill>
                  <a:srgbClr val="706459"/>
                </a:solidFill>
              </a:rPr>
              <a:t> ex </a:t>
            </a:r>
            <a:r>
              <a:rPr lang="en-US" altLang="ko-KR" sz="1600" dirty="0" err="1">
                <a:solidFill>
                  <a:srgbClr val="706459"/>
                </a:solidFill>
              </a:rPr>
              <a:t>ea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commodo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consequat</a:t>
            </a:r>
            <a:r>
              <a:rPr lang="en-US" altLang="ko-KR" sz="1600" dirty="0">
                <a:solidFill>
                  <a:srgbClr val="706459"/>
                </a:solidFill>
              </a:rPr>
              <a:t>. Duis </a:t>
            </a:r>
            <a:r>
              <a:rPr lang="en-US" altLang="ko-KR" sz="1600" dirty="0" err="1">
                <a:solidFill>
                  <a:srgbClr val="706459"/>
                </a:solidFill>
              </a:rPr>
              <a:t>aute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irure</a:t>
            </a:r>
            <a:r>
              <a:rPr lang="en-US" altLang="ko-KR" sz="1600" dirty="0">
                <a:solidFill>
                  <a:srgbClr val="706459"/>
                </a:solidFill>
              </a:rPr>
              <a:t> dolor in </a:t>
            </a:r>
            <a:r>
              <a:rPr lang="en-US" altLang="ko-KR" sz="1600" dirty="0" err="1">
                <a:solidFill>
                  <a:srgbClr val="706459"/>
                </a:solidFill>
              </a:rPr>
              <a:t>reprehenderit</a:t>
            </a:r>
            <a:r>
              <a:rPr lang="en-US" altLang="ko-KR" sz="1600" dirty="0">
                <a:solidFill>
                  <a:srgbClr val="706459"/>
                </a:solidFill>
              </a:rPr>
              <a:t> in </a:t>
            </a:r>
            <a:r>
              <a:rPr lang="en-US" altLang="ko-KR" sz="1600" dirty="0" err="1">
                <a:solidFill>
                  <a:srgbClr val="706459"/>
                </a:solidFill>
              </a:rPr>
              <a:t>voluptate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velit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esse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cillum</a:t>
            </a:r>
            <a:r>
              <a:rPr lang="en-US" altLang="ko-KR" sz="1600" dirty="0">
                <a:solidFill>
                  <a:srgbClr val="706459"/>
                </a:solidFill>
              </a:rPr>
              <a:t> dolore </a:t>
            </a:r>
            <a:r>
              <a:rPr lang="en-US" altLang="ko-KR" sz="1600" dirty="0" err="1">
                <a:solidFill>
                  <a:srgbClr val="706459"/>
                </a:solidFill>
              </a:rPr>
              <a:t>eu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fugiat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nulla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pariatur</a:t>
            </a:r>
            <a:r>
              <a:rPr lang="en-US" altLang="ko-KR" sz="1600" dirty="0">
                <a:solidFill>
                  <a:srgbClr val="706459"/>
                </a:solidFill>
              </a:rPr>
              <a:t>. </a:t>
            </a:r>
          </a:p>
          <a:p>
            <a:r>
              <a:rPr lang="en-US" altLang="ko-KR" sz="1600" dirty="0" err="1">
                <a:solidFill>
                  <a:srgbClr val="706459"/>
                </a:solidFill>
              </a:rPr>
              <a:t>Excepteur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sint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occaecat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cupidatat</a:t>
            </a:r>
            <a:r>
              <a:rPr lang="en-US" altLang="ko-KR" sz="1600" dirty="0">
                <a:solidFill>
                  <a:srgbClr val="706459"/>
                </a:solidFill>
              </a:rPr>
              <a:t> non </a:t>
            </a:r>
            <a:r>
              <a:rPr lang="en-US" altLang="ko-KR" sz="1600" dirty="0" err="1">
                <a:solidFill>
                  <a:srgbClr val="706459"/>
                </a:solidFill>
              </a:rPr>
              <a:t>proident</a:t>
            </a:r>
            <a:r>
              <a:rPr lang="en-US" altLang="ko-KR" sz="1600" dirty="0">
                <a:solidFill>
                  <a:srgbClr val="706459"/>
                </a:solidFill>
              </a:rPr>
              <a:t>!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ADB086E1-8330-46B5-91BD-2765149D258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8044814" y="1223017"/>
            <a:ext cx="2179320" cy="4714876"/>
          </a:xfrm>
        </p:spPr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그룹 9">
            <a:extLst>
              <a:ext uri="{FF2B5EF4-FFF2-40B4-BE49-F238E27FC236}">
                <a16:creationId xmlns:a16="http://schemas.microsoft.com/office/drawing/2014/main" id="{A8B8DFC0-109F-42B6-A128-E9D25A6D25C3}"/>
              </a:ext>
            </a:extLst>
          </p:cNvPr>
          <p:cNvGrpSpPr/>
          <p:nvPr/>
        </p:nvGrpSpPr>
        <p:grpSpPr>
          <a:xfrm>
            <a:off x="6784975" y="724005"/>
            <a:ext cx="4175125" cy="5477621"/>
            <a:chOff x="7077075" y="724005"/>
            <a:chExt cx="4175125" cy="5477621"/>
          </a:xfrm>
        </p:grpSpPr>
        <p:sp>
          <p:nvSpPr>
            <p:cNvPr id="11" name="사각형: 둥근 모서리 10">
              <a:extLst>
                <a:ext uri="{FF2B5EF4-FFF2-40B4-BE49-F238E27FC236}">
                  <a16:creationId xmlns:a16="http://schemas.microsoft.com/office/drawing/2014/main" id="{7F509643-567E-4884-9B0B-7598459BF85A}"/>
                </a:ext>
              </a:extLst>
            </p:cNvPr>
            <p:cNvSpPr/>
            <p:nvPr/>
          </p:nvSpPr>
          <p:spPr>
            <a:xfrm>
              <a:off x="7197725" y="810155"/>
              <a:ext cx="3933825" cy="5305320"/>
            </a:xfrm>
            <a:prstGeom prst="roundRect">
              <a:avLst>
                <a:gd name="adj" fmla="val 383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12" name="그래픽 11">
              <a:extLst>
                <a:ext uri="{FF2B5EF4-FFF2-40B4-BE49-F238E27FC236}">
                  <a16:creationId xmlns:a16="http://schemas.microsoft.com/office/drawing/2014/main" id="{915EE2ED-A5A8-449C-8F4F-EFF5FB9DA4FD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077075" y="724005"/>
              <a:ext cx="4175125" cy="5477621"/>
            </a:xfrm>
            <a:prstGeom prst="rect">
              <a:avLst/>
            </a:prstGeom>
          </p:spPr>
        </p:pic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00D61D29-3B96-4321-B898-9C2BE3E9728C}"/>
              </a:ext>
            </a:extLst>
          </p:cNvPr>
          <p:cNvSpPr txBox="1"/>
          <p:nvPr/>
        </p:nvSpPr>
        <p:spPr>
          <a:xfrm>
            <a:off x="1114743" y="2890391"/>
            <a:ext cx="3378425" cy="107721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dirty="0" err="1">
                <a:solidFill>
                  <a:srgbClr val="706459"/>
                </a:solidFill>
              </a:rPr>
              <a:t>Titile</a:t>
            </a:r>
            <a:r>
              <a:rPr lang="en-US" altLang="ko-KR" sz="3200" dirty="0">
                <a:solidFill>
                  <a:srgbClr val="706459"/>
                </a:solidFill>
              </a:rPr>
              <a:t> text block &amp;</a:t>
            </a:r>
          </a:p>
          <a:p>
            <a:r>
              <a:rPr lang="en-US" altLang="ko-KR" sz="3200" dirty="0">
                <a:solidFill>
                  <a:srgbClr val="706459"/>
                </a:solidFill>
              </a:rPr>
              <a:t>Tablet project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89DB87A2-2A02-40EF-947A-8181474D7597}"/>
              </a:ext>
            </a:extLst>
          </p:cNvPr>
          <p:cNvSpPr txBox="1"/>
          <p:nvPr/>
        </p:nvSpPr>
        <p:spPr>
          <a:xfrm>
            <a:off x="1114743" y="3967609"/>
            <a:ext cx="5017695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706459"/>
                </a:solidFill>
              </a:rPr>
              <a:t>amet</a:t>
            </a:r>
            <a:r>
              <a:rPr lang="en-US" altLang="ko-KR" sz="1600" dirty="0">
                <a:solidFill>
                  <a:srgbClr val="706459"/>
                </a:solidFill>
              </a:rPr>
              <a:t>, </a:t>
            </a:r>
            <a:r>
              <a:rPr lang="en-US" altLang="ko-KR" sz="16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adipiscing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elit</a:t>
            </a:r>
            <a:r>
              <a:rPr lang="en-US" altLang="ko-KR" sz="1600" dirty="0">
                <a:solidFill>
                  <a:srgbClr val="706459"/>
                </a:solidFill>
              </a:rPr>
              <a:t>, sed do </a:t>
            </a:r>
            <a:r>
              <a:rPr lang="en-US" altLang="ko-KR" sz="1600" dirty="0" err="1">
                <a:solidFill>
                  <a:srgbClr val="706459"/>
                </a:solidFill>
              </a:rPr>
              <a:t>eiusmod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tempor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incididunt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ut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labore</a:t>
            </a:r>
            <a:r>
              <a:rPr lang="en-US" altLang="ko-KR" sz="1600" dirty="0">
                <a:solidFill>
                  <a:srgbClr val="706459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706459"/>
                </a:solidFill>
              </a:rPr>
              <a:t>aliqua</a:t>
            </a:r>
            <a:r>
              <a:rPr lang="en-US" altLang="ko-KR" sz="1600" dirty="0">
                <a:solidFill>
                  <a:srgbClr val="706459"/>
                </a:solidFill>
              </a:rPr>
              <a:t>. </a:t>
            </a:r>
          </a:p>
          <a:p>
            <a:r>
              <a:rPr lang="en-US" altLang="ko-KR" sz="1600" dirty="0">
                <a:solidFill>
                  <a:srgbClr val="706459"/>
                </a:solidFill>
              </a:rPr>
              <a:t>Ut </a:t>
            </a:r>
            <a:r>
              <a:rPr lang="en-US" altLang="ko-KR" sz="1600" dirty="0" err="1">
                <a:solidFill>
                  <a:srgbClr val="706459"/>
                </a:solidFill>
              </a:rPr>
              <a:t>enim</a:t>
            </a:r>
            <a:r>
              <a:rPr lang="en-US" altLang="ko-KR" sz="1600" dirty="0">
                <a:solidFill>
                  <a:srgbClr val="706459"/>
                </a:solidFill>
              </a:rPr>
              <a:t> ad minim </a:t>
            </a:r>
            <a:r>
              <a:rPr lang="en-US" altLang="ko-KR" sz="1600" dirty="0" err="1">
                <a:solidFill>
                  <a:srgbClr val="706459"/>
                </a:solidFill>
              </a:rPr>
              <a:t>veniam</a:t>
            </a:r>
            <a:r>
              <a:rPr lang="en-US" altLang="ko-KR" sz="1600" dirty="0">
                <a:solidFill>
                  <a:srgbClr val="706459"/>
                </a:solidFill>
              </a:rPr>
              <a:t>, </a:t>
            </a:r>
            <a:r>
              <a:rPr lang="en-US" altLang="ko-KR" sz="1600" dirty="0" err="1">
                <a:solidFill>
                  <a:srgbClr val="706459"/>
                </a:solidFill>
              </a:rPr>
              <a:t>quis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nostrud</a:t>
            </a:r>
            <a:r>
              <a:rPr lang="en-US" altLang="ko-KR" sz="1600" dirty="0">
                <a:solidFill>
                  <a:srgbClr val="706459"/>
                </a:solidFill>
              </a:rPr>
              <a:t> exercitation </a:t>
            </a:r>
            <a:r>
              <a:rPr lang="en-US" altLang="ko-KR" sz="1600" dirty="0" err="1">
                <a:solidFill>
                  <a:srgbClr val="706459"/>
                </a:solidFill>
              </a:rPr>
              <a:t>ullamco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laboris</a:t>
            </a:r>
            <a:r>
              <a:rPr lang="en-US" altLang="ko-KR" sz="1600" dirty="0">
                <a:solidFill>
                  <a:srgbClr val="706459"/>
                </a:solidFill>
              </a:rPr>
              <a:t> nisi </a:t>
            </a:r>
            <a:r>
              <a:rPr lang="en-US" altLang="ko-KR" sz="1600" dirty="0" err="1">
                <a:solidFill>
                  <a:srgbClr val="706459"/>
                </a:solidFill>
              </a:rPr>
              <a:t>ut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aliquip</a:t>
            </a:r>
            <a:r>
              <a:rPr lang="en-US" altLang="ko-KR" sz="1600" dirty="0">
                <a:solidFill>
                  <a:srgbClr val="706459"/>
                </a:solidFill>
              </a:rPr>
              <a:t> ex </a:t>
            </a:r>
            <a:r>
              <a:rPr lang="en-US" altLang="ko-KR" sz="1600" dirty="0" err="1">
                <a:solidFill>
                  <a:srgbClr val="706459"/>
                </a:solidFill>
              </a:rPr>
              <a:t>ea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commodo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consequat</a:t>
            </a:r>
            <a:r>
              <a:rPr lang="en-US" altLang="ko-KR" sz="1600" dirty="0">
                <a:solidFill>
                  <a:srgbClr val="706459"/>
                </a:solidFill>
              </a:rPr>
              <a:t>. Duis </a:t>
            </a:r>
            <a:r>
              <a:rPr lang="en-US" altLang="ko-KR" sz="1600" dirty="0" err="1">
                <a:solidFill>
                  <a:srgbClr val="706459"/>
                </a:solidFill>
              </a:rPr>
              <a:t>aute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irure</a:t>
            </a:r>
            <a:r>
              <a:rPr lang="en-US" altLang="ko-KR" sz="1600" dirty="0">
                <a:solidFill>
                  <a:srgbClr val="706459"/>
                </a:solidFill>
              </a:rPr>
              <a:t> dolor in </a:t>
            </a:r>
            <a:r>
              <a:rPr lang="en-US" altLang="ko-KR" sz="1600" dirty="0" err="1">
                <a:solidFill>
                  <a:srgbClr val="706459"/>
                </a:solidFill>
              </a:rPr>
              <a:t>reprehenderit</a:t>
            </a:r>
            <a:r>
              <a:rPr lang="en-US" altLang="ko-KR" sz="1600" dirty="0">
                <a:solidFill>
                  <a:srgbClr val="706459"/>
                </a:solidFill>
              </a:rPr>
              <a:t> in </a:t>
            </a:r>
            <a:r>
              <a:rPr lang="en-US" altLang="ko-KR" sz="1600" dirty="0" err="1">
                <a:solidFill>
                  <a:srgbClr val="706459"/>
                </a:solidFill>
              </a:rPr>
              <a:t>voluptate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velit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esse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cillum</a:t>
            </a:r>
            <a:r>
              <a:rPr lang="en-US" altLang="ko-KR" sz="1600" dirty="0">
                <a:solidFill>
                  <a:srgbClr val="706459"/>
                </a:solidFill>
              </a:rPr>
              <a:t> dolore </a:t>
            </a:r>
            <a:r>
              <a:rPr lang="en-US" altLang="ko-KR" sz="1600" dirty="0" err="1">
                <a:solidFill>
                  <a:srgbClr val="706459"/>
                </a:solidFill>
              </a:rPr>
              <a:t>eu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fugiat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nulla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pariatur</a:t>
            </a:r>
            <a:r>
              <a:rPr lang="en-US" altLang="ko-KR" sz="1600" dirty="0">
                <a:solidFill>
                  <a:srgbClr val="706459"/>
                </a:solidFill>
              </a:rPr>
              <a:t>. </a:t>
            </a:r>
          </a:p>
          <a:p>
            <a:r>
              <a:rPr lang="en-US" altLang="ko-KR" sz="1600" dirty="0" err="1">
                <a:solidFill>
                  <a:srgbClr val="706459"/>
                </a:solidFill>
              </a:rPr>
              <a:t>Excepteur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sint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occaecat</a:t>
            </a:r>
            <a:r>
              <a:rPr lang="en-US" altLang="ko-KR" sz="1600" dirty="0">
                <a:solidFill>
                  <a:srgbClr val="706459"/>
                </a:solidFill>
              </a:rPr>
              <a:t> </a:t>
            </a:r>
            <a:r>
              <a:rPr lang="en-US" altLang="ko-KR" sz="1600" dirty="0" err="1">
                <a:solidFill>
                  <a:srgbClr val="706459"/>
                </a:solidFill>
              </a:rPr>
              <a:t>cupidatat</a:t>
            </a:r>
            <a:r>
              <a:rPr lang="en-US" altLang="ko-KR" sz="1600" dirty="0">
                <a:solidFill>
                  <a:srgbClr val="706459"/>
                </a:solidFill>
              </a:rPr>
              <a:t> non </a:t>
            </a:r>
            <a:r>
              <a:rPr lang="en-US" altLang="ko-KR" sz="1600" dirty="0" err="1">
                <a:solidFill>
                  <a:srgbClr val="706459"/>
                </a:solidFill>
              </a:rPr>
              <a:t>proident</a:t>
            </a:r>
            <a:r>
              <a:rPr lang="en-US" altLang="ko-KR" sz="1600" dirty="0">
                <a:solidFill>
                  <a:srgbClr val="706459"/>
                </a:solidFill>
              </a:rPr>
              <a:t>!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B844A7C5-2320-4356-BA79-E335CD7EE46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959917" y="910115"/>
            <a:ext cx="3825240" cy="5114925"/>
          </a:xfrm>
        </p:spPr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그룹 10">
            <a:extLst>
              <a:ext uri="{FF2B5EF4-FFF2-40B4-BE49-F238E27FC236}">
                <a16:creationId xmlns:a16="http://schemas.microsoft.com/office/drawing/2014/main" id="{A3EB27D8-A751-4098-920E-5B9D2F2D1F74}"/>
              </a:ext>
            </a:extLst>
          </p:cNvPr>
          <p:cNvGrpSpPr/>
          <p:nvPr/>
        </p:nvGrpSpPr>
        <p:grpSpPr>
          <a:xfrm>
            <a:off x="4290203" y="845686"/>
            <a:ext cx="6814550" cy="5654862"/>
            <a:chOff x="4665181" y="845686"/>
            <a:chExt cx="6814550" cy="5654862"/>
          </a:xfrm>
        </p:grpSpPr>
        <p:sp>
          <p:nvSpPr>
            <p:cNvPr id="12" name="직사각형 11">
              <a:extLst>
                <a:ext uri="{FF2B5EF4-FFF2-40B4-BE49-F238E27FC236}">
                  <a16:creationId xmlns:a16="http://schemas.microsoft.com/office/drawing/2014/main" id="{7593808D-ECA1-4697-A9B1-5F42E3F3217D}"/>
                </a:ext>
              </a:extLst>
            </p:cNvPr>
            <p:cNvSpPr/>
            <p:nvPr/>
          </p:nvSpPr>
          <p:spPr>
            <a:xfrm>
              <a:off x="4848225" y="1066800"/>
              <a:ext cx="6467475" cy="4000500"/>
            </a:xfrm>
            <a:prstGeom prst="rect">
              <a:avLst/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13" name="그래픽 12">
              <a:extLst>
                <a:ext uri="{FF2B5EF4-FFF2-40B4-BE49-F238E27FC236}">
                  <a16:creationId xmlns:a16="http://schemas.microsoft.com/office/drawing/2014/main" id="{63AA24CE-1652-4EA7-A1A7-FA0868C0F24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4665181" y="845686"/>
              <a:ext cx="6814550" cy="5654862"/>
            </a:xfrm>
            <a:prstGeom prst="rect">
              <a:avLst/>
            </a:prstGeom>
          </p:spPr>
        </p:pic>
      </p:grpSp>
      <p:sp>
        <p:nvSpPr>
          <p:cNvPr id="14" name="TextBox 13">
            <a:extLst>
              <a:ext uri="{FF2B5EF4-FFF2-40B4-BE49-F238E27FC236}">
                <a16:creationId xmlns:a16="http://schemas.microsoft.com/office/drawing/2014/main" id="{A7E2E55C-CFBE-490D-AACC-CB421EEDE21E}"/>
              </a:ext>
            </a:extLst>
          </p:cNvPr>
          <p:cNvSpPr txBox="1"/>
          <p:nvPr/>
        </p:nvSpPr>
        <p:spPr>
          <a:xfrm>
            <a:off x="972946" y="3117245"/>
            <a:ext cx="299835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 err="1">
                <a:solidFill>
                  <a:srgbClr val="706459"/>
                </a:solidFill>
              </a:rPr>
              <a:t>Titile</a:t>
            </a:r>
            <a:r>
              <a:rPr lang="en-US" altLang="ko-KR" sz="2400" dirty="0">
                <a:solidFill>
                  <a:srgbClr val="706459"/>
                </a:solidFill>
              </a:rPr>
              <a:t> text block &amp;</a:t>
            </a:r>
          </a:p>
          <a:p>
            <a:r>
              <a:rPr lang="en-US" altLang="ko-KR" sz="2400" dirty="0">
                <a:solidFill>
                  <a:srgbClr val="706459"/>
                </a:solidFill>
              </a:rPr>
              <a:t>Desktop project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411FB21-58A4-46B5-B162-633BD78E5023}"/>
              </a:ext>
            </a:extLst>
          </p:cNvPr>
          <p:cNvSpPr txBox="1"/>
          <p:nvPr/>
        </p:nvSpPr>
        <p:spPr>
          <a:xfrm>
            <a:off x="972947" y="3948242"/>
            <a:ext cx="2998352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, sed do </a:t>
            </a:r>
            <a:r>
              <a:rPr lang="en-US" altLang="ko-KR" sz="1200" dirty="0" err="1">
                <a:solidFill>
                  <a:srgbClr val="706459"/>
                </a:solidFill>
              </a:rPr>
              <a:t>eiusmod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tempor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incididunt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labore</a:t>
            </a:r>
            <a:r>
              <a:rPr lang="en-US" altLang="ko-KR" sz="1200" dirty="0">
                <a:solidFill>
                  <a:srgbClr val="706459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706459"/>
                </a:solidFill>
              </a:rPr>
              <a:t>aliqua</a:t>
            </a:r>
            <a:r>
              <a:rPr lang="en-US" altLang="ko-KR" sz="1200" dirty="0">
                <a:solidFill>
                  <a:srgbClr val="706459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706459"/>
                </a:solidFill>
              </a:rPr>
              <a:t>Ut </a:t>
            </a:r>
            <a:r>
              <a:rPr lang="en-US" altLang="ko-KR" sz="1200" dirty="0" err="1">
                <a:solidFill>
                  <a:srgbClr val="706459"/>
                </a:solidFill>
              </a:rPr>
              <a:t>enim</a:t>
            </a:r>
            <a:r>
              <a:rPr lang="en-US" altLang="ko-KR" sz="1200" dirty="0">
                <a:solidFill>
                  <a:srgbClr val="706459"/>
                </a:solidFill>
              </a:rPr>
              <a:t> ad minim </a:t>
            </a:r>
            <a:r>
              <a:rPr lang="en-US" altLang="ko-KR" sz="1200" dirty="0" err="1">
                <a:solidFill>
                  <a:srgbClr val="706459"/>
                </a:solidFill>
              </a:rPr>
              <a:t>veniam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quis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nostrud</a:t>
            </a:r>
            <a:r>
              <a:rPr lang="en-US" altLang="ko-KR" sz="1200" dirty="0">
                <a:solidFill>
                  <a:srgbClr val="706459"/>
                </a:solidFill>
              </a:rPr>
              <a:t> exercitation </a:t>
            </a:r>
            <a:r>
              <a:rPr lang="en-US" altLang="ko-KR" sz="1200" dirty="0" err="1">
                <a:solidFill>
                  <a:srgbClr val="706459"/>
                </a:solidFill>
              </a:rPr>
              <a:t>ullamco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laboris</a:t>
            </a:r>
            <a:r>
              <a:rPr lang="en-US" altLang="ko-KR" sz="1200" dirty="0">
                <a:solidFill>
                  <a:srgbClr val="706459"/>
                </a:solidFill>
              </a:rPr>
              <a:t> nisi </a:t>
            </a:r>
            <a:r>
              <a:rPr lang="en-US" altLang="ko-KR" sz="1200" dirty="0" err="1">
                <a:solidFill>
                  <a:srgbClr val="706459"/>
                </a:solidFill>
              </a:rPr>
              <a:t>ut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aliquip</a:t>
            </a:r>
            <a:r>
              <a:rPr lang="en-US" altLang="ko-KR" sz="1200" dirty="0">
                <a:solidFill>
                  <a:srgbClr val="706459"/>
                </a:solidFill>
              </a:rPr>
              <a:t> ex </a:t>
            </a:r>
            <a:r>
              <a:rPr lang="en-US" altLang="ko-KR" sz="1200" dirty="0" err="1">
                <a:solidFill>
                  <a:srgbClr val="706459"/>
                </a:solidFill>
              </a:rPr>
              <a:t>ea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commodo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consequat</a:t>
            </a:r>
            <a:r>
              <a:rPr lang="en-US" altLang="ko-KR" sz="1200" dirty="0">
                <a:solidFill>
                  <a:srgbClr val="706459"/>
                </a:solidFill>
              </a:rPr>
              <a:t>. Duis </a:t>
            </a:r>
            <a:r>
              <a:rPr lang="en-US" altLang="ko-KR" sz="1200" dirty="0" err="1">
                <a:solidFill>
                  <a:srgbClr val="706459"/>
                </a:solidFill>
              </a:rPr>
              <a:t>aute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irure</a:t>
            </a:r>
            <a:r>
              <a:rPr lang="en-US" altLang="ko-KR" sz="1200" dirty="0">
                <a:solidFill>
                  <a:srgbClr val="706459"/>
                </a:solidFill>
              </a:rPr>
              <a:t> dolor in </a:t>
            </a:r>
            <a:r>
              <a:rPr lang="en-US" altLang="ko-KR" sz="1200" dirty="0" err="1">
                <a:solidFill>
                  <a:srgbClr val="706459"/>
                </a:solidFill>
              </a:rPr>
              <a:t>reprehenderit</a:t>
            </a:r>
            <a:r>
              <a:rPr lang="en-US" altLang="ko-KR" sz="1200" dirty="0">
                <a:solidFill>
                  <a:srgbClr val="706459"/>
                </a:solidFill>
              </a:rPr>
              <a:t> in </a:t>
            </a:r>
            <a:r>
              <a:rPr lang="en-US" altLang="ko-KR" sz="1200" dirty="0" err="1">
                <a:solidFill>
                  <a:srgbClr val="706459"/>
                </a:solidFill>
              </a:rPr>
              <a:t>voluptate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velit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esse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cillum</a:t>
            </a:r>
            <a:r>
              <a:rPr lang="en-US" altLang="ko-KR" sz="1200" dirty="0">
                <a:solidFill>
                  <a:srgbClr val="706459"/>
                </a:solidFill>
              </a:rPr>
              <a:t> dolore </a:t>
            </a:r>
            <a:r>
              <a:rPr lang="en-US" altLang="ko-KR" sz="1200" dirty="0" err="1">
                <a:solidFill>
                  <a:srgbClr val="706459"/>
                </a:solidFill>
              </a:rPr>
              <a:t>eu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fugiat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nulla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pariatur</a:t>
            </a:r>
            <a:r>
              <a:rPr lang="en-US" altLang="ko-KR" sz="1200" dirty="0">
                <a:solidFill>
                  <a:srgbClr val="706459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706459"/>
                </a:solidFill>
              </a:rPr>
              <a:t>Excepteur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sint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occaecat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cupidatat</a:t>
            </a:r>
            <a:r>
              <a:rPr lang="en-US" altLang="ko-KR" sz="1200" dirty="0">
                <a:solidFill>
                  <a:srgbClr val="706459"/>
                </a:solidFill>
              </a:rPr>
              <a:t> non </a:t>
            </a:r>
            <a:r>
              <a:rPr lang="en-US" altLang="ko-KR" sz="1200" dirty="0" err="1">
                <a:solidFill>
                  <a:srgbClr val="706459"/>
                </a:solidFill>
              </a:rPr>
              <a:t>proident</a:t>
            </a:r>
            <a:r>
              <a:rPr lang="en-US" altLang="ko-KR" sz="1200" dirty="0">
                <a:solidFill>
                  <a:srgbClr val="706459"/>
                </a:solidFill>
              </a:rPr>
              <a:t>!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9016920-F1A5-465C-A9A1-8447FAB2E82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560578" y="1138220"/>
            <a:ext cx="6273800" cy="3784600"/>
          </a:xfrm>
        </p:spPr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F4881B-0C40-4D5F-9AB2-6498DAC2EA1C}"/>
              </a:ext>
            </a:extLst>
          </p:cNvPr>
          <p:cNvSpPr txBox="1"/>
          <p:nvPr/>
        </p:nvSpPr>
        <p:spPr>
          <a:xfrm>
            <a:off x="8978001" y="3655123"/>
            <a:ext cx="240924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rgbClr val="706459"/>
                </a:solidFill>
              </a:rPr>
              <a:t>Icon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rgbClr val="706459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rgbClr val="706459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rgbClr val="706459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rgbClr val="706459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rgbClr val="706459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rgbClr val="706459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rgbClr val="706459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rgbClr val="706459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rgbClr val="706459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rgbClr val="706459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rgbClr val="706459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rgbClr val="706459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rgbClr val="706459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rgbClr val="706459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rgbClr val="706459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rgbClr val="706459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rgbClr val="706459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rgbClr val="706459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rgbClr val="706459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rgbClr val="706459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rgbClr val="706459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rgbClr val="706459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rgbClr val="706459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rgbClr val="706459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rgbClr val="706459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rgbClr val="706459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rgbClr val="706459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rgbClr val="706459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rgbClr val="706459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rgbClr val="706459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rgbClr val="706459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rgbClr val="706459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rgbClr val="706459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rgbClr val="706459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rgbClr val="706459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rgbClr val="706459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rgbClr val="706459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rgbClr val="706459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rgbClr val="706459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rgbClr val="706459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rgbClr val="706459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rgbClr val="706459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rgbClr val="706459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rgbClr val="706459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rgbClr val="706459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rgbClr val="706459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rgbClr val="706459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rgbClr val="706459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rgbClr val="706459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rgbClr val="706459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rgbClr val="706459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rgbClr val="706459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rgbClr val="706459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rgbClr val="706459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rgbClr val="706459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rgbClr val="706459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rgbClr val="706459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rgbClr val="706459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rgbClr val="706459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rgbClr val="706459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rgbClr val="706459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rgbClr val="706459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rgbClr val="706459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rgbClr val="706459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rgbClr val="706459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rgbClr val="706459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rgbClr val="706459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rgbClr val="706459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rgbClr val="706459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rgbClr val="706459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rgbClr val="706459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rgbClr val="706459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rgbClr val="706459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rgbClr val="706459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rgbClr val="706459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rgbClr val="706459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rgbClr val="706459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rgbClr val="706459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rgbClr val="706459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rgbClr val="706459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rgbClr val="706459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rgbClr val="706459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rgbClr val="706459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rgbClr val="706459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rgbClr val="706459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706459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706459"/>
              </a:solidFill>
            </a:endParaRPr>
          </a:p>
          <a:p>
            <a:r>
              <a:rPr lang="en-US" altLang="ko-KR" sz="1600" dirty="0">
                <a:solidFill>
                  <a:srgbClr val="706459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rgbClr val="706459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rgbClr val="706459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rgbClr val="706459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rgbClr val="706459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rgbClr val="706459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rgbClr val="706459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rgbClr val="706459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rgbClr val="706459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rgbClr val="706459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rgbClr val="706459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rgbClr val="706459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rgbClr val="706459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rgbClr val="706459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rgbClr val="706459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rgbClr val="706459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rgbClr val="706459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rgbClr val="706459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rgbClr val="706459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rgbClr val="706459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rgbClr val="706459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rgbClr val="706459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rgbClr val="706459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rgbClr val="706459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rgbClr val="706459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rgbClr val="706459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rgbClr val="706459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rgbClr val="706459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rgbClr val="706459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rgbClr val="706459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rgbClr val="706459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rgbClr val="706459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rgbClr val="706459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rgbClr val="706459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rgbClr val="706459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rgbClr val="706459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rgbClr val="706459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rgbClr val="706459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rgbClr val="706459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rgbClr val="706459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rgbClr val="706459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rgbClr val="706459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rgbClr val="706459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rgbClr val="706459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rgbClr val="706459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rgbClr val="706459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rgbClr val="706459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rgbClr val="706459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rgbClr val="706459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rgbClr val="706459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rgbClr val="706459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rgbClr val="706459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rgbClr val="706459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rgbClr val="706459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rgbClr val="706459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rgbClr val="706459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rgbClr val="706459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rgbClr val="706459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rgbClr val="706459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rgbClr val="706459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rgbClr val="706459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rgbClr val="706459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rgbClr val="706459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rgbClr val="706459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rgbClr val="706459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rgbClr val="706459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rgbClr val="706459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rgbClr val="706459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rgbClr val="706459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rgbClr val="706459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rgbClr val="706459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rgbClr val="706459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rgbClr val="706459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70645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rgbClr val="706459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9" name="TextBox 448">
            <a:extLst>
              <a:ext uri="{FF2B5EF4-FFF2-40B4-BE49-F238E27FC236}">
                <a16:creationId xmlns:a16="http://schemas.microsoft.com/office/drawing/2014/main" id="{B8778434-53D5-4AA2-B669-7136DB0CB7AC}"/>
              </a:ext>
            </a:extLst>
          </p:cNvPr>
          <p:cNvSpPr txBox="1"/>
          <p:nvPr/>
        </p:nvSpPr>
        <p:spPr>
          <a:xfrm>
            <a:off x="8978001" y="3655123"/>
            <a:ext cx="238161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rgbClr val="706459"/>
                </a:solidFill>
              </a:rPr>
              <a:t>Icon</a:t>
            </a:r>
          </a:p>
        </p:txBody>
      </p:sp>
      <p:sp>
        <p:nvSpPr>
          <p:cNvPr id="450" name="TextBox 449">
            <a:extLst>
              <a:ext uri="{FF2B5EF4-FFF2-40B4-BE49-F238E27FC236}">
                <a16:creationId xmlns:a16="http://schemas.microsoft.com/office/drawing/2014/main" id="{C2F685E1-30E0-40BC-B77C-981AD3D42041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706459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706459"/>
              </a:solidFill>
            </a:endParaRPr>
          </a:p>
          <a:p>
            <a:r>
              <a:rPr lang="en-US" altLang="ko-KR" sz="1600" dirty="0">
                <a:solidFill>
                  <a:srgbClr val="706459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3F422007-DD6B-4EEE-A3B8-2655E24D0225}"/>
              </a:ext>
            </a:extLst>
          </p:cNvPr>
          <p:cNvSpPr txBox="1"/>
          <p:nvPr/>
        </p:nvSpPr>
        <p:spPr>
          <a:xfrm>
            <a:off x="4280686" y="2603433"/>
            <a:ext cx="363062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5400" dirty="0">
                <a:solidFill>
                  <a:srgbClr val="706459"/>
                </a:solidFill>
              </a:rPr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6C3E23-12AA-4CC2-A5B9-DFD94347CC9E}"/>
              </a:ext>
            </a:extLst>
          </p:cNvPr>
          <p:cNvSpPr txBox="1"/>
          <p:nvPr/>
        </p:nvSpPr>
        <p:spPr>
          <a:xfrm>
            <a:off x="4280686" y="3483075"/>
            <a:ext cx="363141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706459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706459"/>
                </a:solidFill>
              </a:rPr>
              <a:t>amet</a:t>
            </a:r>
            <a:r>
              <a:rPr lang="en-US" altLang="ko-KR" sz="1200" dirty="0">
                <a:solidFill>
                  <a:srgbClr val="706459"/>
                </a:solidFill>
              </a:rPr>
              <a:t>, </a:t>
            </a:r>
            <a:r>
              <a:rPr lang="en-US" altLang="ko-KR" sz="1200" dirty="0" err="1">
                <a:solidFill>
                  <a:srgbClr val="706459"/>
                </a:solidFill>
              </a:rPr>
              <a:t>consectetur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adipiscing</a:t>
            </a:r>
            <a:r>
              <a:rPr lang="en-US" altLang="ko-KR" sz="1200" dirty="0">
                <a:solidFill>
                  <a:srgbClr val="706459"/>
                </a:solidFill>
              </a:rPr>
              <a:t> </a:t>
            </a:r>
            <a:r>
              <a:rPr lang="en-US" altLang="ko-KR" sz="1200" dirty="0" err="1">
                <a:solidFill>
                  <a:srgbClr val="706459"/>
                </a:solidFill>
              </a:rPr>
              <a:t>elit</a:t>
            </a:r>
            <a:r>
              <a:rPr lang="en-US" altLang="ko-KR" sz="1200" dirty="0">
                <a:solidFill>
                  <a:srgbClr val="706459"/>
                </a:solidFill>
              </a:rPr>
              <a:t>.</a:t>
            </a:r>
            <a:endParaRPr lang="ko-KR" altLang="en-US" sz="1200" dirty="0">
              <a:solidFill>
                <a:srgbClr val="70645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78125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534312" y="3570863"/>
            <a:ext cx="3225563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 Ctrl + Click</a:t>
            </a:r>
            <a:r>
              <a:rPr lang="ko-KR" altLang="en-US" sz="1100" dirty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to follow link</a:t>
            </a:r>
            <a:endParaRPr lang="ko-KR" altLang="en-US" sz="11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Time New Roman">
      <a:majorFont>
        <a:latin typeface="Times New Roman"/>
        <a:ea typeface="Arial Unicode MS"/>
        <a:cs typeface=""/>
      </a:majorFont>
      <a:minorFont>
        <a:latin typeface="Times New Roman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AC15"/>
        </a:solidFill>
        <a:ln w="9525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1477</TotalTime>
  <Words>1565</Words>
  <Application>Microsoft Office PowerPoint</Application>
  <PresentationFormat>와이드스크린</PresentationFormat>
  <Paragraphs>295</Paragraphs>
  <Slides>26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4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26</vt:i4>
      </vt:variant>
    </vt:vector>
  </HeadingPairs>
  <TitlesOfParts>
    <vt:vector size="31" baseType="lpstr">
      <vt:lpstr>Arial Unicode MS</vt:lpstr>
      <vt:lpstr>맑은 고딕</vt:lpstr>
      <vt:lpstr>Arial</vt:lpstr>
      <vt:lpstr>Times New Roman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120</cp:revision>
  <dcterms:created xsi:type="dcterms:W3CDTF">2019-04-06T05:20:47Z</dcterms:created>
  <dcterms:modified xsi:type="dcterms:W3CDTF">2020-03-28T07:03:55Z</dcterms:modified>
</cp:coreProperties>
</file>