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27" r:id="rId3"/>
    <p:sldId id="328" r:id="rId4"/>
    <p:sldId id="314" r:id="rId5"/>
    <p:sldId id="300" r:id="rId6"/>
    <p:sldId id="329" r:id="rId7"/>
    <p:sldId id="330" r:id="rId8"/>
    <p:sldId id="331" r:id="rId9"/>
    <p:sldId id="296" r:id="rId10"/>
    <p:sldId id="277" r:id="rId11"/>
    <p:sldId id="278" r:id="rId12"/>
    <p:sldId id="288" r:id="rId13"/>
    <p:sldId id="326"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D9C60"/>
    <a:srgbClr val="F9690E"/>
    <a:srgbClr val="FFDE75"/>
    <a:srgbClr val="AFF8B1"/>
    <a:srgbClr val="FB4039"/>
    <a:srgbClr val="3F3F41"/>
    <a:srgbClr val="42DF9A"/>
    <a:srgbClr val="90E39F"/>
    <a:srgbClr val="4CA096"/>
    <a:srgbClr val="131F2B"/>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0074" autoAdjust="0"/>
    <p:restoredTop sz="94660"/>
  </p:normalViewPr>
  <p:slideViewPr>
    <p:cSldViewPr snapToGrid="0">
      <p:cViewPr varScale="1">
        <p:scale>
          <a:sx n="65" d="100"/>
          <a:sy n="65" d="100"/>
        </p:scale>
        <p:origin x="1056"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microsoft.com/office/2015/10/relationships/revisionInfo" Target="revisionInfo.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4"/>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rgbClr val="0070C0"/>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legend>
      <c:legendPos val="t"/>
      <c:layout>
        <c:manualLayout>
          <c:xMode val="edge"/>
          <c:yMode val="edge"/>
          <c:x val="0.15146790156151591"/>
          <c:y val="4.02953298664543E-3"/>
          <c:w val="0.6635147085143156"/>
          <c:h val="7.7513619504208806E-2"/>
        </c:manualLayout>
      </c:layout>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4">
  <dgm:title val=""/>
  <dgm:desc val=""/>
  <dgm:catLst>
    <dgm:cat type="colorful" pri="10400"/>
  </dgm:catLst>
  <dgm:styleLbl name="node0">
    <dgm:fillClrLst meth="repeat">
      <a:schemeClr val="accent3"/>
    </dgm:fillClrLst>
    <dgm:linClrLst meth="repeat">
      <a:schemeClr val="lt1"/>
    </dgm:linClrLst>
    <dgm:effectClrLst/>
    <dgm:txLinClrLst/>
    <dgm:txFillClrLst/>
    <dgm:txEffectClrLst/>
  </dgm:styleLbl>
  <dgm:styleLbl name="node1">
    <dgm:fillClrLst>
      <a:schemeClr val="accent4"/>
      <a:schemeClr val="accent5"/>
    </dgm:fillClrLst>
    <dgm:linClrLst meth="repeat">
      <a:schemeClr val="lt1"/>
    </dgm:linClrLst>
    <dgm:effectClrLst/>
    <dgm:txLinClrLst/>
    <dgm:txFillClrLst/>
    <dgm:txEffectClrLst/>
  </dgm:styleLbl>
  <dgm:styleLbl name="alignNode1">
    <dgm:fillClrLst>
      <a:schemeClr val="accent4"/>
      <a:schemeClr val="accent5"/>
    </dgm:fillClrLst>
    <dgm:linClrLst>
      <a:schemeClr val="accent4"/>
      <a:schemeClr val="accent5"/>
    </dgm:linClrLst>
    <dgm:effectClrLst/>
    <dgm:txLinClrLst/>
    <dgm:txFillClrLst/>
    <dgm:txEffectClrLst/>
  </dgm:styleLbl>
  <dgm:styleLbl name="lnNode1">
    <dgm:fillClrLst>
      <a:schemeClr val="accent4"/>
      <a:schemeClr val="accent5"/>
    </dgm:fillClrLst>
    <dgm:linClrLst meth="repeat">
      <a:schemeClr val="lt1"/>
    </dgm:linClrLst>
    <dgm:effectClrLst/>
    <dgm:txLinClrLst/>
    <dgm:txFillClrLst/>
    <dgm:txEffectClrLst/>
  </dgm:styleLbl>
  <dgm:styleLbl name="vennNode1">
    <dgm:fillClrLst>
      <a:schemeClr val="accent4">
        <a:alpha val="50000"/>
      </a:schemeClr>
      <a:schemeClr val="accent5">
        <a:alpha val="50000"/>
      </a:schemeClr>
    </dgm:fillClrLst>
    <dgm:linClrLst meth="repeat">
      <a:schemeClr val="lt1"/>
    </dgm:linClrLst>
    <dgm:effectClrLst/>
    <dgm:txLinClrLst/>
    <dgm:txFillClrLst/>
    <dgm:txEffectClrLst/>
  </dgm:styleLbl>
  <dgm:styleLbl name="node2">
    <dgm:fillClrLst>
      <a:schemeClr val="accent5"/>
    </dgm:fillClrLst>
    <dgm:linClrLst meth="repeat">
      <a:schemeClr val="lt1"/>
    </dgm:linClrLst>
    <dgm:effectClrLst/>
    <dgm:txLinClrLst/>
    <dgm:txFillClrLst/>
    <dgm:txEffectClrLst/>
  </dgm:styleLbl>
  <dgm:styleLbl name="node3">
    <dgm:fillClrLst>
      <a:schemeClr val="accent6"/>
    </dgm:fillClrLst>
    <dgm:linClrLst meth="repeat">
      <a:schemeClr val="lt1"/>
    </dgm:linClrLst>
    <dgm:effectClrLst/>
    <dgm:txLinClrLst/>
    <dgm:txFillClrLst/>
    <dgm:txEffectClrLst/>
  </dgm:styleLbl>
  <dgm:styleLbl name="node4">
    <dgm:fillClrLst>
      <a:schemeClr val="accent1"/>
    </dgm:fillClrLst>
    <dgm:linClrLst meth="repeat">
      <a:schemeClr val="lt1"/>
    </dgm:linClrLst>
    <dgm:effectClrLst/>
    <dgm:txLinClrLst/>
    <dgm:txFillClrLst/>
    <dgm:txEffectClrLst/>
  </dgm:styleLbl>
  <dgm:styleLbl name="fgImgPlace1">
    <dgm:fillClrLst>
      <a:schemeClr val="accent4">
        <a:tint val="50000"/>
      </a:schemeClr>
      <a:schemeClr val="accent5">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4"/>
      <a:schemeClr val="accent5"/>
    </dgm:fillClrLst>
    <dgm:linClrLst meth="repeat">
      <a:schemeClr val="lt1"/>
    </dgm:linClrLst>
    <dgm:effectClrLst/>
    <dgm:txLinClrLst/>
    <dgm:txFillClrLst/>
    <dgm:txEffectClrLst/>
  </dgm:styleLbl>
  <dgm:styleLbl name="fgSibTrans2D1">
    <dgm:fillClrLst>
      <a:schemeClr val="accent4"/>
      <a:schemeClr val="accent5"/>
    </dgm:fillClrLst>
    <dgm:linClrLst meth="repeat">
      <a:schemeClr val="lt1"/>
    </dgm:linClrLst>
    <dgm:effectClrLst/>
    <dgm:txLinClrLst/>
    <dgm:txFillClrLst meth="repeat">
      <a:schemeClr val="lt1"/>
    </dgm:txFillClrLst>
    <dgm:txEffectClrLst/>
  </dgm:styleLbl>
  <dgm:styleLbl name="bgSibTrans2D1">
    <dgm:fillClrLst>
      <a:schemeClr val="accent4"/>
      <a:schemeClr val="accent5"/>
    </dgm:fillClrLst>
    <dgm:linClrLst meth="repeat">
      <a:schemeClr val="lt1"/>
    </dgm:linClrLst>
    <dgm:effectClrLst/>
    <dgm:txLinClrLst/>
    <dgm:txFillClrLst meth="repeat">
      <a:schemeClr val="lt1"/>
    </dgm:txFillClrLst>
    <dgm:txEffectClrLst/>
  </dgm:styleLbl>
  <dgm:styleLbl name="sibTrans1D1">
    <dgm:fillClrLst/>
    <dgm:linClrLst>
      <a:schemeClr val="accent4"/>
      <a:schemeClr val="accent5"/>
    </dgm:linClrLst>
    <dgm:effectClrLst/>
    <dgm:txLinClrLst/>
    <dgm:txFillClrLst meth="repeat">
      <a:schemeClr val="tx1"/>
    </dgm:txFillClrLst>
    <dgm:txEffectClrLst/>
  </dgm:styleLbl>
  <dgm:styleLbl name="callout">
    <dgm:fillClrLst meth="repeat">
      <a:schemeClr val="accent4"/>
    </dgm:fillClrLst>
    <dgm:linClrLst meth="repeat">
      <a:schemeClr val="accent4">
        <a:tint val="50000"/>
      </a:schemeClr>
    </dgm:linClrLst>
    <dgm:effectClrLst/>
    <dgm:txLinClrLst/>
    <dgm:txFillClrLst meth="repeat">
      <a:schemeClr val="tx1"/>
    </dgm:txFillClrLst>
    <dgm:txEffectClrLst/>
  </dgm:styleLbl>
  <dgm:styleLbl name="asst0">
    <dgm:fillClrLst meth="repeat">
      <a:schemeClr val="accent4"/>
    </dgm:fillClrLst>
    <dgm:linClrLst meth="repeat">
      <a:schemeClr val="lt1">
        <a:shade val="80000"/>
      </a:schemeClr>
    </dgm:linClrLst>
    <dgm:effectClrLst/>
    <dgm:txLinClrLst/>
    <dgm:txFillClrLst/>
    <dgm:txEffectClrLst/>
  </dgm:styleLbl>
  <dgm:styleLbl name="asst1">
    <dgm:fillClrLst meth="repeat">
      <a:schemeClr val="accent5"/>
    </dgm:fillClrLst>
    <dgm:linClrLst meth="repeat">
      <a:schemeClr val="lt1">
        <a:shade val="80000"/>
      </a:schemeClr>
    </dgm:linClrLst>
    <dgm:effectClrLst/>
    <dgm:txLinClrLst/>
    <dgm:txFillClrLst/>
    <dgm:txEffectClrLst/>
  </dgm:styleLbl>
  <dgm:styleLbl name="asst2">
    <dgm:fillClrLst>
      <a:schemeClr val="accent6"/>
    </dgm:fillClrLst>
    <dgm:linClrLst meth="repeat">
      <a:schemeClr val="lt1"/>
    </dgm:linClrLst>
    <dgm:effectClrLst/>
    <dgm:txLinClrLst/>
    <dgm:txFillClrLst/>
    <dgm:txEffectClrLst/>
  </dgm:styleLbl>
  <dgm:styleLbl name="asst3">
    <dgm:fillClrLst>
      <a:schemeClr val="accent1"/>
    </dgm:fillClrLst>
    <dgm:linClrLst meth="repeat">
      <a:schemeClr val="lt1"/>
    </dgm:linClrLst>
    <dgm:effectClrLst/>
    <dgm:txLinClrLst/>
    <dgm:txFillClrLst/>
    <dgm:txEffectClrLst/>
  </dgm:styleLbl>
  <dgm:styleLbl name="asst4">
    <dgm:fillClrLst>
      <a:schemeClr val="accent2"/>
    </dgm:fillClrLst>
    <dgm:linClrLst meth="repeat">
      <a:schemeClr val="lt1"/>
    </dgm:linClrLst>
    <dgm:effectClrLst/>
    <dgm:txLinClrLst/>
    <dgm:txFillClrLst/>
    <dgm:txEffectClrLst/>
  </dgm:styleLbl>
  <dgm:styleLbl name="parChTrans2D1">
    <dgm:fillClrLst meth="repeat">
      <a:schemeClr val="accent4"/>
    </dgm:fillClrLst>
    <dgm:linClrLst meth="repeat">
      <a:schemeClr val="lt1"/>
    </dgm:linClrLst>
    <dgm:effectClrLst/>
    <dgm:txLinClrLst/>
    <dgm:txFillClrLst meth="repeat">
      <a:schemeClr val="lt1"/>
    </dgm:txFillClrLst>
    <dgm:txEffectClrLst/>
  </dgm:styleLbl>
  <dgm:styleLbl name="parChTrans2D2">
    <dgm:fillClrLst meth="repeat">
      <a:schemeClr val="accent5"/>
    </dgm:fillClrLst>
    <dgm:linClrLst meth="repeat">
      <a:schemeClr val="lt1"/>
    </dgm:linClrLst>
    <dgm:effectClrLst/>
    <dgm:txLinClrLst/>
    <dgm:txFillClrLst/>
    <dgm:txEffectClrLst/>
  </dgm:styleLbl>
  <dgm:styleLbl name="parChTrans2D3">
    <dgm:fillClrLst meth="repeat">
      <a:schemeClr val="accent5"/>
    </dgm:fillClrLst>
    <dgm:linClrLst meth="repeat">
      <a:schemeClr val="lt1"/>
    </dgm:linClrLst>
    <dgm:effectClrLst/>
    <dgm:txLinClrLst/>
    <dgm:txFillClrLst/>
    <dgm:txEffectClrLst/>
  </dgm:styleLbl>
  <dgm:styleLbl name="parChTrans2D4">
    <dgm:fillClrLst meth="repeat">
      <a:schemeClr val="accent6"/>
    </dgm:fillClrLst>
    <dgm:linClrLst meth="repeat">
      <a:schemeClr val="lt1"/>
    </dgm:linClrLst>
    <dgm:effectClrLst/>
    <dgm:txLinClrLst/>
    <dgm:txFillClrLst meth="repeat">
      <a:schemeClr val="lt1"/>
    </dgm:txFillClrLst>
    <dgm:txEffectClrLst/>
  </dgm:styleLbl>
  <dgm:styleLbl name="parChTrans1D1">
    <dgm:fillClrLst meth="repeat">
      <a:schemeClr val="accent4"/>
    </dgm:fillClrLst>
    <dgm:linClrLst meth="repeat">
      <a:schemeClr val="accent4"/>
    </dgm:linClrLst>
    <dgm:effectClrLst/>
    <dgm:txLinClrLst/>
    <dgm:txFillClrLst meth="repeat">
      <a:schemeClr val="tx1"/>
    </dgm:txFillClrLst>
    <dgm:txEffectClrLst/>
  </dgm:styleLbl>
  <dgm:styleLbl name="parChTrans1D2">
    <dgm:fillClrLst meth="repeat">
      <a:schemeClr val="accent4">
        <a:tint val="90000"/>
      </a:schemeClr>
    </dgm:fillClrLst>
    <dgm:linClrLst meth="repeat">
      <a:schemeClr val="accent5"/>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6"/>
    </dgm:linClrLst>
    <dgm:effectClrLst/>
    <dgm:txLinClrLst/>
    <dgm:txFillClrLst meth="repeat">
      <a:schemeClr val="tx1"/>
    </dgm:txFillClrLst>
    <dgm:txEffectClrLst/>
  </dgm:styleLbl>
  <dgm:styleLbl name="parChTrans1D4">
    <dgm:fillClrLst meth="repeat">
      <a:schemeClr val="accent4">
        <a:tint val="50000"/>
      </a:schemeClr>
    </dgm:fillClrLst>
    <dgm:linClrLst meth="repeat">
      <a:schemeClr val="accent1"/>
    </dgm:linClrLst>
    <dgm:effectClrLst/>
    <dgm:txLinClrLst/>
    <dgm:txFillClrLst meth="repeat">
      <a:schemeClr val="tx1"/>
    </dgm:txFillClrLst>
    <dgm:txEffectClrLst/>
  </dgm:styleLbl>
  <dgm:styleLbl name="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con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align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4"/>
    </dgm:linClrLst>
    <dgm:effectClrLst/>
    <dgm:txLinClrLst/>
    <dgm:txFillClrLst meth="repeat">
      <a:schemeClr val="dk1"/>
    </dgm:txFillClrLst>
    <dgm:txEffectClrLst/>
  </dgm:styleLbl>
  <dgm:styleLbl name="b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solidFgAcc1">
    <dgm:fillClrLst meth="repeat">
      <a:schemeClr val="lt1"/>
    </dgm:fillClrLst>
    <dgm:linClrLst>
      <a:schemeClr val="accent4"/>
      <a:schemeClr val="accent5"/>
    </dgm:linClrLst>
    <dgm:effectClrLst/>
    <dgm:txLinClrLst/>
    <dgm:txFillClrLst meth="repeat">
      <a:schemeClr val="dk1"/>
    </dgm:txFillClrLst>
    <dgm:txEffectClrLst/>
  </dgm:styleLbl>
  <dgm:styleLbl name="solidAlignAcc1">
    <dgm:fillClrLst meth="repeat">
      <a:schemeClr val="lt1"/>
    </dgm:fillClrLst>
    <dgm:linClrLst>
      <a:schemeClr val="accent4"/>
      <a:schemeClr val="accent5"/>
    </dgm:linClrLst>
    <dgm:effectClrLst/>
    <dgm:txLinClrLst/>
    <dgm:txFillClrLst meth="repeat">
      <a:schemeClr val="dk1"/>
    </dgm:txFillClrLst>
    <dgm:txEffectClrLst/>
  </dgm:styleLbl>
  <dgm:styleLbl name="solidBgAcc1">
    <dgm:fillClrLst meth="repeat">
      <a:schemeClr val="lt1"/>
    </dgm:fillClrLst>
    <dgm:linClrLst>
      <a:schemeClr val="accent4"/>
      <a:schemeClr val="accent5"/>
    </dgm:linClrLst>
    <dgm:effectClrLst/>
    <dgm:txLinClrLst/>
    <dgm:txFillClrLst meth="repeat">
      <a:schemeClr val="dk1"/>
    </dgm:txFillClrLst>
    <dgm:txEffectClrLst/>
  </dgm:styleLbl>
  <dgm:styleLbl name="f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b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3"/>
    </dgm:linClrLst>
    <dgm:effectClrLst/>
    <dgm:txLinClrLst/>
    <dgm:txFillClrLst meth="repeat">
      <a:schemeClr val="dk1"/>
    </dgm:txFillClrLst>
    <dgm:txEffectClrLst/>
  </dgm:styleLbl>
  <dgm:styleLbl name="fgAcc2">
    <dgm:fillClrLst meth="repeat">
      <a:schemeClr val="lt1">
        <a:alpha val="90000"/>
      </a:schemeClr>
    </dgm:fillClrLst>
    <dgm:linClrLst>
      <a:schemeClr val="accent5"/>
    </dgm:linClrLst>
    <dgm:effectClrLst/>
    <dgm:txLinClrLst/>
    <dgm:txFillClrLst meth="repeat">
      <a:schemeClr val="dk1"/>
    </dgm:txFillClrLst>
    <dgm:txEffectClrLst/>
  </dgm:styleLbl>
  <dgm:styleLbl name="fgAcc3">
    <dgm:fillClrLst meth="repeat">
      <a:schemeClr val="lt1">
        <a:alpha val="90000"/>
      </a:schemeClr>
    </dgm:fillClrLst>
    <dgm:linClrLst>
      <a:schemeClr val="accent6"/>
    </dgm:linClrLst>
    <dgm:effectClrLst/>
    <dgm:txLinClrLst/>
    <dgm:txFillClrLst meth="repeat">
      <a:schemeClr val="dk1"/>
    </dgm:txFillClrLst>
    <dgm:txEffectClrLst/>
  </dgm:styleLbl>
  <dgm:styleLbl name="fgAcc4">
    <dgm:fillClrLst meth="repeat">
      <a:schemeClr val="lt1">
        <a:alpha val="90000"/>
      </a:schemeClr>
    </dgm:fillClrLst>
    <dgm:linClrLst>
      <a:schemeClr val="accent1"/>
    </dgm:linClrLst>
    <dgm:effectClrLst/>
    <dgm:txLinClrLst/>
    <dgm:txFillClrLst meth="repeat">
      <a:schemeClr val="dk1"/>
    </dgm:txFillClrLst>
    <dgm:txEffectClrLst/>
  </dgm:styleLbl>
  <dgm:styleLbl name="bgShp">
    <dgm:fillClrLst meth="repeat">
      <a:schemeClr val="accent4">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4">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4">
        <a:tint val="50000"/>
        <a:alpha val="40000"/>
      </a:schemeClr>
    </dgm:fillClrLst>
    <dgm:linClrLst meth="repeat">
      <a:schemeClr val="accent4"/>
    </dgm:linClrLst>
    <dgm:effectClrLst/>
    <dgm:txLinClrLst/>
    <dgm:txFillClrLst meth="repeat">
      <a:schemeClr val="lt1"/>
    </dgm:txFillClrLst>
    <dgm:txEffectClrLst/>
  </dgm:styleLbl>
  <dgm:styleLbl name="fgShp">
    <dgm:fillClrLst meth="repeat">
      <a:schemeClr val="accent4">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4" csCatId="colorful"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solidFill>
          <a:srgbClr val="7030A0"/>
        </a:solidFill>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a:solidFill>
          <a:srgbClr val="7030A0"/>
        </a:solidFill>
      </dgm:spPr>
      <dgm:t>
        <a:bodyPr/>
        <a:lstStyle/>
        <a:p>
          <a:endParaRPr lang="en-US"/>
        </a:p>
      </dgm:t>
    </dgm:pt>
    <dgm:pt modelId="{5E036342-9FAC-4D04-8B8B-8090EF1ED107}">
      <dgm:prSet phldrT="[Text]"/>
      <dgm:spPr>
        <a:solidFill>
          <a:srgbClr val="00B050"/>
        </a:solidFill>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a:solidFill>
          <a:srgbClr val="00B050"/>
        </a:solidFill>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custLinFactNeighborX="445" custLinFactNeighborY="442"/>
      <dgm:spPr/>
      <dgm:t>
        <a:bodyPr/>
        <a:lstStyle/>
        <a:p>
          <a:endParaRPr lang="en-US"/>
        </a:p>
      </dgm:t>
    </dgm:pt>
  </dgm:ptLst>
  <dgm:cxnLst>
    <dgm:cxn modelId="{78D85530-2EE1-4ACE-B377-731EE803B480}" type="presOf" srcId="{E44CDF4E-CCED-4C59-9767-C29E043EA7F9}" destId="{FDBDE6F6-9CBA-4B34-B498-40773734DE0B}" srcOrd="0"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B33031AE-9802-48E1-94F8-E05C3D319FDB}" type="presOf" srcId="{5E036342-9FAC-4D04-8B8B-8090EF1ED107}" destId="{73618ACB-364B-44FC-99AC-2E2F97435292}"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4C57D352-22B2-4ADE-8F83-1E016AFBA244}" type="presOf" srcId="{93B8BBBA-839A-48A2-BEDD-96CBD596129D}" destId="{431CD06C-B5F4-49E0-9E58-9B56293CA74F}" srcOrd="2"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6DA4279B-B3DE-44EC-8382-D74BF519F9AD}" type="presOf" srcId="{E44CDF4E-CCED-4C59-9767-C29E043EA7F9}" destId="{3093F168-9E55-4EC5-9B38-2D96D01E8FBE}" srcOrd="2"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BC381702-4424-40DA-ACE0-076ED45EDD43}" type="presOf" srcId="{68FC957F-24FC-4F24-A8B5-39B039AC0627}" destId="{8644F819-BB7E-45B9-9BC9-97C0C73C149B}"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27C5869D-5AA1-4144-8460-9484E00D7A97}" type="presOf" srcId="{93B8BBBA-839A-48A2-BEDD-96CBD596129D}" destId="{A71778F0-FBA7-4FD7-9A44-F49E1C3112B3}" srcOrd="0"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solidFill>
          <a:srgbClr val="7030A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solidFill>
          <a:srgbClr val="00B05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solidFill>
          <a:srgbClr val="7030A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22203" y="-246246"/>
          <a:ext cx="3338039" cy="3338039"/>
        </a:xfrm>
        <a:prstGeom prst="circularArrow">
          <a:avLst>
            <a:gd name="adj1" fmla="val 5984"/>
            <a:gd name="adj2" fmla="val 394124"/>
            <a:gd name="adj3" fmla="val 13313824"/>
            <a:gd name="adj4" fmla="val 10508221"/>
            <a:gd name="adj5" fmla="val 6981"/>
          </a:avLst>
        </a:prstGeom>
        <a:solidFill>
          <a:srgbClr val="00B050"/>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0">
              <a:srgbClr val="ECDFF6"/>
            </a:gs>
            <a:gs pos="100000">
              <a:srgbClr val="7030A0">
                <a:lumMod val="16000"/>
                <a:lumOff val="84000"/>
              </a:srgbClr>
            </a:gs>
            <a:gs pos="80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30" name="Oval 29"/>
          <p:cNvSpPr/>
          <p:nvPr userDrawn="1"/>
        </p:nvSpPr>
        <p:spPr>
          <a:xfrm>
            <a:off x="3377049" y="710049"/>
            <a:ext cx="5437903" cy="5437903"/>
          </a:xfrm>
          <a:prstGeom prst="ellipse">
            <a:avLst/>
          </a:prstGeom>
          <a:gradFill>
            <a:gsLst>
              <a:gs pos="100000">
                <a:srgbClr val="00B0F0"/>
              </a:gs>
              <a:gs pos="0">
                <a:schemeClr val="bg1"/>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ounded Rectangle 16"/>
          <p:cNvSpPr/>
          <p:nvPr userDrawn="1"/>
        </p:nvSpPr>
        <p:spPr>
          <a:xfrm rot="19070566">
            <a:off x="1898355" y="4965793"/>
            <a:ext cx="2611471" cy="40510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ounded Rectangle 15"/>
          <p:cNvSpPr/>
          <p:nvPr userDrawn="1"/>
        </p:nvSpPr>
        <p:spPr>
          <a:xfrm rot="19070566">
            <a:off x="7274878" y="2470457"/>
            <a:ext cx="3230742" cy="501166"/>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5" name="Rounded Rectangle 14"/>
          <p:cNvSpPr/>
          <p:nvPr userDrawn="1"/>
        </p:nvSpPr>
        <p:spPr>
          <a:xfrm rot="19070566">
            <a:off x="6534177" y="1103559"/>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rot="19070566">
            <a:off x="2007395" y="4265528"/>
            <a:ext cx="2649160" cy="28215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rot="19070566">
            <a:off x="7691603" y="1202589"/>
            <a:ext cx="3039071" cy="565942"/>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1" name="Group 10"/>
          <p:cNvGrpSpPr/>
          <p:nvPr userDrawn="1"/>
        </p:nvGrpSpPr>
        <p:grpSpPr>
          <a:xfrm>
            <a:off x="3106057" y="1645920"/>
            <a:ext cx="5979886" cy="3566160"/>
            <a:chOff x="3120571" y="1041400"/>
            <a:chExt cx="5979886" cy="4775200"/>
          </a:xfrm>
        </p:grpSpPr>
        <p:sp>
          <p:nvSpPr>
            <p:cNvPr id="10" name="Rectangle 9"/>
            <p:cNvSpPr/>
            <p:nvPr userDrawn="1"/>
          </p:nvSpPr>
          <p:spPr>
            <a:xfrm>
              <a:off x="3272972" y="1184248"/>
              <a:ext cx="5687422" cy="45030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ame 5"/>
            <p:cNvSpPr/>
            <p:nvPr userDrawn="1"/>
          </p:nvSpPr>
          <p:spPr>
            <a:xfrm>
              <a:off x="3120571" y="1041400"/>
              <a:ext cx="5979886" cy="4775200"/>
            </a:xfrm>
            <a:prstGeom prst="frame">
              <a:avLst>
                <a:gd name="adj1" fmla="val 5439"/>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9" name="Rounded Rectangle 8"/>
          <p:cNvSpPr/>
          <p:nvPr userDrawn="1"/>
        </p:nvSpPr>
        <p:spPr>
          <a:xfrm rot="19070566">
            <a:off x="4437590" y="1191395"/>
            <a:ext cx="2649160" cy="278638"/>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a:off x="4404522" y="2253334"/>
            <a:ext cx="300192" cy="300481"/>
          </a:xfrm>
          <a:prstGeom prst="ellipse">
            <a:avLst/>
          </a:prstGeom>
          <a:gradFill flip="none" rotWithShape="1">
            <a:gsLst>
              <a:gs pos="0">
                <a:srgbClr val="4CA096">
                  <a:lumMod val="62000"/>
                </a:srgbClr>
              </a:gs>
              <a:gs pos="100000">
                <a:srgbClr val="90E39F">
                  <a:lumMod val="74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9" name="Rounded Rectangle 18"/>
          <p:cNvSpPr/>
          <p:nvPr userDrawn="1"/>
        </p:nvSpPr>
        <p:spPr>
          <a:xfrm rot="19070566">
            <a:off x="8093779" y="3691786"/>
            <a:ext cx="1976759" cy="278638"/>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 name="Oval 19"/>
          <p:cNvSpPr/>
          <p:nvPr userDrawn="1"/>
        </p:nvSpPr>
        <p:spPr>
          <a:xfrm>
            <a:off x="7916758" y="4544131"/>
            <a:ext cx="300192" cy="300481"/>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Rounded Rectangle 20"/>
          <p:cNvSpPr/>
          <p:nvPr userDrawn="1"/>
        </p:nvSpPr>
        <p:spPr>
          <a:xfrm rot="19070566">
            <a:off x="2284833" y="2754309"/>
            <a:ext cx="1976759" cy="278638"/>
          </a:xfrm>
          <a:prstGeom prst="roundRect">
            <a:avLst>
              <a:gd name="adj" fmla="val 50000"/>
            </a:avLst>
          </a:prstGeom>
          <a:gradFill flip="none" rotWithShape="1">
            <a:gsLst>
              <a:gs pos="0">
                <a:srgbClr val="4CA096">
                  <a:lumMod val="62000"/>
                </a:srgbClr>
              </a:gs>
              <a:gs pos="100000">
                <a:srgbClr val="90E39F">
                  <a:lumMod val="74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ounded Rectangle 21"/>
          <p:cNvSpPr/>
          <p:nvPr userDrawn="1"/>
        </p:nvSpPr>
        <p:spPr>
          <a:xfrm rot="19070566">
            <a:off x="582594" y="3809003"/>
            <a:ext cx="4100546" cy="73475"/>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2892387" y="1826693"/>
            <a:ext cx="373061" cy="37342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5" name="Rounded Rectangle 24"/>
          <p:cNvSpPr/>
          <p:nvPr userDrawn="1"/>
        </p:nvSpPr>
        <p:spPr>
          <a:xfrm rot="19070566">
            <a:off x="6456207" y="5139886"/>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 name="Rounded Rectangle 17"/>
          <p:cNvSpPr/>
          <p:nvPr userDrawn="1"/>
        </p:nvSpPr>
        <p:spPr>
          <a:xfrm rot="19070566">
            <a:off x="2763961" y="5085703"/>
            <a:ext cx="225508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ounded Rectangle 22"/>
          <p:cNvSpPr/>
          <p:nvPr userDrawn="1"/>
        </p:nvSpPr>
        <p:spPr>
          <a:xfrm rot="19070566" flipV="1">
            <a:off x="1416303" y="2206519"/>
            <a:ext cx="4100546"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6457340" y="1487131"/>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8" name="Oval 27"/>
          <p:cNvSpPr/>
          <p:nvPr userDrawn="1"/>
        </p:nvSpPr>
        <p:spPr>
          <a:xfrm>
            <a:off x="4122889" y="5308982"/>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bg>
      <p:bgPr>
        <a:gradFill flip="none" rotWithShape="1">
          <a:gsLst>
            <a:gs pos="0">
              <a:srgbClr val="F6F0FB"/>
            </a:gs>
            <a:gs pos="54000">
              <a:schemeClr val="bg1"/>
            </a:gs>
            <a:gs pos="100000">
              <a:srgbClr val="7030A0">
                <a:lumMod val="9000"/>
                <a:lumOff val="91000"/>
              </a:srgbClr>
            </a:gs>
          </a:gsLst>
          <a:path path="circle">
            <a:fillToRect l="50000" t="50000" r="50000" b="50000"/>
          </a:path>
          <a:tileRect/>
        </a:gradFill>
        <a:effectLst/>
      </p:bgPr>
    </p:bg>
    <p:spTree>
      <p:nvGrpSpPr>
        <p:cNvPr id="1" name="Shape 20"/>
        <p:cNvGrpSpPr/>
        <p:nvPr/>
      </p:nvGrpSpPr>
      <p:grpSpPr>
        <a:xfrm>
          <a:off x="0" y="0"/>
          <a:ext cx="0" cy="0"/>
          <a:chOff x="0" y="0"/>
          <a:chExt cx="0" cy="0"/>
        </a:xfrm>
      </p:grpSpPr>
      <p:sp>
        <p:nvSpPr>
          <p:cNvPr id="28" name="Oval 27"/>
          <p:cNvSpPr/>
          <p:nvPr userDrawn="1"/>
        </p:nvSpPr>
        <p:spPr>
          <a:xfrm>
            <a:off x="1330000" y="1775126"/>
            <a:ext cx="3307749" cy="3307749"/>
          </a:xfrm>
          <a:prstGeom prst="ellipse">
            <a:avLst/>
          </a:prstGeom>
          <a:gradFill>
            <a:gsLst>
              <a:gs pos="100000">
                <a:srgbClr val="00B0F0"/>
              </a:gs>
              <a:gs pos="0">
                <a:schemeClr val="bg1"/>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ounded Rectangle 24"/>
          <p:cNvSpPr/>
          <p:nvPr userDrawn="1"/>
        </p:nvSpPr>
        <p:spPr>
          <a:xfrm rot="19070566">
            <a:off x="8466032" y="4320470"/>
            <a:ext cx="4100546" cy="73475"/>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ounded Rectangle 25"/>
          <p:cNvSpPr/>
          <p:nvPr userDrawn="1"/>
        </p:nvSpPr>
        <p:spPr>
          <a:xfrm rot="19070566">
            <a:off x="9095580" y="4474070"/>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 name="Rounded Rectangle 17"/>
          <p:cNvSpPr/>
          <p:nvPr userDrawn="1"/>
        </p:nvSpPr>
        <p:spPr>
          <a:xfrm rot="19070566">
            <a:off x="4924198" y="4149581"/>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ounded Rectangle 23"/>
          <p:cNvSpPr/>
          <p:nvPr userDrawn="1"/>
        </p:nvSpPr>
        <p:spPr>
          <a:xfrm rot="19070566">
            <a:off x="7124082" y="5266180"/>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ounded Rectangle 22"/>
          <p:cNvSpPr/>
          <p:nvPr userDrawn="1"/>
        </p:nvSpPr>
        <p:spPr>
          <a:xfrm rot="19070566">
            <a:off x="5752766" y="4919808"/>
            <a:ext cx="225508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 name="Rounded Rectangle 9"/>
          <p:cNvSpPr/>
          <p:nvPr userDrawn="1"/>
        </p:nvSpPr>
        <p:spPr>
          <a:xfrm rot="19070566">
            <a:off x="5451271" y="3749291"/>
            <a:ext cx="2611471" cy="40510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ounded Rectangle 16"/>
          <p:cNvSpPr/>
          <p:nvPr userDrawn="1"/>
        </p:nvSpPr>
        <p:spPr>
          <a:xfrm rot="19070566">
            <a:off x="5280719" y="4714359"/>
            <a:ext cx="225508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 name="Rounded Rectangle 10"/>
          <p:cNvSpPr/>
          <p:nvPr userDrawn="1"/>
        </p:nvSpPr>
        <p:spPr>
          <a:xfrm rot="19070566">
            <a:off x="8013185" y="990783"/>
            <a:ext cx="3230742" cy="501166"/>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Rounded Rectangle 11"/>
          <p:cNvSpPr/>
          <p:nvPr userDrawn="1"/>
        </p:nvSpPr>
        <p:spPr>
          <a:xfrm rot="19070566">
            <a:off x="9124680" y="854430"/>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1018705" y="2249709"/>
            <a:ext cx="3932497" cy="1458057"/>
          </a:xfrm>
          <a:prstGeom prst="rect">
            <a:avLst/>
          </a:prstGeom>
        </p:spPr>
        <p:txBody>
          <a:bodyPr lIns="91425" tIns="91425" rIns="91425" bIns="91425" anchor="b" anchorCtr="0"/>
          <a:lstStyle>
            <a:lvl1pPr lvl="0" algn="ctr" rtl="0">
              <a:spcBef>
                <a:spcPts val="0"/>
              </a:spcBef>
              <a:defRPr>
                <a:solidFill>
                  <a:schemeClr val="tx1">
                    <a:lumMod val="75000"/>
                    <a:lumOff val="25000"/>
                  </a:schemeClr>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1018705" y="3871494"/>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7" name="Group 6"/>
          <p:cNvGrpSpPr/>
          <p:nvPr userDrawn="1"/>
        </p:nvGrpSpPr>
        <p:grpSpPr>
          <a:xfrm>
            <a:off x="6458859" y="566950"/>
            <a:ext cx="4942336" cy="5724101"/>
            <a:chOff x="3120571" y="1041400"/>
            <a:chExt cx="5979886" cy="4775200"/>
          </a:xfrm>
        </p:grpSpPr>
        <p:sp>
          <p:nvSpPr>
            <p:cNvPr id="8" name="Rectangle 7"/>
            <p:cNvSpPr/>
            <p:nvPr userDrawn="1"/>
          </p:nvSpPr>
          <p:spPr>
            <a:xfrm>
              <a:off x="3272972" y="1184248"/>
              <a:ext cx="5687422" cy="45030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ame 8"/>
            <p:cNvSpPr/>
            <p:nvPr userDrawn="1"/>
          </p:nvSpPr>
          <p:spPr>
            <a:xfrm>
              <a:off x="3120571" y="1041400"/>
              <a:ext cx="5979886" cy="4775200"/>
            </a:xfrm>
            <a:prstGeom prst="frame">
              <a:avLst>
                <a:gd name="adj1" fmla="val 5439"/>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3" name="Rounded Rectangle 12"/>
          <p:cNvSpPr/>
          <p:nvPr userDrawn="1"/>
        </p:nvSpPr>
        <p:spPr>
          <a:xfrm rot="19070566">
            <a:off x="11032380" y="1027478"/>
            <a:ext cx="1159564" cy="213221"/>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4" name="Rounded Rectangle 13"/>
          <p:cNvSpPr/>
          <p:nvPr userDrawn="1"/>
        </p:nvSpPr>
        <p:spPr>
          <a:xfrm rot="19070566">
            <a:off x="5003179" y="852974"/>
            <a:ext cx="2649160" cy="278638"/>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ounded Rectangle 14"/>
          <p:cNvSpPr/>
          <p:nvPr userDrawn="1"/>
        </p:nvSpPr>
        <p:spPr>
          <a:xfrm rot="19070566">
            <a:off x="10338865" y="6009456"/>
            <a:ext cx="1761392" cy="216502"/>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6" name="Oval 15"/>
          <p:cNvSpPr/>
          <p:nvPr userDrawn="1"/>
        </p:nvSpPr>
        <p:spPr>
          <a:xfrm>
            <a:off x="6306978" y="6110635"/>
            <a:ext cx="300192" cy="300481"/>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9" name="Oval 18"/>
          <p:cNvSpPr/>
          <p:nvPr userDrawn="1"/>
        </p:nvSpPr>
        <p:spPr>
          <a:xfrm>
            <a:off x="6147212" y="1607778"/>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 name="Oval 19"/>
          <p:cNvSpPr/>
          <p:nvPr userDrawn="1"/>
        </p:nvSpPr>
        <p:spPr>
          <a:xfrm>
            <a:off x="6182144" y="4602399"/>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7" name="Oval 26"/>
          <p:cNvSpPr/>
          <p:nvPr userDrawn="1"/>
        </p:nvSpPr>
        <p:spPr>
          <a:xfrm>
            <a:off x="11169116" y="2357397"/>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 name="Picture Placeholder 2"/>
          <p:cNvSpPr>
            <a:spLocks noGrp="1"/>
          </p:cNvSpPr>
          <p:nvPr>
            <p:ph type="pic" sz="quarter" idx="10"/>
          </p:nvPr>
        </p:nvSpPr>
        <p:spPr>
          <a:xfrm>
            <a:off x="6721475" y="841828"/>
            <a:ext cx="4389438" cy="5154126"/>
          </a:xfrm>
        </p:spPr>
        <p:txBody>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gradFill flip="none" rotWithShape="1">
          <a:gsLst>
            <a:gs pos="0">
              <a:srgbClr val="F6F0FB"/>
            </a:gs>
            <a:gs pos="54000">
              <a:schemeClr val="bg1"/>
            </a:gs>
            <a:gs pos="100000">
              <a:srgbClr val="7030A0">
                <a:lumMod val="9000"/>
                <a:lumOff val="91000"/>
              </a:srgbClr>
            </a:gs>
          </a:gsLst>
          <a:path path="circle">
            <a:fillToRect l="50000" t="50000" r="50000" b="50000"/>
          </a:path>
          <a:tileRect/>
        </a:gradFill>
        <a:effectLst/>
      </p:bgPr>
    </p:bg>
    <p:spTree>
      <p:nvGrpSpPr>
        <p:cNvPr id="1" name="Shape 33"/>
        <p:cNvGrpSpPr/>
        <p:nvPr/>
      </p:nvGrpSpPr>
      <p:grpSpPr>
        <a:xfrm>
          <a:off x="0" y="0"/>
          <a:ext cx="0" cy="0"/>
          <a:chOff x="0" y="0"/>
          <a:chExt cx="0" cy="0"/>
        </a:xfrm>
      </p:grpSpPr>
      <p:sp>
        <p:nvSpPr>
          <p:cNvPr id="20" name="Oval 19"/>
          <p:cNvSpPr/>
          <p:nvPr userDrawn="1"/>
        </p:nvSpPr>
        <p:spPr>
          <a:xfrm>
            <a:off x="3377049" y="710049"/>
            <a:ext cx="5437903" cy="5437903"/>
          </a:xfrm>
          <a:prstGeom prst="ellipse">
            <a:avLst/>
          </a:prstGeom>
          <a:gradFill>
            <a:gsLst>
              <a:gs pos="100000">
                <a:srgbClr val="FB4039">
                  <a:lumMod val="45000"/>
                  <a:lumOff val="55000"/>
                </a:srgbClr>
              </a:gs>
              <a:gs pos="3000">
                <a:schemeClr val="bg1"/>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19070566" flipV="1">
            <a:off x="3808606" y="3462869"/>
            <a:ext cx="6234279" cy="45719"/>
          </a:xfrm>
          <a:prstGeom prst="roundRect">
            <a:avLst>
              <a:gd name="adj" fmla="val 50000"/>
            </a:avLst>
          </a:prstGeom>
          <a:solidFill>
            <a:schemeClr val="tx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6" name="Rounded Rectangle 15"/>
          <p:cNvSpPr/>
          <p:nvPr userDrawn="1"/>
        </p:nvSpPr>
        <p:spPr>
          <a:xfrm rot="19070566" flipV="1">
            <a:off x="9344875" y="1585158"/>
            <a:ext cx="2839494" cy="349017"/>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 name="Rounded Rectangle 9"/>
          <p:cNvSpPr/>
          <p:nvPr userDrawn="1"/>
        </p:nvSpPr>
        <p:spPr>
          <a:xfrm rot="19070566">
            <a:off x="3103611" y="1523600"/>
            <a:ext cx="2096511" cy="325219"/>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 name="Rounded Rectangle 10"/>
          <p:cNvSpPr/>
          <p:nvPr userDrawn="1"/>
        </p:nvSpPr>
        <p:spPr>
          <a:xfrm rot="19070566">
            <a:off x="3678962" y="1261184"/>
            <a:ext cx="2788562" cy="682134"/>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ounded Rectangle 11"/>
          <p:cNvSpPr/>
          <p:nvPr userDrawn="1"/>
        </p:nvSpPr>
        <p:spPr>
          <a:xfrm rot="19070566">
            <a:off x="4429301" y="1851234"/>
            <a:ext cx="2141610" cy="393800"/>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Rounded Rectangle 8"/>
          <p:cNvSpPr/>
          <p:nvPr userDrawn="1"/>
        </p:nvSpPr>
        <p:spPr>
          <a:xfrm rot="19070566">
            <a:off x="2896137" y="4674397"/>
            <a:ext cx="3020407" cy="738848"/>
          </a:xfrm>
          <a:prstGeom prst="roundRect">
            <a:avLst>
              <a:gd name="adj" fmla="val 50000"/>
            </a:avLst>
          </a:prstGeom>
          <a:gradFill flip="none" rotWithShape="1">
            <a:gsLst>
              <a:gs pos="81576">
                <a:srgbClr val="7030A0">
                  <a:lumMod val="57000"/>
                  <a:lumOff val="43000"/>
                </a:srgbClr>
              </a:gs>
              <a:gs pos="0">
                <a:srgbClr val="7030A0">
                  <a:lumMod val="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Group 3"/>
          <p:cNvGrpSpPr/>
          <p:nvPr userDrawn="1"/>
        </p:nvGrpSpPr>
        <p:grpSpPr>
          <a:xfrm>
            <a:off x="292074" y="1977572"/>
            <a:ext cx="11607853" cy="2902857"/>
            <a:chOff x="3119083" y="1041400"/>
            <a:chExt cx="5981374" cy="4775200"/>
          </a:xfrm>
        </p:grpSpPr>
        <p:sp>
          <p:nvSpPr>
            <p:cNvPr id="5" name="Rectangle 4"/>
            <p:cNvSpPr/>
            <p:nvPr userDrawn="1"/>
          </p:nvSpPr>
          <p:spPr>
            <a:xfrm>
              <a:off x="3119083" y="1184249"/>
              <a:ext cx="5981374" cy="4503058"/>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ame 5"/>
            <p:cNvSpPr/>
            <p:nvPr userDrawn="1"/>
          </p:nvSpPr>
          <p:spPr>
            <a:xfrm>
              <a:off x="3120571" y="1041400"/>
              <a:ext cx="5979886" cy="4775200"/>
            </a:xfrm>
            <a:prstGeom prst="frame">
              <a:avLst>
                <a:gd name="adj1" fmla="val 5439"/>
              </a:avLst>
            </a:prstGeom>
            <a:solidFill>
              <a:srgbClr val="3F3F4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6" name="Shape 47"/>
          <p:cNvSpPr txBox="1">
            <a:spLocks noGrp="1"/>
          </p:cNvSpPr>
          <p:nvPr>
            <p:ph type="title"/>
          </p:nvPr>
        </p:nvSpPr>
        <p:spPr>
          <a:xfrm>
            <a:off x="433434" y="2956206"/>
            <a:ext cx="4770436"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6345857" y="2356882"/>
            <a:ext cx="5200650"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7" name="Rounded Rectangle 6"/>
          <p:cNvSpPr/>
          <p:nvPr userDrawn="1"/>
        </p:nvSpPr>
        <p:spPr>
          <a:xfrm rot="19070566">
            <a:off x="1591703" y="5246041"/>
            <a:ext cx="3646501" cy="45719"/>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ounded Rectangle 7"/>
          <p:cNvSpPr/>
          <p:nvPr userDrawn="1"/>
        </p:nvSpPr>
        <p:spPr>
          <a:xfrm rot="19070566">
            <a:off x="5200664" y="1441535"/>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3" name="Rounded Rectangle 12"/>
          <p:cNvSpPr/>
          <p:nvPr userDrawn="1"/>
        </p:nvSpPr>
        <p:spPr>
          <a:xfrm rot="19070566">
            <a:off x="389425" y="1398978"/>
            <a:ext cx="2649160" cy="278638"/>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rot="19070566">
            <a:off x="8497365" y="5070624"/>
            <a:ext cx="1761392" cy="216502"/>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5" name="Oval 14"/>
          <p:cNvSpPr/>
          <p:nvPr userDrawn="1"/>
        </p:nvSpPr>
        <p:spPr>
          <a:xfrm>
            <a:off x="9636307" y="1594302"/>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7" name="Oval 16"/>
          <p:cNvSpPr/>
          <p:nvPr userDrawn="1"/>
        </p:nvSpPr>
        <p:spPr>
          <a:xfrm>
            <a:off x="2925005" y="4507533"/>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 name="Oval 17"/>
          <p:cNvSpPr/>
          <p:nvPr userDrawn="1"/>
        </p:nvSpPr>
        <p:spPr>
          <a:xfrm>
            <a:off x="2734461" y="292190"/>
            <a:ext cx="358392" cy="358737"/>
          </a:xfrm>
          <a:prstGeom prst="ellipse">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gradFill>
          <a:gsLst>
            <a:gs pos="0">
              <a:srgbClr val="F6F0FB"/>
            </a:gs>
            <a:gs pos="54000">
              <a:schemeClr val="bg1"/>
            </a:gs>
            <a:gs pos="100000">
              <a:srgbClr val="7030A0">
                <a:lumMod val="9000"/>
                <a:lumOff val="91000"/>
              </a:srgbClr>
            </a:gs>
          </a:gsLst>
          <a:path path="circle">
            <a:fillToRect l="50000" t="50000" r="50000" b="50000"/>
          </a:path>
        </a:gradFill>
        <a:effectLst/>
      </p:bgPr>
    </p:bg>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6888387" y="3300079"/>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888387" y="2042598"/>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ounded Rectangle 3"/>
          <p:cNvSpPr/>
          <p:nvPr userDrawn="1"/>
        </p:nvSpPr>
        <p:spPr>
          <a:xfrm rot="19070566">
            <a:off x="2761917" y="4384072"/>
            <a:ext cx="4100546" cy="73475"/>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ounded Rectangle 4"/>
          <p:cNvSpPr/>
          <p:nvPr userDrawn="1"/>
        </p:nvSpPr>
        <p:spPr>
          <a:xfrm rot="19070566">
            <a:off x="3391465" y="4537672"/>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Rounded Rectangle 5"/>
          <p:cNvSpPr/>
          <p:nvPr userDrawn="1"/>
        </p:nvSpPr>
        <p:spPr>
          <a:xfrm rot="19070566">
            <a:off x="-127631" y="3616236"/>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ounded Rectangle 6"/>
          <p:cNvSpPr/>
          <p:nvPr userDrawn="1"/>
        </p:nvSpPr>
        <p:spPr>
          <a:xfrm rot="19070566">
            <a:off x="1419967" y="5329782"/>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ounded Rectangle 7"/>
          <p:cNvSpPr/>
          <p:nvPr userDrawn="1"/>
        </p:nvSpPr>
        <p:spPr>
          <a:xfrm rot="19070566">
            <a:off x="234596" y="4911740"/>
            <a:ext cx="204151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Rounded Rectangle 8"/>
          <p:cNvSpPr/>
          <p:nvPr userDrawn="1"/>
        </p:nvSpPr>
        <p:spPr>
          <a:xfrm rot="19070566">
            <a:off x="55161" y="3694176"/>
            <a:ext cx="2257708" cy="40510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ounded Rectangle 9"/>
          <p:cNvSpPr/>
          <p:nvPr userDrawn="1"/>
        </p:nvSpPr>
        <p:spPr>
          <a:xfrm rot="19070566">
            <a:off x="-38759" y="4629707"/>
            <a:ext cx="1813307"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 name="Rounded Rectangle 10"/>
          <p:cNvSpPr/>
          <p:nvPr userDrawn="1"/>
        </p:nvSpPr>
        <p:spPr>
          <a:xfrm rot="19070566">
            <a:off x="2309070" y="1054385"/>
            <a:ext cx="3230742" cy="501166"/>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Rounded Rectangle 11"/>
          <p:cNvSpPr/>
          <p:nvPr userDrawn="1"/>
        </p:nvSpPr>
        <p:spPr>
          <a:xfrm rot="19070566">
            <a:off x="3420565" y="918032"/>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 name="Group 12"/>
          <p:cNvGrpSpPr/>
          <p:nvPr userDrawn="1"/>
        </p:nvGrpSpPr>
        <p:grpSpPr>
          <a:xfrm>
            <a:off x="754744" y="630552"/>
            <a:ext cx="4942336" cy="5724101"/>
            <a:chOff x="3120571" y="1041400"/>
            <a:chExt cx="5979886" cy="4775200"/>
          </a:xfrm>
        </p:grpSpPr>
        <p:sp>
          <p:nvSpPr>
            <p:cNvPr id="14" name="Rectangle 13"/>
            <p:cNvSpPr/>
            <p:nvPr userDrawn="1"/>
          </p:nvSpPr>
          <p:spPr>
            <a:xfrm>
              <a:off x="3272972" y="1184248"/>
              <a:ext cx="5687422" cy="45030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ame 14"/>
            <p:cNvSpPr/>
            <p:nvPr userDrawn="1"/>
          </p:nvSpPr>
          <p:spPr>
            <a:xfrm>
              <a:off x="3120571" y="1041400"/>
              <a:ext cx="5979886" cy="4775200"/>
            </a:xfrm>
            <a:prstGeom prst="frame">
              <a:avLst>
                <a:gd name="adj1" fmla="val 5439"/>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7" name="Rounded Rectangle 16"/>
          <p:cNvSpPr/>
          <p:nvPr userDrawn="1"/>
        </p:nvSpPr>
        <p:spPr>
          <a:xfrm rot="19070566">
            <a:off x="-86572" y="734892"/>
            <a:ext cx="1896222" cy="199444"/>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ounded Rectangle 17"/>
          <p:cNvSpPr/>
          <p:nvPr userDrawn="1"/>
        </p:nvSpPr>
        <p:spPr>
          <a:xfrm rot="19070566">
            <a:off x="4634750" y="6073058"/>
            <a:ext cx="1761392" cy="216502"/>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9" name="Oval 18"/>
          <p:cNvSpPr/>
          <p:nvPr userDrawn="1"/>
        </p:nvSpPr>
        <p:spPr>
          <a:xfrm>
            <a:off x="602863" y="6174237"/>
            <a:ext cx="300192" cy="300481"/>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 name="Oval 19"/>
          <p:cNvSpPr/>
          <p:nvPr userDrawn="1"/>
        </p:nvSpPr>
        <p:spPr>
          <a:xfrm>
            <a:off x="443097" y="1671380"/>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Oval 20"/>
          <p:cNvSpPr/>
          <p:nvPr userDrawn="1"/>
        </p:nvSpPr>
        <p:spPr>
          <a:xfrm>
            <a:off x="478029" y="4666001"/>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2" name="Oval 21"/>
          <p:cNvSpPr/>
          <p:nvPr userDrawn="1"/>
        </p:nvSpPr>
        <p:spPr>
          <a:xfrm>
            <a:off x="5465001" y="2420999"/>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3" name="Picture Placeholder 2"/>
          <p:cNvSpPr>
            <a:spLocks noGrp="1"/>
          </p:cNvSpPr>
          <p:nvPr>
            <p:ph type="pic" sz="quarter" idx="10"/>
          </p:nvPr>
        </p:nvSpPr>
        <p:spPr>
          <a:xfrm>
            <a:off x="1017360" y="905430"/>
            <a:ext cx="4389438" cy="5154126"/>
          </a:xfrm>
        </p:spPr>
        <p:txBody>
          <a:bodyPr/>
          <a:lstStyle/>
          <a:p>
            <a:endParaRPr lang="en-US"/>
          </a:p>
        </p:txBody>
      </p:sp>
      <p:sp>
        <p:nvSpPr>
          <p:cNvPr id="25" name="Rounded Rectangle 24"/>
          <p:cNvSpPr/>
          <p:nvPr userDrawn="1"/>
        </p:nvSpPr>
        <p:spPr>
          <a:xfrm rot="19070566">
            <a:off x="5348579" y="942315"/>
            <a:ext cx="1426517" cy="330847"/>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gradFill>
          <a:gsLst>
            <a:gs pos="0">
              <a:srgbClr val="F6F0FB"/>
            </a:gs>
            <a:gs pos="54000">
              <a:schemeClr val="bg1"/>
            </a:gs>
            <a:gs pos="100000">
              <a:srgbClr val="7030A0">
                <a:lumMod val="9000"/>
                <a:lumOff val="91000"/>
              </a:srgbClr>
            </a:gs>
          </a:gsLst>
          <a:path path="circle">
            <a:fillToRect l="50000" t="50000" r="50000" b="50000"/>
          </a:path>
        </a:gradFill>
        <a:effectLst/>
      </p:bgPr>
    </p:bg>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800100" y="302630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800100" y="1762052"/>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ounded Rectangle 3"/>
          <p:cNvSpPr/>
          <p:nvPr userDrawn="1"/>
        </p:nvSpPr>
        <p:spPr>
          <a:xfrm rot="19070566">
            <a:off x="8252310" y="4392877"/>
            <a:ext cx="4100546" cy="73475"/>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ounded Rectangle 4"/>
          <p:cNvSpPr/>
          <p:nvPr userDrawn="1"/>
        </p:nvSpPr>
        <p:spPr>
          <a:xfrm rot="19070566">
            <a:off x="8881858" y="4546477"/>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Rounded Rectangle 5"/>
          <p:cNvSpPr/>
          <p:nvPr userDrawn="1"/>
        </p:nvSpPr>
        <p:spPr>
          <a:xfrm rot="19070566">
            <a:off x="5362762" y="3625041"/>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ounded Rectangle 6"/>
          <p:cNvSpPr/>
          <p:nvPr userDrawn="1"/>
        </p:nvSpPr>
        <p:spPr>
          <a:xfrm rot="19070566">
            <a:off x="6910360" y="5338587"/>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ounded Rectangle 7"/>
          <p:cNvSpPr/>
          <p:nvPr userDrawn="1"/>
        </p:nvSpPr>
        <p:spPr>
          <a:xfrm rot="19070566">
            <a:off x="5724989" y="4920545"/>
            <a:ext cx="204151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Rounded Rectangle 8"/>
          <p:cNvSpPr/>
          <p:nvPr userDrawn="1"/>
        </p:nvSpPr>
        <p:spPr>
          <a:xfrm rot="19070566">
            <a:off x="5545554" y="3702981"/>
            <a:ext cx="2257708" cy="40510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ounded Rectangle 9"/>
          <p:cNvSpPr/>
          <p:nvPr userDrawn="1"/>
        </p:nvSpPr>
        <p:spPr>
          <a:xfrm rot="19070566">
            <a:off x="5451634" y="4638512"/>
            <a:ext cx="1813307"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 name="Rounded Rectangle 10"/>
          <p:cNvSpPr/>
          <p:nvPr userDrawn="1"/>
        </p:nvSpPr>
        <p:spPr>
          <a:xfrm rot="19070566">
            <a:off x="7799463" y="1063190"/>
            <a:ext cx="3230742" cy="501166"/>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Rounded Rectangle 11"/>
          <p:cNvSpPr/>
          <p:nvPr userDrawn="1"/>
        </p:nvSpPr>
        <p:spPr>
          <a:xfrm rot="19070566">
            <a:off x="8910958" y="926837"/>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 name="Group 12"/>
          <p:cNvGrpSpPr/>
          <p:nvPr userDrawn="1"/>
        </p:nvGrpSpPr>
        <p:grpSpPr>
          <a:xfrm>
            <a:off x="6245137" y="639357"/>
            <a:ext cx="4942336" cy="5724101"/>
            <a:chOff x="3120571" y="1041400"/>
            <a:chExt cx="5979886" cy="4775200"/>
          </a:xfrm>
        </p:grpSpPr>
        <p:sp>
          <p:nvSpPr>
            <p:cNvPr id="14" name="Rectangle 13"/>
            <p:cNvSpPr/>
            <p:nvPr userDrawn="1"/>
          </p:nvSpPr>
          <p:spPr>
            <a:xfrm>
              <a:off x="3272972" y="1184248"/>
              <a:ext cx="5687422" cy="45030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ame 14"/>
            <p:cNvSpPr/>
            <p:nvPr userDrawn="1"/>
          </p:nvSpPr>
          <p:spPr>
            <a:xfrm>
              <a:off x="3120571" y="1041400"/>
              <a:ext cx="5979886" cy="4775200"/>
            </a:xfrm>
            <a:prstGeom prst="frame">
              <a:avLst>
                <a:gd name="adj1" fmla="val 5439"/>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6" name="Rounded Rectangle 15"/>
          <p:cNvSpPr/>
          <p:nvPr userDrawn="1"/>
        </p:nvSpPr>
        <p:spPr>
          <a:xfrm rot="19070566">
            <a:off x="5403821" y="743697"/>
            <a:ext cx="1896222" cy="199444"/>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ounded Rectangle 16"/>
          <p:cNvSpPr/>
          <p:nvPr userDrawn="1"/>
        </p:nvSpPr>
        <p:spPr>
          <a:xfrm rot="19070566">
            <a:off x="10125143" y="6081863"/>
            <a:ext cx="1761392" cy="216502"/>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 name="Oval 17"/>
          <p:cNvSpPr/>
          <p:nvPr userDrawn="1"/>
        </p:nvSpPr>
        <p:spPr>
          <a:xfrm>
            <a:off x="6093256" y="6183042"/>
            <a:ext cx="300192" cy="300481"/>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9" name="Oval 18"/>
          <p:cNvSpPr/>
          <p:nvPr userDrawn="1"/>
        </p:nvSpPr>
        <p:spPr>
          <a:xfrm>
            <a:off x="5933490" y="1680185"/>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 name="Oval 19"/>
          <p:cNvSpPr/>
          <p:nvPr userDrawn="1"/>
        </p:nvSpPr>
        <p:spPr>
          <a:xfrm>
            <a:off x="5968422" y="4674806"/>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Oval 20"/>
          <p:cNvSpPr/>
          <p:nvPr userDrawn="1"/>
        </p:nvSpPr>
        <p:spPr>
          <a:xfrm>
            <a:off x="10955394" y="2429804"/>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2" name="Picture Placeholder 2"/>
          <p:cNvSpPr>
            <a:spLocks noGrp="1"/>
          </p:cNvSpPr>
          <p:nvPr>
            <p:ph type="pic" sz="quarter" idx="10"/>
          </p:nvPr>
        </p:nvSpPr>
        <p:spPr>
          <a:xfrm>
            <a:off x="6507753" y="914235"/>
            <a:ext cx="4389438" cy="5154126"/>
          </a:xfrm>
        </p:spPr>
        <p:txBody>
          <a:bodyPr/>
          <a:lstStyle/>
          <a:p>
            <a:endParaRPr lang="en-US"/>
          </a:p>
        </p:txBody>
      </p:sp>
      <p:sp>
        <p:nvSpPr>
          <p:cNvPr id="23" name="Rounded Rectangle 22"/>
          <p:cNvSpPr/>
          <p:nvPr userDrawn="1"/>
        </p:nvSpPr>
        <p:spPr>
          <a:xfrm rot="19070566">
            <a:off x="10838972" y="951120"/>
            <a:ext cx="1426517" cy="330847"/>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gradFill flip="none" rotWithShape="1">
          <a:gsLst>
            <a:gs pos="81000">
              <a:schemeClr val="bg1"/>
            </a:gs>
            <a:gs pos="100000">
              <a:srgbClr val="7030A0">
                <a:lumMod val="21000"/>
                <a:lumOff val="79000"/>
              </a:srgbClr>
            </a:gs>
          </a:gsLst>
          <a:path path="circle">
            <a:fillToRect l="50000" t="50000" r="50000" b="50000"/>
          </a:path>
          <a:tileRect/>
        </a:gradFill>
        <a:effectLst/>
      </p:bgPr>
    </p:bg>
    <p:spTree>
      <p:nvGrpSpPr>
        <p:cNvPr id="1" name="Shape 61"/>
        <p:cNvGrpSpPr/>
        <p:nvPr/>
      </p:nvGrpSpPr>
      <p:grpSpPr>
        <a:xfrm>
          <a:off x="0" y="0"/>
          <a:ext cx="0" cy="0"/>
          <a:chOff x="0" y="0"/>
          <a:chExt cx="0" cy="0"/>
        </a:xfrm>
      </p:grpSpPr>
      <p:sp>
        <p:nvSpPr>
          <p:cNvPr id="15" name="Rounded Rectangle 14"/>
          <p:cNvSpPr/>
          <p:nvPr userDrawn="1"/>
        </p:nvSpPr>
        <p:spPr>
          <a:xfrm rot="19070566">
            <a:off x="7799463" y="1063190"/>
            <a:ext cx="3230742" cy="501166"/>
          </a:xfrm>
          <a:prstGeom prst="roundRect">
            <a:avLst>
              <a:gd name="adj" fmla="val 50000"/>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6" name="Rounded Rectangle 15"/>
          <p:cNvSpPr/>
          <p:nvPr userDrawn="1"/>
        </p:nvSpPr>
        <p:spPr>
          <a:xfrm rot="19070566">
            <a:off x="8910958" y="926837"/>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ounded Rectangle 6"/>
          <p:cNvSpPr/>
          <p:nvPr userDrawn="1"/>
        </p:nvSpPr>
        <p:spPr>
          <a:xfrm rot="19070566">
            <a:off x="358123" y="3692663"/>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ounded Rectangle 7"/>
          <p:cNvSpPr/>
          <p:nvPr userDrawn="1"/>
        </p:nvSpPr>
        <p:spPr>
          <a:xfrm rot="19070566">
            <a:off x="1905721" y="5406209"/>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ounded Rectangle 8"/>
          <p:cNvSpPr/>
          <p:nvPr userDrawn="1"/>
        </p:nvSpPr>
        <p:spPr>
          <a:xfrm rot="19070566">
            <a:off x="720350" y="4988167"/>
            <a:ext cx="204151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Rounded Rectangle 11"/>
          <p:cNvSpPr/>
          <p:nvPr userDrawn="1"/>
        </p:nvSpPr>
        <p:spPr>
          <a:xfrm rot="19070566">
            <a:off x="540915" y="3770603"/>
            <a:ext cx="2257708" cy="40510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rot="19070566">
            <a:off x="446995" y="4706134"/>
            <a:ext cx="1813307"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2" name="Oval 21"/>
          <p:cNvSpPr/>
          <p:nvPr userDrawn="1"/>
        </p:nvSpPr>
        <p:spPr>
          <a:xfrm>
            <a:off x="1088617" y="6250664"/>
            <a:ext cx="300192" cy="300481"/>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3" name="Oval 22"/>
          <p:cNvSpPr/>
          <p:nvPr userDrawn="1"/>
        </p:nvSpPr>
        <p:spPr>
          <a:xfrm>
            <a:off x="928851" y="1747807"/>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4" name="Oval 23"/>
          <p:cNvSpPr/>
          <p:nvPr userDrawn="1"/>
        </p:nvSpPr>
        <p:spPr>
          <a:xfrm>
            <a:off x="963783" y="4742428"/>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7" name="Group 16"/>
          <p:cNvGrpSpPr/>
          <p:nvPr userDrawn="1"/>
        </p:nvGrpSpPr>
        <p:grpSpPr>
          <a:xfrm>
            <a:off x="1374667" y="566950"/>
            <a:ext cx="9442666" cy="5724101"/>
            <a:chOff x="3120571" y="1041400"/>
            <a:chExt cx="5979886" cy="4775200"/>
          </a:xfrm>
        </p:grpSpPr>
        <p:sp>
          <p:nvSpPr>
            <p:cNvPr id="18" name="Rectangle 17"/>
            <p:cNvSpPr/>
            <p:nvPr userDrawn="1"/>
          </p:nvSpPr>
          <p:spPr>
            <a:xfrm>
              <a:off x="3272972" y="1184248"/>
              <a:ext cx="5687422" cy="45030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ame 18"/>
            <p:cNvSpPr/>
            <p:nvPr userDrawn="1"/>
          </p:nvSpPr>
          <p:spPr>
            <a:xfrm>
              <a:off x="3120571" y="1041400"/>
              <a:ext cx="5979886" cy="4775200"/>
            </a:xfrm>
            <a:prstGeom prst="frame">
              <a:avLst>
                <a:gd name="adj1" fmla="val 5439"/>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0" name="Shape 48"/>
          <p:cNvSpPr txBox="1">
            <a:spLocks noGrp="1"/>
          </p:cNvSpPr>
          <p:nvPr userDrawn="1">
            <p:ph type="body" idx="11"/>
          </p:nvPr>
        </p:nvSpPr>
        <p:spPr>
          <a:xfrm>
            <a:off x="2861556" y="238421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userDrawn="1">
            <p:ph type="body" idx="12"/>
          </p:nvPr>
        </p:nvSpPr>
        <p:spPr>
          <a:xfrm>
            <a:off x="6058411" y="238421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userDrawn="1">
            <p:ph type="title"/>
          </p:nvPr>
        </p:nvSpPr>
        <p:spPr>
          <a:xfrm>
            <a:off x="2861556" y="1166517"/>
            <a:ext cx="6122641" cy="831256"/>
          </a:xfrm>
          <a:prstGeom prst="rect">
            <a:avLst/>
          </a:prstGeom>
        </p:spPr>
        <p:txBody>
          <a:bodyPr lIns="91425" tIns="91425" rIns="91425" bIns="91425" anchor="b" anchorCtr="0">
            <a:normAutofit/>
          </a:bodyPr>
          <a:lstStyle>
            <a:lvl1pPr lvl="0" algn="ctr">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Rounded Rectangle 4"/>
          <p:cNvSpPr/>
          <p:nvPr userDrawn="1"/>
        </p:nvSpPr>
        <p:spPr>
          <a:xfrm rot="19070566">
            <a:off x="8252310" y="4392877"/>
            <a:ext cx="4100546" cy="73475"/>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ounded Rectangle 5"/>
          <p:cNvSpPr/>
          <p:nvPr userDrawn="1"/>
        </p:nvSpPr>
        <p:spPr>
          <a:xfrm rot="19070566">
            <a:off x="8881858" y="4546477"/>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Rounded Rectangle 20"/>
          <p:cNvSpPr/>
          <p:nvPr userDrawn="1"/>
        </p:nvSpPr>
        <p:spPr>
          <a:xfrm rot="19070566">
            <a:off x="10125143" y="6081863"/>
            <a:ext cx="1761392" cy="216502"/>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5" name="Oval 24"/>
          <p:cNvSpPr/>
          <p:nvPr userDrawn="1"/>
        </p:nvSpPr>
        <p:spPr>
          <a:xfrm>
            <a:off x="10955394" y="2429804"/>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7" name="Rounded Rectangle 26"/>
          <p:cNvSpPr/>
          <p:nvPr userDrawn="1"/>
        </p:nvSpPr>
        <p:spPr>
          <a:xfrm rot="19070566">
            <a:off x="10838972" y="951120"/>
            <a:ext cx="1426517" cy="330847"/>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ounded Rectangle 19"/>
          <p:cNvSpPr/>
          <p:nvPr userDrawn="1"/>
        </p:nvSpPr>
        <p:spPr>
          <a:xfrm rot="19070566">
            <a:off x="859350" y="780032"/>
            <a:ext cx="1896222" cy="199444"/>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gradFill>
          <a:gsLst>
            <a:gs pos="81000">
              <a:schemeClr val="bg1"/>
            </a:gs>
            <a:gs pos="100000">
              <a:srgbClr val="7030A0">
                <a:lumMod val="21000"/>
                <a:lumOff val="79000"/>
              </a:srgbClr>
            </a:gs>
          </a:gsLst>
          <a:path path="circle">
            <a:fillToRect l="50000" t="50000" r="50000" b="50000"/>
          </a:path>
        </a:gradFill>
        <a:effectLst/>
      </p:bgPr>
    </p:bg>
    <p:spTree>
      <p:nvGrpSpPr>
        <p:cNvPr id="1" name="Shape 77"/>
        <p:cNvGrpSpPr/>
        <p:nvPr/>
      </p:nvGrpSpPr>
      <p:grpSpPr>
        <a:xfrm>
          <a:off x="0" y="0"/>
          <a:ext cx="0" cy="0"/>
          <a:chOff x="0" y="0"/>
          <a:chExt cx="0" cy="0"/>
        </a:xfrm>
      </p:grpSpPr>
      <p:sp>
        <p:nvSpPr>
          <p:cNvPr id="7" name="Rounded Rectangle 6"/>
          <p:cNvSpPr/>
          <p:nvPr userDrawn="1"/>
        </p:nvSpPr>
        <p:spPr>
          <a:xfrm rot="19070566">
            <a:off x="7539974" y="1063190"/>
            <a:ext cx="3230742" cy="501166"/>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Rounded Rectangle 7"/>
          <p:cNvSpPr/>
          <p:nvPr userDrawn="1"/>
        </p:nvSpPr>
        <p:spPr>
          <a:xfrm rot="19070566">
            <a:off x="8651469" y="926837"/>
            <a:ext cx="3020407" cy="738848"/>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Rounded Rectangle 8"/>
          <p:cNvSpPr/>
          <p:nvPr userDrawn="1"/>
        </p:nvSpPr>
        <p:spPr>
          <a:xfrm rot="19070566">
            <a:off x="98634" y="3692663"/>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ounded Rectangle 9"/>
          <p:cNvSpPr/>
          <p:nvPr userDrawn="1"/>
        </p:nvSpPr>
        <p:spPr>
          <a:xfrm rot="19070566">
            <a:off x="1803949" y="5204578"/>
            <a:ext cx="3020407" cy="738848"/>
          </a:xfrm>
          <a:prstGeom prst="roundRect">
            <a:avLst>
              <a:gd name="adj" fmla="val 50000"/>
            </a:avLst>
          </a:prstGeom>
          <a:gradFill flip="none" rotWithShape="1">
            <a:gsLst>
              <a:gs pos="0">
                <a:srgbClr val="AFF8B1">
                  <a:lumMod val="87000"/>
                </a:srgbClr>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ounded Rectangle 10"/>
          <p:cNvSpPr/>
          <p:nvPr userDrawn="1"/>
        </p:nvSpPr>
        <p:spPr>
          <a:xfrm rot="19070566">
            <a:off x="460861" y="4988167"/>
            <a:ext cx="2041518"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Rounded Rectangle 11"/>
          <p:cNvSpPr/>
          <p:nvPr userDrawn="1"/>
        </p:nvSpPr>
        <p:spPr>
          <a:xfrm rot="19070566">
            <a:off x="281426" y="3770603"/>
            <a:ext cx="2257708" cy="40510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rot="19070566">
            <a:off x="187506" y="4706134"/>
            <a:ext cx="1813307" cy="366822"/>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4" name="Oval 13"/>
          <p:cNvSpPr/>
          <p:nvPr userDrawn="1"/>
        </p:nvSpPr>
        <p:spPr>
          <a:xfrm>
            <a:off x="829128" y="6250664"/>
            <a:ext cx="300192" cy="300481"/>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5" name="Oval 14"/>
          <p:cNvSpPr/>
          <p:nvPr userDrawn="1"/>
        </p:nvSpPr>
        <p:spPr>
          <a:xfrm>
            <a:off x="669362" y="1747807"/>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7" name="Group 16"/>
          <p:cNvGrpSpPr/>
          <p:nvPr userDrawn="1"/>
        </p:nvGrpSpPr>
        <p:grpSpPr>
          <a:xfrm>
            <a:off x="1115178" y="566950"/>
            <a:ext cx="9442666" cy="5724101"/>
            <a:chOff x="3120571" y="1041400"/>
            <a:chExt cx="5979886" cy="4775200"/>
          </a:xfrm>
        </p:grpSpPr>
        <p:sp>
          <p:nvSpPr>
            <p:cNvPr id="18" name="Rectangle 17"/>
            <p:cNvSpPr/>
            <p:nvPr userDrawn="1"/>
          </p:nvSpPr>
          <p:spPr>
            <a:xfrm>
              <a:off x="3203142" y="1172140"/>
              <a:ext cx="5784828" cy="450305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ame 18"/>
            <p:cNvSpPr/>
            <p:nvPr userDrawn="1"/>
          </p:nvSpPr>
          <p:spPr>
            <a:xfrm>
              <a:off x="3120571" y="1041400"/>
              <a:ext cx="5979886" cy="4775200"/>
            </a:xfrm>
            <a:prstGeom prst="frame">
              <a:avLst>
                <a:gd name="adj1" fmla="val 3410"/>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20" name="Rounded Rectangle 19"/>
          <p:cNvSpPr/>
          <p:nvPr userDrawn="1"/>
        </p:nvSpPr>
        <p:spPr>
          <a:xfrm rot="19070566">
            <a:off x="7992821" y="4392877"/>
            <a:ext cx="4100546" cy="73475"/>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ounded Rectangle 21"/>
          <p:cNvSpPr/>
          <p:nvPr userDrawn="1"/>
        </p:nvSpPr>
        <p:spPr>
          <a:xfrm rot="19070566">
            <a:off x="8622369" y="4546477"/>
            <a:ext cx="3176346" cy="56915"/>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3" name="Rounded Rectangle 22"/>
          <p:cNvSpPr/>
          <p:nvPr userDrawn="1"/>
        </p:nvSpPr>
        <p:spPr>
          <a:xfrm rot="19070566">
            <a:off x="9865654" y="6081863"/>
            <a:ext cx="1761392" cy="216502"/>
          </a:xfrm>
          <a:prstGeom prst="roundRect">
            <a:avLst>
              <a:gd name="adj" fmla="val 50000"/>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4" name="Oval 23"/>
          <p:cNvSpPr/>
          <p:nvPr userDrawn="1"/>
        </p:nvSpPr>
        <p:spPr>
          <a:xfrm>
            <a:off x="10695905" y="2429804"/>
            <a:ext cx="532657" cy="533170"/>
          </a:xfrm>
          <a:prstGeom prst="ellipse">
            <a:avLst/>
          </a:prstGeom>
          <a:gradFill flip="none" rotWithShape="1">
            <a:gsLst>
              <a:gs pos="0">
                <a:srgbClr val="0070C0"/>
              </a:gs>
              <a:gs pos="100000">
                <a:srgbClr val="00B0F0"/>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5" name="Rounded Rectangle 24"/>
          <p:cNvSpPr/>
          <p:nvPr userDrawn="1"/>
        </p:nvSpPr>
        <p:spPr>
          <a:xfrm rot="19070566">
            <a:off x="10579483" y="951120"/>
            <a:ext cx="1426517" cy="330847"/>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6" name="Rounded Rectangle 25"/>
          <p:cNvSpPr/>
          <p:nvPr userDrawn="1"/>
        </p:nvSpPr>
        <p:spPr>
          <a:xfrm rot="19070566">
            <a:off x="599861" y="780032"/>
            <a:ext cx="1896222" cy="199444"/>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userDrawn="1">
            <p:ph type="body" idx="15"/>
          </p:nvPr>
        </p:nvSpPr>
        <p:spPr>
          <a:xfrm>
            <a:off x="2679394" y="2460585"/>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userDrawn="1">
            <p:ph type="title"/>
          </p:nvPr>
        </p:nvSpPr>
        <p:spPr>
          <a:xfrm>
            <a:off x="2679394" y="1083082"/>
            <a:ext cx="625505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userDrawn="1">
            <p:ph type="body" idx="17"/>
          </p:nvPr>
        </p:nvSpPr>
        <p:spPr>
          <a:xfrm>
            <a:off x="2679394" y="4520042"/>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userDrawn="1">
            <p:ph type="body" idx="18"/>
          </p:nvPr>
        </p:nvSpPr>
        <p:spPr>
          <a:xfrm>
            <a:off x="6027609" y="2460585"/>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userDrawn="1">
            <p:ph type="body" idx="19"/>
          </p:nvPr>
        </p:nvSpPr>
        <p:spPr>
          <a:xfrm>
            <a:off x="6027609" y="4520042"/>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6" name="Oval 15"/>
          <p:cNvSpPr/>
          <p:nvPr userDrawn="1"/>
        </p:nvSpPr>
        <p:spPr>
          <a:xfrm>
            <a:off x="862991" y="4743383"/>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a:gsLst>
            <a:gs pos="66000">
              <a:schemeClr val="bg1"/>
            </a:gs>
            <a:gs pos="100000">
              <a:srgbClr val="7030A0">
                <a:lumMod val="21000"/>
                <a:lumOff val="79000"/>
              </a:srgbClr>
            </a:gs>
          </a:gsLst>
          <a:path path="circle">
            <a:fillToRect l="50000" t="50000" r="50000" b="50000"/>
          </a:path>
        </a:gra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Frame 2"/>
          <p:cNvSpPr/>
          <p:nvPr userDrawn="1"/>
        </p:nvSpPr>
        <p:spPr>
          <a:xfrm>
            <a:off x="224972" y="214086"/>
            <a:ext cx="11742057" cy="6429829"/>
          </a:xfrm>
          <a:prstGeom prst="frame">
            <a:avLst>
              <a:gd name="adj1" fmla="val 874"/>
            </a:avLst>
          </a:prstGeom>
          <a:solidFill>
            <a:srgbClr val="3F3F4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Rounded Rectangle 3"/>
          <p:cNvSpPr/>
          <p:nvPr userDrawn="1"/>
        </p:nvSpPr>
        <p:spPr>
          <a:xfrm rot="19070566">
            <a:off x="11185458" y="129622"/>
            <a:ext cx="1399404" cy="390506"/>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 name="Rounded Rectangle 6"/>
          <p:cNvSpPr/>
          <p:nvPr userDrawn="1"/>
        </p:nvSpPr>
        <p:spPr>
          <a:xfrm rot="19070566">
            <a:off x="-474730" y="6448662"/>
            <a:ext cx="1399404" cy="390506"/>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dir="18900000" algn="b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Rounded Rectangle 7"/>
          <p:cNvSpPr/>
          <p:nvPr userDrawn="1"/>
        </p:nvSpPr>
        <p:spPr>
          <a:xfrm rot="2271832">
            <a:off x="11237754" y="6380314"/>
            <a:ext cx="1399404" cy="390506"/>
          </a:xfrm>
          <a:prstGeom prst="roundRect">
            <a:avLst>
              <a:gd name="adj" fmla="val 50000"/>
            </a:avLst>
          </a:prstGeom>
          <a:gradFill flip="none" rotWithShape="1">
            <a:gsLst>
              <a:gs pos="0">
                <a:srgbClr val="FFFF00"/>
              </a:gs>
              <a:gs pos="100000">
                <a:srgbClr val="FFC000"/>
              </a:gs>
            </a:gsLst>
            <a:lin ang="81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Rounded Rectangle 8"/>
          <p:cNvSpPr/>
          <p:nvPr userDrawn="1"/>
        </p:nvSpPr>
        <p:spPr>
          <a:xfrm rot="12980508">
            <a:off x="-407058" y="129621"/>
            <a:ext cx="1399404" cy="390506"/>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bg>
      <p:bgPr>
        <a:gradFill>
          <a:gsLst>
            <a:gs pos="11000">
              <a:schemeClr val="bg1"/>
            </a:gs>
            <a:gs pos="100000">
              <a:srgbClr val="7030A0">
                <a:lumMod val="21000"/>
                <a:lumOff val="79000"/>
              </a:srgbClr>
            </a:gs>
          </a:gsLst>
          <a:path path="circle">
            <a:fillToRect l="50000" t="50000" r="50000" b="50000"/>
          </a:path>
        </a:gradFill>
        <a:effectLst/>
      </p:bgPr>
    </p:bg>
    <p:spTree>
      <p:nvGrpSpPr>
        <p:cNvPr id="1" name="Shape 108"/>
        <p:cNvGrpSpPr/>
        <p:nvPr/>
      </p:nvGrpSpPr>
      <p:grpSpPr>
        <a:xfrm>
          <a:off x="0" y="0"/>
          <a:ext cx="0" cy="0"/>
          <a:chOff x="0" y="0"/>
          <a:chExt cx="0" cy="0"/>
        </a:xfrm>
      </p:grpSpPr>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18" name="Group 17"/>
          <p:cNvGrpSpPr/>
          <p:nvPr userDrawn="1"/>
        </p:nvGrpSpPr>
        <p:grpSpPr>
          <a:xfrm>
            <a:off x="0" y="0"/>
            <a:ext cx="1596571" cy="4209143"/>
            <a:chOff x="0" y="0"/>
            <a:chExt cx="1560918" cy="3570513"/>
          </a:xfrm>
        </p:grpSpPr>
        <p:sp>
          <p:nvSpPr>
            <p:cNvPr id="17" name="Freeform 16"/>
            <p:cNvSpPr/>
            <p:nvPr userDrawn="1"/>
          </p:nvSpPr>
          <p:spPr>
            <a:xfrm rot="5400000">
              <a:off x="233245" y="937167"/>
              <a:ext cx="2264839" cy="390506"/>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5" name="Freeform 14"/>
            <p:cNvSpPr/>
            <p:nvPr userDrawn="1"/>
          </p:nvSpPr>
          <p:spPr>
            <a:xfrm rot="5400000">
              <a:off x="-348468" y="1129481"/>
              <a:ext cx="2649468" cy="390506"/>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3" name="Freeform 12"/>
            <p:cNvSpPr/>
            <p:nvPr userDrawn="1"/>
          </p:nvSpPr>
          <p:spPr>
            <a:xfrm rot="5400000">
              <a:off x="-965454" y="1355961"/>
              <a:ext cx="3102427" cy="390506"/>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1" name="Freeform 10"/>
            <p:cNvSpPr/>
            <p:nvPr userDrawn="1"/>
          </p:nvSpPr>
          <p:spPr>
            <a:xfrm rot="16200000">
              <a:off x="-1590004" y="1590004"/>
              <a:ext cx="3570513" cy="390506"/>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19" name="Group 18"/>
          <p:cNvGrpSpPr/>
          <p:nvPr userDrawn="1"/>
        </p:nvGrpSpPr>
        <p:grpSpPr>
          <a:xfrm rot="10800000">
            <a:off x="11484509" y="5239656"/>
            <a:ext cx="707489" cy="1618342"/>
            <a:chOff x="0" y="0"/>
            <a:chExt cx="1560918" cy="3570513"/>
          </a:xfrm>
          <a:effectLst>
            <a:outerShdw blurRad="50800" dist="38100" dir="8100000" algn="tr" rotWithShape="0">
              <a:prstClr val="black">
                <a:alpha val="40000"/>
              </a:prstClr>
            </a:outerShdw>
          </a:effectLst>
        </p:grpSpPr>
        <p:sp>
          <p:nvSpPr>
            <p:cNvPr id="20" name="Freeform 19"/>
            <p:cNvSpPr/>
            <p:nvPr userDrawn="1"/>
          </p:nvSpPr>
          <p:spPr>
            <a:xfrm rot="5400000">
              <a:off x="233245" y="937167"/>
              <a:ext cx="2264839" cy="390506"/>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1" name="Freeform 20"/>
            <p:cNvSpPr/>
            <p:nvPr userDrawn="1"/>
          </p:nvSpPr>
          <p:spPr>
            <a:xfrm rot="5400000">
              <a:off x="-348468" y="1129481"/>
              <a:ext cx="2649468" cy="390506"/>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2" name="Freeform 21"/>
            <p:cNvSpPr/>
            <p:nvPr userDrawn="1"/>
          </p:nvSpPr>
          <p:spPr>
            <a:xfrm rot="5400000">
              <a:off x="-965454" y="1355961"/>
              <a:ext cx="3102427" cy="390506"/>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3" name="Freeform 22"/>
            <p:cNvSpPr/>
            <p:nvPr userDrawn="1"/>
          </p:nvSpPr>
          <p:spPr>
            <a:xfrm rot="16200000">
              <a:off x="-1590004" y="1590004"/>
              <a:ext cx="3570513" cy="390506"/>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24" name="Group 23"/>
          <p:cNvGrpSpPr/>
          <p:nvPr userDrawn="1"/>
        </p:nvGrpSpPr>
        <p:grpSpPr>
          <a:xfrm flipH="1">
            <a:off x="11484257" y="0"/>
            <a:ext cx="707489" cy="1618342"/>
            <a:chOff x="0" y="0"/>
            <a:chExt cx="1560918" cy="3570513"/>
          </a:xfrm>
          <a:effectLst>
            <a:outerShdw blurRad="50800" dist="38100" dir="8100000" algn="tr" rotWithShape="0">
              <a:prstClr val="black">
                <a:alpha val="40000"/>
              </a:prstClr>
            </a:outerShdw>
          </a:effectLst>
        </p:grpSpPr>
        <p:sp>
          <p:nvSpPr>
            <p:cNvPr id="25" name="Freeform 24"/>
            <p:cNvSpPr/>
            <p:nvPr userDrawn="1"/>
          </p:nvSpPr>
          <p:spPr>
            <a:xfrm rot="5400000">
              <a:off x="233245" y="937167"/>
              <a:ext cx="2264839" cy="390506"/>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6" name="Freeform 25"/>
            <p:cNvSpPr/>
            <p:nvPr userDrawn="1"/>
          </p:nvSpPr>
          <p:spPr>
            <a:xfrm rot="5400000">
              <a:off x="-348468" y="1129481"/>
              <a:ext cx="2649468" cy="390506"/>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7" name="Freeform 26"/>
            <p:cNvSpPr/>
            <p:nvPr userDrawn="1"/>
          </p:nvSpPr>
          <p:spPr>
            <a:xfrm rot="5400000">
              <a:off x="-965454" y="1355961"/>
              <a:ext cx="3102427" cy="390506"/>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8" name="Freeform 27"/>
            <p:cNvSpPr/>
            <p:nvPr userDrawn="1"/>
          </p:nvSpPr>
          <p:spPr>
            <a:xfrm rot="16200000">
              <a:off x="-1590004" y="1590004"/>
              <a:ext cx="3570513" cy="390506"/>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gradFill>
          <a:gsLst>
            <a:gs pos="47000">
              <a:schemeClr val="bg1"/>
            </a:gs>
            <a:gs pos="100000">
              <a:srgbClr val="00B0F0">
                <a:lumMod val="19000"/>
                <a:lumOff val="81000"/>
              </a:srgbClr>
            </a:gs>
          </a:gsLst>
          <a:path path="circle">
            <a:fillToRect l="50000" t="50000" r="50000" b="50000"/>
          </a:path>
        </a:gradFill>
        <a:effectLst/>
      </p:bgPr>
    </p:bg>
    <p:spTree>
      <p:nvGrpSpPr>
        <p:cNvPr id="1" name="Shape 122"/>
        <p:cNvGrpSpPr/>
        <p:nvPr/>
      </p:nvGrpSpPr>
      <p:grpSpPr>
        <a:xfrm>
          <a:off x="0" y="0"/>
          <a:ext cx="0" cy="0"/>
          <a:chOff x="0" y="0"/>
          <a:chExt cx="0" cy="0"/>
        </a:xfrm>
      </p:grpSpPr>
      <p:grpSp>
        <p:nvGrpSpPr>
          <p:cNvPr id="2" name="Group 1"/>
          <p:cNvGrpSpPr/>
          <p:nvPr userDrawn="1"/>
        </p:nvGrpSpPr>
        <p:grpSpPr>
          <a:xfrm>
            <a:off x="0" y="0"/>
            <a:ext cx="2560019" cy="6749143"/>
            <a:chOff x="0" y="0"/>
            <a:chExt cx="1596571" cy="4209143"/>
          </a:xfrm>
        </p:grpSpPr>
        <p:sp>
          <p:nvSpPr>
            <p:cNvPr id="15" name="Freeform 14"/>
            <p:cNvSpPr/>
            <p:nvPr userDrawn="1"/>
          </p:nvSpPr>
          <p:spPr>
            <a:xfrm rot="5400000">
              <a:off x="61891" y="1135254"/>
              <a:ext cx="2669933" cy="399426"/>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6" name="Freeform 15"/>
            <p:cNvSpPr/>
            <p:nvPr userDrawn="1"/>
          </p:nvSpPr>
          <p:spPr>
            <a:xfrm rot="5400000">
              <a:off x="-563114" y="1361966"/>
              <a:ext cx="3123358" cy="399426"/>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8" name="Freeform 17"/>
            <p:cNvSpPr/>
            <p:nvPr userDrawn="1"/>
          </p:nvSpPr>
          <p:spPr>
            <a:xfrm rot="16200000">
              <a:off x="-1904859" y="1904859"/>
              <a:ext cx="4209143" cy="399426"/>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7" name="Freeform 16"/>
            <p:cNvSpPr/>
            <p:nvPr userDrawn="1"/>
          </p:nvSpPr>
          <p:spPr>
            <a:xfrm rot="5400000">
              <a:off x="-1229528" y="1628955"/>
              <a:ext cx="3657334" cy="399426"/>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4" name="Group 3"/>
          <p:cNvGrpSpPr/>
          <p:nvPr userDrawn="1"/>
        </p:nvGrpSpPr>
        <p:grpSpPr>
          <a:xfrm>
            <a:off x="362857" y="1513115"/>
            <a:ext cx="11466286" cy="3831771"/>
            <a:chOff x="3120571" y="1041400"/>
            <a:chExt cx="5979886" cy="4775200"/>
          </a:xfrm>
        </p:grpSpPr>
        <p:sp>
          <p:nvSpPr>
            <p:cNvPr id="5" name="Rectangle 4"/>
            <p:cNvSpPr/>
            <p:nvPr userDrawn="1"/>
          </p:nvSpPr>
          <p:spPr>
            <a:xfrm>
              <a:off x="3171461" y="1184248"/>
              <a:ext cx="5788932" cy="4503057"/>
            </a:xfrm>
            <a:prstGeom prst="rect">
              <a:avLst/>
            </a:prstGeom>
            <a:solidFill>
              <a:schemeClr val="bg1">
                <a:alpha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ame 5"/>
            <p:cNvSpPr/>
            <p:nvPr userDrawn="1"/>
          </p:nvSpPr>
          <p:spPr>
            <a:xfrm>
              <a:off x="3120571" y="1041400"/>
              <a:ext cx="5979886" cy="4775200"/>
            </a:xfrm>
            <a:prstGeom prst="frame">
              <a:avLst>
                <a:gd name="adj1" fmla="val 2903"/>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Rounded Rectangle 6"/>
          <p:cNvSpPr/>
          <p:nvPr userDrawn="1"/>
        </p:nvSpPr>
        <p:spPr>
          <a:xfrm rot="19070566">
            <a:off x="6267206" y="5392657"/>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ounded Rectangle 7"/>
          <p:cNvSpPr/>
          <p:nvPr userDrawn="1"/>
        </p:nvSpPr>
        <p:spPr>
          <a:xfrm rot="19070566">
            <a:off x="10343934" y="1665454"/>
            <a:ext cx="2041518" cy="366822"/>
          </a:xfrm>
          <a:prstGeom prst="roundRect">
            <a:avLst>
              <a:gd name="adj" fmla="val 50000"/>
            </a:avLst>
          </a:pr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9" name="Rounded Rectangle 8"/>
          <p:cNvSpPr/>
          <p:nvPr userDrawn="1"/>
        </p:nvSpPr>
        <p:spPr>
          <a:xfrm rot="19070566">
            <a:off x="9861802" y="894172"/>
            <a:ext cx="2257708" cy="405102"/>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0" name="Rounded Rectangle 9"/>
          <p:cNvSpPr/>
          <p:nvPr userDrawn="1"/>
        </p:nvSpPr>
        <p:spPr>
          <a:xfrm rot="19070566">
            <a:off x="6965677" y="5093142"/>
            <a:ext cx="1813307" cy="366822"/>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1" name="Oval 10"/>
          <p:cNvSpPr/>
          <p:nvPr userDrawn="1"/>
        </p:nvSpPr>
        <p:spPr>
          <a:xfrm>
            <a:off x="9950001" y="2021097"/>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Rounded Rectangle 11"/>
          <p:cNvSpPr/>
          <p:nvPr userDrawn="1"/>
        </p:nvSpPr>
        <p:spPr>
          <a:xfrm rot="19070566">
            <a:off x="10245546" y="1349205"/>
            <a:ext cx="1896222" cy="199444"/>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userDrawn="1"/>
        </p:nvSpPr>
        <p:spPr>
          <a:xfrm>
            <a:off x="6471404" y="5066234"/>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gradFill>
          <a:gsLst>
            <a:gs pos="47000">
              <a:schemeClr val="bg1"/>
            </a:gs>
            <a:gs pos="100000">
              <a:srgbClr val="00B0F0">
                <a:lumMod val="19000"/>
                <a:lumOff val="81000"/>
              </a:srgbClr>
            </a:gs>
          </a:gsLst>
          <a:path path="circle">
            <a:fillToRect l="50000" t="50000" r="50000" b="50000"/>
          </a:path>
        </a:gradFill>
        <a:effectLst/>
      </p:bgPr>
    </p:bg>
    <p:spTree>
      <p:nvGrpSpPr>
        <p:cNvPr id="1" name="Shape 122"/>
        <p:cNvGrpSpPr/>
        <p:nvPr/>
      </p:nvGrpSpPr>
      <p:grpSpPr>
        <a:xfrm>
          <a:off x="0" y="0"/>
          <a:ext cx="0" cy="0"/>
          <a:chOff x="0" y="0"/>
          <a:chExt cx="0" cy="0"/>
        </a:xfrm>
      </p:grpSpPr>
      <p:grpSp>
        <p:nvGrpSpPr>
          <p:cNvPr id="3" name="Group 2"/>
          <p:cNvGrpSpPr/>
          <p:nvPr userDrawn="1"/>
        </p:nvGrpSpPr>
        <p:grpSpPr>
          <a:xfrm>
            <a:off x="9755792" y="-1"/>
            <a:ext cx="2436719" cy="6424078"/>
            <a:chOff x="9741278" y="-1"/>
            <a:chExt cx="2436719" cy="6424078"/>
          </a:xfrm>
        </p:grpSpPr>
        <p:sp>
          <p:nvSpPr>
            <p:cNvPr id="5" name="Freeform 4"/>
            <p:cNvSpPr/>
            <p:nvPr userDrawn="1"/>
          </p:nvSpPr>
          <p:spPr>
            <a:xfrm rot="16200000" flipH="1">
              <a:off x="8008632" y="1732647"/>
              <a:ext cx="4074904" cy="609612"/>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6" name="Freeform 5"/>
            <p:cNvSpPr/>
            <p:nvPr userDrawn="1"/>
          </p:nvSpPr>
          <p:spPr>
            <a:xfrm rot="16200000" flipH="1">
              <a:off x="8270501" y="2078659"/>
              <a:ext cx="4766931" cy="609612"/>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7" name="Freeform 6"/>
            <p:cNvSpPr/>
            <p:nvPr userDrawn="1"/>
          </p:nvSpPr>
          <p:spPr>
            <a:xfrm rot="5400000" flipH="1">
              <a:off x="8661152" y="2907233"/>
              <a:ext cx="6424077" cy="609612"/>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8" name="Freeform 7"/>
            <p:cNvSpPr/>
            <p:nvPr userDrawn="1"/>
          </p:nvSpPr>
          <p:spPr>
            <a:xfrm rot="16200000" flipH="1">
              <a:off x="8472631" y="2486143"/>
              <a:ext cx="5581895" cy="609612"/>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9" name="Group 8"/>
          <p:cNvGrpSpPr/>
          <p:nvPr userDrawn="1"/>
        </p:nvGrpSpPr>
        <p:grpSpPr>
          <a:xfrm flipH="1">
            <a:off x="556309" y="1513115"/>
            <a:ext cx="11466286" cy="3831771"/>
            <a:chOff x="3120571" y="1041400"/>
            <a:chExt cx="5979886" cy="4775200"/>
          </a:xfrm>
        </p:grpSpPr>
        <p:sp>
          <p:nvSpPr>
            <p:cNvPr id="10" name="Rectangle 9"/>
            <p:cNvSpPr/>
            <p:nvPr userDrawn="1"/>
          </p:nvSpPr>
          <p:spPr>
            <a:xfrm>
              <a:off x="3171461" y="1184248"/>
              <a:ext cx="5788932" cy="4503057"/>
            </a:xfrm>
            <a:prstGeom prst="rect">
              <a:avLst/>
            </a:prstGeom>
            <a:solidFill>
              <a:schemeClr val="bg1">
                <a:alpha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ame 10"/>
            <p:cNvSpPr/>
            <p:nvPr userDrawn="1"/>
          </p:nvSpPr>
          <p:spPr>
            <a:xfrm>
              <a:off x="3120571" y="1041400"/>
              <a:ext cx="5979886" cy="4775200"/>
            </a:xfrm>
            <a:prstGeom prst="frame">
              <a:avLst>
                <a:gd name="adj1" fmla="val 2903"/>
              </a:avLst>
            </a:prstGeom>
            <a:solidFill>
              <a:srgbClr val="3F3F41"/>
            </a:solidFill>
            <a:ln>
              <a:noFill/>
            </a:ln>
            <a:effectLst>
              <a:outerShdw blurRad="1270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2" name="Rounded Rectangle 11"/>
          <p:cNvSpPr/>
          <p:nvPr userDrawn="1"/>
        </p:nvSpPr>
        <p:spPr>
          <a:xfrm rot="2529434" flipH="1">
            <a:off x="4071432" y="5392657"/>
            <a:ext cx="2046814" cy="45719"/>
          </a:xfrm>
          <a:prstGeom prst="roundRect">
            <a:avLst>
              <a:gd name="adj" fmla="val 50000"/>
            </a:avLst>
          </a:prstGeom>
          <a:solidFill>
            <a:srgbClr val="3F3F4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rot="2529434" flipH="1">
            <a:off x="0" y="1665454"/>
            <a:ext cx="2041518" cy="366822"/>
          </a:xfrm>
          <a:prstGeom prst="roundRect">
            <a:avLst>
              <a:gd name="adj" fmla="val 50000"/>
            </a:avLst>
          </a:pr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4" name="Rounded Rectangle 13"/>
          <p:cNvSpPr/>
          <p:nvPr userDrawn="1"/>
        </p:nvSpPr>
        <p:spPr>
          <a:xfrm rot="2529434" flipH="1">
            <a:off x="265942" y="894172"/>
            <a:ext cx="2257708" cy="405102"/>
          </a:xfrm>
          <a:prstGeom prst="roundRect">
            <a:avLst>
              <a:gd name="adj" fmla="val 50000"/>
            </a:avLst>
          </a:pr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5" name="Rounded Rectangle 14"/>
          <p:cNvSpPr/>
          <p:nvPr userDrawn="1"/>
        </p:nvSpPr>
        <p:spPr>
          <a:xfrm rot="2529434" flipH="1">
            <a:off x="3606468" y="5093142"/>
            <a:ext cx="1813307" cy="366822"/>
          </a:xfrm>
          <a:prstGeom prst="roundRect">
            <a:avLst>
              <a:gd name="adj" fmla="val 50000"/>
            </a:avLst>
          </a:pr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6" name="Oval 15"/>
          <p:cNvSpPr/>
          <p:nvPr userDrawn="1"/>
        </p:nvSpPr>
        <p:spPr>
          <a:xfrm flipH="1">
            <a:off x="1902794" y="2021097"/>
            <a:ext cx="532657" cy="533170"/>
          </a:xfrm>
          <a:prstGeom prst="ellipse">
            <a:avLst/>
          </a:prstGeom>
          <a:gradFill flip="none" rotWithShape="1">
            <a:gsLst>
              <a:gs pos="0">
                <a:srgbClr val="AFF8B1"/>
              </a:gs>
              <a:gs pos="88000">
                <a:srgbClr val="90E39F">
                  <a:lumMod val="74000"/>
                  <a:alpha val="89000"/>
                </a:srgbClr>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7" name="Rounded Rectangle 16"/>
          <p:cNvSpPr/>
          <p:nvPr userDrawn="1"/>
        </p:nvSpPr>
        <p:spPr>
          <a:xfrm rot="2529434" flipH="1">
            <a:off x="243684" y="1349205"/>
            <a:ext cx="1896222" cy="199444"/>
          </a:xfrm>
          <a:prstGeom prst="roundRect">
            <a:avLst>
              <a:gd name="adj" fmla="val 50000"/>
            </a:avLst>
          </a:pr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flipH="1">
            <a:off x="5381391" y="5066234"/>
            <a:ext cx="532657" cy="533170"/>
          </a:xfrm>
          <a:prstGeom prst="ellipse">
            <a:avLst/>
          </a:prstGeom>
          <a:gradFill flip="none" rotWithShape="1">
            <a:gsLst>
              <a:gs pos="0">
                <a:srgbClr val="FFFF00">
                  <a:alpha val="87000"/>
                </a:srgbClr>
              </a:gs>
              <a:gs pos="100000">
                <a:srgbClr val="FFC000">
                  <a:alpha val="7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2" name="Shape 78"/>
          <p:cNvSpPr txBox="1">
            <a:spLocks noGrp="1"/>
          </p:cNvSpPr>
          <p:nvPr userDrawn="1">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userDrawn="1">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bg>
      <p:bgPr>
        <a:gradFill>
          <a:gsLst>
            <a:gs pos="37000">
              <a:schemeClr val="bg1"/>
            </a:gs>
            <a:gs pos="100000">
              <a:srgbClr val="00B0F0">
                <a:lumMod val="19000"/>
                <a:lumOff val="81000"/>
              </a:srgbClr>
            </a:gs>
          </a:gsLst>
          <a:path path="circle">
            <a:fillToRect l="50000" t="50000" r="50000" b="50000"/>
          </a:path>
        </a:gradFill>
        <a:effectLst/>
      </p:bgPr>
    </p:bg>
    <p:spTree>
      <p:nvGrpSpPr>
        <p:cNvPr id="1" name="Shape 135"/>
        <p:cNvGrpSpPr/>
        <p:nvPr/>
      </p:nvGrpSpPr>
      <p:grpSpPr>
        <a:xfrm>
          <a:off x="0" y="0"/>
          <a:ext cx="0" cy="0"/>
          <a:chOff x="0" y="0"/>
          <a:chExt cx="0" cy="0"/>
        </a:xfrm>
      </p:grpSpPr>
      <p:sp>
        <p:nvSpPr>
          <p:cNvPr id="42" name="Frame 41"/>
          <p:cNvSpPr/>
          <p:nvPr userDrawn="1"/>
        </p:nvSpPr>
        <p:spPr>
          <a:xfrm>
            <a:off x="576485" y="510540"/>
            <a:ext cx="11039031" cy="5836920"/>
          </a:xfrm>
          <a:prstGeom prst="frame">
            <a:avLst>
              <a:gd name="adj1" fmla="val 966"/>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3" name="Group 2"/>
          <p:cNvGrpSpPr/>
          <p:nvPr userDrawn="1"/>
        </p:nvGrpSpPr>
        <p:grpSpPr>
          <a:xfrm>
            <a:off x="0" y="1"/>
            <a:ext cx="699188" cy="1843314"/>
            <a:chOff x="0" y="0"/>
            <a:chExt cx="1596571" cy="4209143"/>
          </a:xfrm>
        </p:grpSpPr>
        <p:sp>
          <p:nvSpPr>
            <p:cNvPr id="4" name="Freeform 3"/>
            <p:cNvSpPr/>
            <p:nvPr userDrawn="1"/>
          </p:nvSpPr>
          <p:spPr>
            <a:xfrm rot="5400000">
              <a:off x="61891" y="1135254"/>
              <a:ext cx="2669933" cy="399426"/>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5" name="Freeform 4"/>
            <p:cNvSpPr/>
            <p:nvPr userDrawn="1"/>
          </p:nvSpPr>
          <p:spPr>
            <a:xfrm rot="5400000">
              <a:off x="-563114" y="1361966"/>
              <a:ext cx="3123358" cy="399426"/>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6" name="Freeform 5"/>
            <p:cNvSpPr/>
            <p:nvPr userDrawn="1"/>
          </p:nvSpPr>
          <p:spPr>
            <a:xfrm rot="16200000">
              <a:off x="-1904859" y="1904859"/>
              <a:ext cx="4209143" cy="399426"/>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7" name="Freeform 6"/>
            <p:cNvSpPr/>
            <p:nvPr userDrawn="1"/>
          </p:nvSpPr>
          <p:spPr>
            <a:xfrm rot="5400000">
              <a:off x="-1229528" y="1628955"/>
              <a:ext cx="3657334" cy="399426"/>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2" name="Group 1"/>
          <p:cNvGrpSpPr/>
          <p:nvPr userDrawn="1"/>
        </p:nvGrpSpPr>
        <p:grpSpPr>
          <a:xfrm>
            <a:off x="11492564" y="0"/>
            <a:ext cx="699188" cy="1843315"/>
            <a:chOff x="11492564" y="0"/>
            <a:chExt cx="699188" cy="1843315"/>
          </a:xfrm>
          <a:effectLst>
            <a:outerShdw blurRad="50800" dist="38100" dir="8100000" algn="tr" rotWithShape="0">
              <a:prstClr val="black">
                <a:alpha val="40000"/>
              </a:prstClr>
            </a:outerShdw>
          </a:effectLst>
        </p:grpSpPr>
        <p:sp>
          <p:nvSpPr>
            <p:cNvPr id="9" name="Freeform 8"/>
            <p:cNvSpPr/>
            <p:nvPr userDrawn="1"/>
          </p:nvSpPr>
          <p:spPr>
            <a:xfrm rot="16200000" flipH="1">
              <a:off x="10995402" y="497163"/>
              <a:ext cx="1169246" cy="174921"/>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0" name="Freeform 9"/>
            <p:cNvSpPr/>
            <p:nvPr userDrawn="1"/>
          </p:nvSpPr>
          <p:spPr>
            <a:xfrm rot="16200000" flipH="1">
              <a:off x="11070542" y="596447"/>
              <a:ext cx="1367815" cy="174921"/>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1" name="Freeform 10"/>
            <p:cNvSpPr/>
            <p:nvPr userDrawn="1"/>
          </p:nvSpPr>
          <p:spPr>
            <a:xfrm rot="5400000" flipH="1">
              <a:off x="11182635" y="834197"/>
              <a:ext cx="1843314" cy="174921"/>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2" name="Freeform 11"/>
            <p:cNvSpPr/>
            <p:nvPr userDrawn="1"/>
          </p:nvSpPr>
          <p:spPr>
            <a:xfrm rot="16200000" flipH="1">
              <a:off x="11128541" y="713370"/>
              <a:ext cx="1601660" cy="174921"/>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18" name="Group 17"/>
          <p:cNvGrpSpPr/>
          <p:nvPr userDrawn="1"/>
        </p:nvGrpSpPr>
        <p:grpSpPr>
          <a:xfrm>
            <a:off x="11492812" y="5014685"/>
            <a:ext cx="699188" cy="1843314"/>
            <a:chOff x="11492812" y="5014685"/>
            <a:chExt cx="699188" cy="1843314"/>
          </a:xfrm>
          <a:effectLst>
            <a:outerShdw blurRad="50800" dist="38100" dir="10800000" algn="r" rotWithShape="0">
              <a:prstClr val="black">
                <a:alpha val="40000"/>
              </a:prstClr>
            </a:outerShdw>
          </a:effectLst>
        </p:grpSpPr>
        <p:sp>
          <p:nvSpPr>
            <p:cNvPr id="14" name="Freeform 13"/>
            <p:cNvSpPr/>
            <p:nvPr userDrawn="1"/>
          </p:nvSpPr>
          <p:spPr>
            <a:xfrm rot="5400000" flipH="1" flipV="1">
              <a:off x="10995650" y="6185915"/>
              <a:ext cx="1169246" cy="174921"/>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5" name="Freeform 14"/>
            <p:cNvSpPr/>
            <p:nvPr userDrawn="1"/>
          </p:nvSpPr>
          <p:spPr>
            <a:xfrm rot="5400000" flipH="1" flipV="1">
              <a:off x="11070790" y="6086631"/>
              <a:ext cx="1367815" cy="174921"/>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6" name="Freeform 15"/>
            <p:cNvSpPr/>
            <p:nvPr userDrawn="1"/>
          </p:nvSpPr>
          <p:spPr>
            <a:xfrm rot="16200000" flipH="1" flipV="1">
              <a:off x="11182883" y="5848881"/>
              <a:ext cx="1843314" cy="174921"/>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7" name="Freeform 16"/>
            <p:cNvSpPr/>
            <p:nvPr userDrawn="1"/>
          </p:nvSpPr>
          <p:spPr>
            <a:xfrm rot="5400000" flipH="1" flipV="1">
              <a:off x="11128789" y="5969708"/>
              <a:ext cx="1601660" cy="174921"/>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grpSp>
        <p:nvGrpSpPr>
          <p:cNvPr id="19" name="Group 18"/>
          <p:cNvGrpSpPr/>
          <p:nvPr userDrawn="1"/>
        </p:nvGrpSpPr>
        <p:grpSpPr>
          <a:xfrm>
            <a:off x="247" y="5014684"/>
            <a:ext cx="699188" cy="1843314"/>
            <a:chOff x="247" y="5014684"/>
            <a:chExt cx="699188" cy="1843314"/>
          </a:xfrm>
        </p:grpSpPr>
        <p:sp>
          <p:nvSpPr>
            <p:cNvPr id="21" name="Freeform 20"/>
            <p:cNvSpPr/>
            <p:nvPr userDrawn="1"/>
          </p:nvSpPr>
          <p:spPr>
            <a:xfrm rot="16200000" flipV="1">
              <a:off x="27352" y="6185914"/>
              <a:ext cx="1169246" cy="174921"/>
            </a:xfrm>
            <a:custGeom>
              <a:avLst/>
              <a:gdLst>
                <a:gd name="connsiteX0" fmla="*/ 0 w 2264839"/>
                <a:gd name="connsiteY0" fmla="*/ 390506 h 390506"/>
                <a:gd name="connsiteX1" fmla="*/ 0 w 2264839"/>
                <a:gd name="connsiteY1" fmla="*/ 0 h 390506"/>
                <a:gd name="connsiteX2" fmla="*/ 2069586 w 2264839"/>
                <a:gd name="connsiteY2" fmla="*/ 0 h 390506"/>
                <a:gd name="connsiteX3" fmla="*/ 2264839 w 2264839"/>
                <a:gd name="connsiteY3" fmla="*/ 195253 h 390506"/>
                <a:gd name="connsiteX4" fmla="*/ 2069586 w 2264839"/>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4839" h="390506">
                  <a:moveTo>
                    <a:pt x="0" y="390506"/>
                  </a:moveTo>
                  <a:lnTo>
                    <a:pt x="0" y="0"/>
                  </a:lnTo>
                  <a:lnTo>
                    <a:pt x="2069586" y="0"/>
                  </a:lnTo>
                  <a:cubicBezTo>
                    <a:pt x="2177421" y="0"/>
                    <a:pt x="2264839" y="87418"/>
                    <a:pt x="2264839" y="195253"/>
                  </a:cubicBezTo>
                  <a:cubicBezTo>
                    <a:pt x="2264839" y="303088"/>
                    <a:pt x="2177421" y="390506"/>
                    <a:pt x="2069586" y="390506"/>
                  </a:cubicBezTo>
                  <a:close/>
                </a:path>
              </a:pathLst>
            </a:custGeom>
            <a:gradFill flip="none" rotWithShape="1">
              <a:gsLst>
                <a:gs pos="0">
                  <a:srgbClr val="FFFF00"/>
                </a:gs>
                <a:gs pos="100000">
                  <a:srgbClr val="FFC000"/>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2" name="Freeform 21"/>
            <p:cNvSpPr/>
            <p:nvPr userDrawn="1"/>
          </p:nvSpPr>
          <p:spPr>
            <a:xfrm rot="16200000" flipV="1">
              <a:off x="-246357" y="6086630"/>
              <a:ext cx="1367815" cy="174921"/>
            </a:xfrm>
            <a:custGeom>
              <a:avLst/>
              <a:gdLst>
                <a:gd name="connsiteX0" fmla="*/ 0 w 2649468"/>
                <a:gd name="connsiteY0" fmla="*/ 390506 h 390506"/>
                <a:gd name="connsiteX1" fmla="*/ 0 w 2649468"/>
                <a:gd name="connsiteY1" fmla="*/ 0 h 390506"/>
                <a:gd name="connsiteX2" fmla="*/ 2454215 w 2649468"/>
                <a:gd name="connsiteY2" fmla="*/ 0 h 390506"/>
                <a:gd name="connsiteX3" fmla="*/ 2649468 w 2649468"/>
                <a:gd name="connsiteY3" fmla="*/ 195253 h 390506"/>
                <a:gd name="connsiteX4" fmla="*/ 2454215 w 2649468"/>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49468" h="390506">
                  <a:moveTo>
                    <a:pt x="0" y="390506"/>
                  </a:moveTo>
                  <a:lnTo>
                    <a:pt x="0" y="0"/>
                  </a:lnTo>
                  <a:lnTo>
                    <a:pt x="2454215" y="0"/>
                  </a:lnTo>
                  <a:cubicBezTo>
                    <a:pt x="2562050" y="0"/>
                    <a:pt x="2649468" y="87418"/>
                    <a:pt x="2649468" y="195253"/>
                  </a:cubicBezTo>
                  <a:cubicBezTo>
                    <a:pt x="2649468" y="303088"/>
                    <a:pt x="2562050" y="390506"/>
                    <a:pt x="2454215" y="390506"/>
                  </a:cubicBezTo>
                  <a:close/>
                </a:path>
              </a:pathLst>
            </a:custGeom>
            <a:gradFill flip="none" rotWithShape="1">
              <a:gsLst>
                <a:gs pos="81576">
                  <a:srgbClr val="7030A0">
                    <a:lumMod val="57000"/>
                    <a:lumOff val="43000"/>
                  </a:srgbClr>
                </a:gs>
                <a:gs pos="0">
                  <a:srgbClr val="7030A0">
                    <a:lumMod val="70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3" name="Freeform 22"/>
            <p:cNvSpPr/>
            <p:nvPr userDrawn="1"/>
          </p:nvSpPr>
          <p:spPr>
            <a:xfrm rot="5400000" flipV="1">
              <a:off x="-833949" y="5848880"/>
              <a:ext cx="1843314" cy="174921"/>
            </a:xfrm>
            <a:custGeom>
              <a:avLst/>
              <a:gdLst>
                <a:gd name="connsiteX0" fmla="*/ 3570513 w 3570513"/>
                <a:gd name="connsiteY0" fmla="*/ 0 h 390506"/>
                <a:gd name="connsiteX1" fmla="*/ 3570513 w 3570513"/>
                <a:gd name="connsiteY1" fmla="*/ 390506 h 390506"/>
                <a:gd name="connsiteX2" fmla="*/ 195253 w 3570513"/>
                <a:gd name="connsiteY2" fmla="*/ 390506 h 390506"/>
                <a:gd name="connsiteX3" fmla="*/ 0 w 3570513"/>
                <a:gd name="connsiteY3" fmla="*/ 195253 h 390506"/>
                <a:gd name="connsiteX4" fmla="*/ 195253 w 3570513"/>
                <a:gd name="connsiteY4" fmla="*/ 0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70513" h="390506">
                  <a:moveTo>
                    <a:pt x="3570513" y="0"/>
                  </a:moveTo>
                  <a:lnTo>
                    <a:pt x="3570513" y="390506"/>
                  </a:lnTo>
                  <a:lnTo>
                    <a:pt x="195253" y="390506"/>
                  </a:lnTo>
                  <a:cubicBezTo>
                    <a:pt x="87418" y="390506"/>
                    <a:pt x="0" y="303088"/>
                    <a:pt x="0" y="195253"/>
                  </a:cubicBezTo>
                  <a:cubicBezTo>
                    <a:pt x="0" y="87418"/>
                    <a:pt x="87418" y="0"/>
                    <a:pt x="195253" y="0"/>
                  </a:cubicBezTo>
                  <a:close/>
                </a:path>
              </a:pathLst>
            </a:custGeom>
            <a:gradFill flip="none" rotWithShape="1">
              <a:gsLst>
                <a:gs pos="0">
                  <a:srgbClr val="4CA096">
                    <a:lumMod val="62000"/>
                  </a:srgbClr>
                </a:gs>
                <a:gs pos="100000">
                  <a:srgbClr val="90E39F">
                    <a:lumMod val="74000"/>
                    <a:alpha val="89000"/>
                  </a:srgbClr>
                </a:gs>
              </a:gsLst>
              <a:lin ang="81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24" name="Freeform 23"/>
            <p:cNvSpPr/>
            <p:nvPr userDrawn="1"/>
          </p:nvSpPr>
          <p:spPr>
            <a:xfrm rot="16200000" flipV="1">
              <a:off x="-538201" y="5969707"/>
              <a:ext cx="1601660" cy="174921"/>
            </a:xfrm>
            <a:custGeom>
              <a:avLst/>
              <a:gdLst>
                <a:gd name="connsiteX0" fmla="*/ 0 w 3102427"/>
                <a:gd name="connsiteY0" fmla="*/ 390506 h 390506"/>
                <a:gd name="connsiteX1" fmla="*/ 0 w 3102427"/>
                <a:gd name="connsiteY1" fmla="*/ 0 h 390506"/>
                <a:gd name="connsiteX2" fmla="*/ 2907174 w 3102427"/>
                <a:gd name="connsiteY2" fmla="*/ 0 h 390506"/>
                <a:gd name="connsiteX3" fmla="*/ 3102427 w 3102427"/>
                <a:gd name="connsiteY3" fmla="*/ 195253 h 390506"/>
                <a:gd name="connsiteX4" fmla="*/ 2907174 w 3102427"/>
                <a:gd name="connsiteY4" fmla="*/ 390506 h 3905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02427" h="390506">
                  <a:moveTo>
                    <a:pt x="0" y="390506"/>
                  </a:moveTo>
                  <a:lnTo>
                    <a:pt x="0" y="0"/>
                  </a:lnTo>
                  <a:lnTo>
                    <a:pt x="2907174" y="0"/>
                  </a:lnTo>
                  <a:cubicBezTo>
                    <a:pt x="3015009" y="0"/>
                    <a:pt x="3102427" y="87418"/>
                    <a:pt x="3102427" y="195253"/>
                  </a:cubicBezTo>
                  <a:cubicBezTo>
                    <a:pt x="3102427" y="303088"/>
                    <a:pt x="3015009" y="390506"/>
                    <a:pt x="2907174" y="390506"/>
                  </a:cubicBezTo>
                  <a:close/>
                </a:path>
              </a:pathLst>
            </a:custGeom>
            <a:gradFill flip="none" rotWithShape="1">
              <a:gsLst>
                <a:gs pos="0">
                  <a:srgbClr val="00B0F0">
                    <a:lumMod val="66000"/>
                    <a:lumOff val="34000"/>
                  </a:srgbClr>
                </a:gs>
                <a:gs pos="100000">
                  <a:srgbClr val="0070C0">
                    <a:lumMod val="69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8/28/2018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8.png"/><Relationship Id="rId1" Type="http://schemas.openxmlformats.org/officeDocument/2006/relationships/slideLayout" Target="../slideLayouts/slideLayout11.xml"/><Relationship Id="rId4" Type="http://schemas.openxmlformats.org/officeDocument/2006/relationships/image" Target="../media/image9.png"/></Relationships>
</file>

<file path=ppt/slides/_rels/slide17.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4188849" y="2776407"/>
            <a:ext cx="3814302"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 sz="7200" spc="-150" dirty="0" smtClean="0">
                <a:solidFill>
                  <a:srgbClr val="3F3F41"/>
                </a:solidFill>
                <a:latin typeface="Roboto Medium" panose="02000000000000000000" pitchFamily="2" charset="0"/>
                <a:ea typeface="Roboto Medium" panose="02000000000000000000" pitchFamily="2" charset="0"/>
              </a:rPr>
              <a:t>FUNKY</a:t>
            </a:r>
            <a:endParaRPr lang="en" sz="7200" spc="-150" dirty="0">
              <a:solidFill>
                <a:srgbClr val="3F3F41"/>
              </a:solidFill>
              <a:latin typeface="Roboto Medium" panose="02000000000000000000" pitchFamily="2" charset="0"/>
              <a:ea typeface="Roboto Medium" panose="02000000000000000000" pitchFamily="2" charset="0"/>
            </a:endParaRPr>
          </a:p>
        </p:txBody>
      </p:sp>
      <p:sp>
        <p:nvSpPr>
          <p:cNvPr id="13" name="Rectangle 12"/>
          <p:cNvSpPr/>
          <p:nvPr/>
        </p:nvSpPr>
        <p:spPr>
          <a:xfrm>
            <a:off x="4494439" y="3877053"/>
            <a:ext cx="3203121" cy="307777"/>
          </a:xfrm>
          <a:prstGeom prst="rect">
            <a:avLst/>
          </a:prstGeom>
        </p:spPr>
        <p:txBody>
          <a:bodyPr wrap="none">
            <a:spAutoFit/>
          </a:bodyPr>
          <a:lstStyle/>
          <a:p>
            <a:r>
              <a:rPr lang="en" sz="1400" dirty="0" smtClean="0">
                <a:latin typeface="Roboto" panose="02000000000000000000" pitchFamily="2" charset="0"/>
                <a:ea typeface="Roboto" panose="02000000000000000000" pitchFamily="2" charset="0"/>
              </a:rPr>
              <a:t>PowerPoint &amp; Google Slides Template</a:t>
            </a:r>
            <a:endParaRPr lang="en-US" sz="14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 name="Rectangle 1"/>
          <p:cNvSpPr/>
          <p:nvPr/>
        </p:nvSpPr>
        <p:spPr>
          <a:xfrm>
            <a:off x="6230795" y="2673171"/>
            <a:ext cx="1380506" cy="461665"/>
          </a:xfrm>
          <a:prstGeom prst="rect">
            <a:avLst/>
          </a:prstGeom>
        </p:spPr>
        <p:txBody>
          <a:bodyPr wrap="none">
            <a:spAutoFit/>
          </a:bodyPr>
          <a:lstStyle/>
          <a:p>
            <a:r>
              <a:rPr lang="en" sz="2400" dirty="0">
                <a:solidFill>
                  <a:srgbClr val="7030A0"/>
                </a:solidFill>
                <a:latin typeface="Roboto Medium" panose="02000000000000000000" pitchFamily="2" charset="0"/>
                <a:ea typeface="Roboto Medium" panose="02000000000000000000" pitchFamily="2" charset="0"/>
              </a:rPr>
              <a:t>FRAMES</a:t>
            </a:r>
            <a:endParaRPr lang="en-US" sz="2400" dirty="0">
              <a:solidFill>
                <a:srgbClr val="7030A0"/>
              </a:solidFill>
            </a:endParaRPr>
          </a:p>
        </p:txBody>
      </p:sp>
    </p:spTree>
    <p:extLst>
      <p:ext uri="{BB962C8B-B14F-4D97-AF65-F5344CB8AC3E}">
        <p14:creationId xmlns:p14="http://schemas.microsoft.com/office/powerpoint/2010/main" val="1992768275"/>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2"/>
          <p:cNvSpPr>
            <a:spLocks noGrp="1"/>
          </p:cNvSpPr>
          <p:nvPr>
            <p:ph type="title"/>
          </p:nvPr>
        </p:nvSpPr>
        <p:spPr>
          <a:xfrm>
            <a:off x="162232" y="1262131"/>
            <a:ext cx="5524500" cy="648936"/>
          </a:xfrm>
        </p:spPr>
        <p:txBody>
          <a:bodyPr>
            <a:noAutofit/>
          </a:bodyPr>
          <a:lstStyle/>
          <a:p>
            <a:r>
              <a:rPr lang="en" sz="3400" dirty="0">
                <a:latin typeface="Roboto Medium" panose="02000000000000000000" pitchFamily="2" charset="0"/>
                <a:ea typeface="Roboto Medium" panose="02000000000000000000" pitchFamily="2" charset="0"/>
              </a:rPr>
              <a:t>INSTRUCTIONS</a:t>
            </a:r>
            <a:r>
              <a:rPr lang="en" sz="3400" dirty="0">
                <a:solidFill>
                  <a:srgbClr val="131F2B"/>
                </a:solidFill>
                <a:latin typeface="Roboto Medium" panose="02000000000000000000" pitchFamily="2" charset="0"/>
                <a:ea typeface="Roboto Medium" panose="02000000000000000000" pitchFamily="2" charset="0"/>
              </a:rPr>
              <a:t> </a:t>
            </a:r>
            <a:r>
              <a:rPr lang="en" sz="3400" dirty="0">
                <a:solidFill>
                  <a:srgbClr val="00B0F0"/>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162232" y="4210384"/>
            <a:ext cx="5029200" cy="307777"/>
          </a:xfrm>
          <a:prstGeom prst="rect">
            <a:avLst/>
          </a:prstGeom>
        </p:spPr>
        <p:txBody>
          <a:bodyPr wrap="square">
            <a:spAutoFit/>
          </a:bodyPr>
          <a:lstStyle/>
          <a:p>
            <a:pPr algn="just"/>
            <a:r>
              <a:rPr lang="en-US" sz="1400" dirty="0">
                <a:solidFill>
                  <a:srgbClr val="FB4039"/>
                </a:solidFill>
              </a:rPr>
              <a:t>FONT: </a:t>
            </a:r>
            <a:r>
              <a:rPr lang="en-US" sz="1400" dirty="0" err="1" smtClean="0">
                <a:solidFill>
                  <a:srgbClr val="FB4039"/>
                </a:solidFill>
              </a:rPr>
              <a:t>Roboto</a:t>
            </a:r>
            <a:r>
              <a:rPr lang="en-US" sz="1400" dirty="0" smtClean="0">
                <a:solidFill>
                  <a:srgbClr val="FB4039"/>
                </a:solidFill>
              </a:rPr>
              <a:t> Medium &amp; </a:t>
            </a:r>
            <a:r>
              <a:rPr lang="en-US" sz="1400" dirty="0" err="1" smtClean="0">
                <a:solidFill>
                  <a:srgbClr val="FB4039"/>
                </a:solidFill>
              </a:rPr>
              <a:t>Raleway</a:t>
            </a:r>
            <a:r>
              <a:rPr lang="en-US" sz="1400" dirty="0" smtClean="0">
                <a:solidFill>
                  <a:srgbClr val="FB4039"/>
                </a:solidFill>
              </a:rPr>
              <a:t> (Free </a:t>
            </a:r>
            <a:r>
              <a:rPr lang="en-US" sz="1400" dirty="0">
                <a:solidFill>
                  <a:srgbClr val="FB4039"/>
                </a:solidFill>
              </a:rPr>
              <a:t>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162232" y="2035353"/>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a:t>
            </a:r>
            <a:r>
              <a:rPr lang="en-US" sz="1200" dirty="0" smtClean="0">
                <a:solidFill>
                  <a:srgbClr val="3F3F41"/>
                </a:solidFill>
              </a:rPr>
              <a:t>Power Point </a:t>
            </a:r>
            <a:r>
              <a:rPr lang="en-US" sz="1200" dirty="0">
                <a:solidFill>
                  <a:srgbClr val="3F3F41"/>
                </a:solidFill>
              </a:rPr>
              <a:t>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2924482" y="2035353"/>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162232" y="4824473"/>
            <a:ext cx="5191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3" name="Picture Placeholder 12"/>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l="22666" t="2372" r="24225" b="3933"/>
          <a:stretch/>
        </p:blipFill>
        <p:spPr>
          <a:xfrm>
            <a:off x="6507753" y="914235"/>
            <a:ext cx="4389438" cy="5210794"/>
          </a:xfrm>
        </p:spPr>
      </p:pic>
    </p:spTree>
    <p:extLst>
      <p:ext uri="{BB962C8B-B14F-4D97-AF65-F5344CB8AC3E}">
        <p14:creationId xmlns:p14="http://schemas.microsoft.com/office/powerpoint/2010/main" val="73258102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1032443" y="2450724"/>
            <a:ext cx="3897859" cy="1398399"/>
          </a:xfrm>
          <a:prstGeom prst="rect">
            <a:avLst/>
          </a:prstGeom>
        </p:spPr>
        <p:txBody>
          <a:bodyPr lIns="91425" tIns="91425" rIns="91425" bIns="91425" anchor="b" anchorCtr="0">
            <a:noAutofit/>
          </a:bodyPr>
          <a:lstStyle/>
          <a:p>
            <a:pPr lvl="0" rtl="0">
              <a:spcBef>
                <a:spcPts val="0"/>
              </a:spcBef>
              <a:buNone/>
            </a:pPr>
            <a:r>
              <a:rPr lang="en" dirty="0" smtClean="0"/>
              <a:t>YOUR BREAK SLIDES</a:t>
            </a:r>
            <a:endParaRPr lang="en" dirty="0"/>
          </a:p>
        </p:txBody>
      </p:sp>
      <p:sp>
        <p:nvSpPr>
          <p:cNvPr id="6" name="Shape 99"/>
          <p:cNvSpPr txBox="1">
            <a:spLocks noGrp="1"/>
          </p:cNvSpPr>
          <p:nvPr>
            <p:ph type="subTitle" idx="1"/>
          </p:nvPr>
        </p:nvSpPr>
        <p:spPr>
          <a:xfrm>
            <a:off x="1158095" y="3849123"/>
            <a:ext cx="3646554" cy="639951"/>
          </a:xfrm>
          <a:prstGeom prst="rect">
            <a:avLst/>
          </a:prstGeom>
        </p:spPr>
        <p:txBody>
          <a:bodyPr lIns="91425" tIns="91425" rIns="91425" bIns="91425" anchor="ctr" anchorCtr="0">
            <a:noAutofit/>
          </a:bodyPr>
          <a:lstStyle/>
          <a:p>
            <a:pPr lvl="0" rtl="0">
              <a:spcBef>
                <a:spcPts val="0"/>
              </a:spcBef>
              <a:buNone/>
            </a:pPr>
            <a:r>
              <a:rPr lang="en" sz="1800" dirty="0" smtClean="0"/>
              <a:t>You can use these as chapter titles or break slides as well</a:t>
            </a:r>
            <a:endParaRPr lang="en" sz="1800" dirty="0"/>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0" name="Picture Placeholder 9"/>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l="5995" t="18296" r="7195" b="15283"/>
          <a:stretch/>
        </p:blipFill>
        <p:spPr>
          <a:xfrm>
            <a:off x="6721474" y="841828"/>
            <a:ext cx="4413557" cy="5154126"/>
          </a:xfrm>
        </p:spPr>
      </p:pic>
    </p:spTree>
    <p:extLst>
      <p:ext uri="{BB962C8B-B14F-4D97-AF65-F5344CB8AC3E}">
        <p14:creationId xmlns:p14="http://schemas.microsoft.com/office/powerpoint/2010/main" val="4024205331"/>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6192861" y="2421965"/>
            <a:ext cx="4657569" cy="2190750"/>
          </a:xfrm>
        </p:spPr>
        <p:txBody>
          <a:bodyPr>
            <a:normAutofit/>
          </a:bodyPr>
          <a:lstStyle/>
          <a:p>
            <a:pPr algn="r"/>
            <a:r>
              <a:rPr lang="en-US" sz="1800" dirty="0"/>
              <a:t>A fine quotation is a diamond in the hand of a man of wit and a pebble in the hand of a fool. A fine quotation is a diamond in the hand of a man of wit and a pebble in the hand of a fool. </a:t>
            </a:r>
          </a:p>
          <a:p>
            <a:pPr algn="r"/>
            <a:endParaRPr lang="en-US" sz="1800" dirty="0"/>
          </a:p>
        </p:txBody>
      </p:sp>
      <p:sp>
        <p:nvSpPr>
          <p:cNvPr id="10" name="Text Placeholder 4"/>
          <p:cNvSpPr txBox="1">
            <a:spLocks/>
          </p:cNvSpPr>
          <p:nvPr/>
        </p:nvSpPr>
        <p:spPr>
          <a:xfrm>
            <a:off x="707922" y="2661111"/>
            <a:ext cx="4702175"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3600" dirty="0" smtClean="0">
                <a:solidFill>
                  <a:srgbClr val="3F3F41"/>
                </a:solidFill>
                <a:latin typeface="+mj-lt"/>
              </a:rPr>
              <a:t>YOUR WELCOME </a:t>
            </a:r>
            <a:r>
              <a:rPr lang="en" sz="3600" dirty="0" smtClean="0">
                <a:solidFill>
                  <a:srgbClr val="00B0F0"/>
                </a:solidFill>
                <a:latin typeface="+mj-lt"/>
              </a:rPr>
              <a:t>MESSAGE</a:t>
            </a:r>
            <a:r>
              <a:rPr lang="en" sz="3600" dirty="0" smtClean="0">
                <a:solidFill>
                  <a:srgbClr val="3F3F41"/>
                </a:solidFill>
                <a:latin typeface="+mj-lt"/>
              </a:rPr>
              <a:t> OR QUOTE</a:t>
            </a:r>
            <a:endParaRPr lang="en" sz="3600" dirty="0">
              <a:solidFill>
                <a:srgbClr val="3F3F41"/>
              </a:solidFill>
              <a:latin typeface="+mj-lt"/>
            </a:endParaRP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10850430" y="2421965"/>
            <a:ext cx="893224" cy="969242"/>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43382126"/>
      </p:ext>
    </p:extLst>
  </p:cSld>
  <p:clrMapOvr>
    <a:masterClrMapping/>
  </p:clrMapOvr>
  <p:transition spd="med">
    <p:pull/>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108536" y="3374713"/>
            <a:ext cx="7495636"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latin typeface="Roboto Medium" panose="02000000000000000000" pitchFamily="2" charset="0"/>
                  <a:ea typeface="Roboto Medium" panose="02000000000000000000" pitchFamily="2" charset="0"/>
                </a:rPr>
                <a:t>BIG </a:t>
              </a:r>
              <a:r>
                <a:rPr lang="en" sz="7200" b="1" dirty="0" smtClean="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endParaRPr lang="en" sz="7200" b="1"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38370" y="2014144"/>
            <a:ext cx="768646" cy="1253041"/>
            <a:chOff x="6730350" y="2315900"/>
            <a:chExt cx="257700" cy="420100"/>
          </a:xfrm>
          <a:solidFill>
            <a:srgbClr val="00B050"/>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med">
    <p:pull/>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493690" y="1882045"/>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rgbClr val="00B0F0"/>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493690" y="2920008"/>
            <a:ext cx="509854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0" name="Picture Placeholder 9"/>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26117" r="26117"/>
          <a:stretch>
            <a:fillRect/>
          </a:stretch>
        </p:blipFill>
        <p:spPr>
          <a:xfrm>
            <a:off x="1017360" y="905430"/>
            <a:ext cx="4454526" cy="5205084"/>
          </a:xfrm>
        </p:spPr>
      </p:pic>
    </p:spTree>
    <p:extLst>
      <p:ext uri="{BB962C8B-B14F-4D97-AF65-F5344CB8AC3E}">
        <p14:creationId xmlns:p14="http://schemas.microsoft.com/office/powerpoint/2010/main" val="2315180828"/>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5"/>
          <p:cNvSpPr txBox="1">
            <a:spLocks noGrp="1"/>
          </p:cNvSpPr>
          <p:nvPr>
            <p:ph type="title"/>
          </p:nvPr>
        </p:nvSpPr>
        <p:spPr>
          <a:xfrm>
            <a:off x="2864340" y="1373887"/>
            <a:ext cx="6463320" cy="993324"/>
          </a:xfrm>
          <a:prstGeom prst="rect">
            <a:avLst/>
          </a:prstGeom>
        </p:spPr>
        <p:txBody>
          <a:bodyPr lIns="91425" tIns="91425" rIns="91425" bIns="91425" anchor="b" anchorCtr="0">
            <a:noAutofit/>
          </a:bodyPr>
          <a:lstStyle/>
          <a:p>
            <a:pPr lvl="0" algn="ctr">
              <a:spcBef>
                <a:spcPts val="0"/>
              </a:spcBef>
              <a:buNone/>
            </a:pPr>
            <a:r>
              <a:rPr lang="en" dirty="0">
                <a:solidFill>
                  <a:schemeClr val="tx1">
                    <a:lumMod val="65000"/>
                    <a:lumOff val="35000"/>
                  </a:schemeClr>
                </a:solidFill>
              </a:rPr>
              <a:t>YOU CAN ALSO </a:t>
            </a:r>
            <a:r>
              <a:rPr lang="en" b="1" dirty="0">
                <a:solidFill>
                  <a:srgbClr val="00B0F0"/>
                </a:solidFill>
              </a:rPr>
              <a:t>SPLIT</a:t>
            </a:r>
            <a:r>
              <a:rPr lang="en" dirty="0">
                <a:solidFill>
                  <a:schemeClr val="tx1">
                    <a:lumMod val="65000"/>
                    <a:lumOff val="35000"/>
                  </a:schemeClr>
                </a:solidFill>
              </a:rPr>
              <a:t> YOUR CONTENT</a:t>
            </a:r>
          </a:p>
        </p:txBody>
      </p:sp>
      <p:sp>
        <p:nvSpPr>
          <p:cNvPr id="6" name="Rectangle 5">
            <a:extLst>
              <a:ext uri="{FF2B5EF4-FFF2-40B4-BE49-F238E27FC236}">
                <a16:creationId xmlns:a16="http://schemas.microsoft.com/office/drawing/2014/main" id="{D18FE4C6-3116-46FB-BDC6-3D6D419688D8}"/>
              </a:ext>
            </a:extLst>
          </p:cNvPr>
          <p:cNvSpPr/>
          <p:nvPr/>
        </p:nvSpPr>
        <p:spPr>
          <a:xfrm>
            <a:off x="2716161" y="3179843"/>
            <a:ext cx="3166682" cy="2000548"/>
          </a:xfrm>
          <a:prstGeom prst="rect">
            <a:avLst/>
          </a:prstGeom>
        </p:spPr>
        <p:txBody>
          <a:bodyPr wrap="square">
            <a:spAutoFit/>
          </a:bodyPr>
          <a:lstStyle/>
          <a:p>
            <a:pPr algn="ctr"/>
            <a:r>
              <a:rPr lang="en-US" sz="1400" b="1" dirty="0">
                <a:solidFill>
                  <a:srgbClr val="7030A0"/>
                </a:solidFill>
              </a:rPr>
              <a:t>Chris </a:t>
            </a:r>
            <a:r>
              <a:rPr lang="en-US" sz="1400" b="1" dirty="0" smtClean="0">
                <a:solidFill>
                  <a:srgbClr val="7030A0"/>
                </a:solidFill>
              </a:rPr>
              <a:t>Hadfield</a:t>
            </a:r>
            <a:endParaRPr lang="en-US" sz="1400" dirty="0" smtClean="0">
              <a:solidFill>
                <a:srgbClr val="7030A0"/>
              </a:solidFill>
            </a:endParaRP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7" name="Rectangle 6">
            <a:extLst>
              <a:ext uri="{FF2B5EF4-FFF2-40B4-BE49-F238E27FC236}">
                <a16:creationId xmlns:a16="http://schemas.microsoft.com/office/drawing/2014/main" id="{5E28E566-3E70-4F93-8CF8-5E466D650FF7}"/>
              </a:ext>
            </a:extLst>
          </p:cNvPr>
          <p:cNvSpPr/>
          <p:nvPr/>
        </p:nvSpPr>
        <p:spPr>
          <a:xfrm>
            <a:off x="6013786" y="3179843"/>
            <a:ext cx="3166682" cy="2185214"/>
          </a:xfrm>
          <a:prstGeom prst="rect">
            <a:avLst/>
          </a:prstGeom>
        </p:spPr>
        <p:txBody>
          <a:bodyPr wrap="square">
            <a:spAutoFit/>
          </a:bodyPr>
          <a:lstStyle/>
          <a:p>
            <a:pPr algn="ctr"/>
            <a:r>
              <a:rPr lang="en-US" sz="1400" b="1" dirty="0">
                <a:solidFill>
                  <a:srgbClr val="7030A0"/>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sp>
        <p:nvSpPr>
          <p:cNvPr id="9" name="Shape 470"/>
          <p:cNvSpPr/>
          <p:nvPr/>
        </p:nvSpPr>
        <p:spPr>
          <a:xfrm>
            <a:off x="3910096" y="2473664"/>
            <a:ext cx="507393" cy="507393"/>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70C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72"/>
          <p:cNvSpPr/>
          <p:nvPr/>
        </p:nvSpPr>
        <p:spPr>
          <a:xfrm>
            <a:off x="7343431" y="2473664"/>
            <a:ext cx="507393" cy="507393"/>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0070C0"/>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211353229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091011" y="872352"/>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3400" dirty="0" smtClean="0">
                <a:solidFill>
                  <a:schemeClr val="tx1">
                    <a:lumMod val="65000"/>
                    <a:lumOff val="35000"/>
                  </a:schemeClr>
                </a:solidFill>
                <a:latin typeface="Roboto Medium" panose="02000000000000000000" pitchFamily="2" charset="0"/>
                <a:ea typeface="Roboto Medium" panose="02000000000000000000" pitchFamily="2" charset="0"/>
              </a:rPr>
              <a:t>IN </a:t>
            </a:r>
            <a:r>
              <a:rPr lang="en" sz="3400" dirty="0" smtClean="0">
                <a:solidFill>
                  <a:srgbClr val="7030A0"/>
                </a:solidFill>
                <a:latin typeface="Roboto Medium" panose="02000000000000000000" pitchFamily="2" charset="0"/>
                <a:ea typeface="Roboto Medium" panose="02000000000000000000" pitchFamily="2" charset="0"/>
              </a:rPr>
              <a:t>THREE</a:t>
            </a:r>
            <a:r>
              <a:rPr lang="en" sz="3400" dirty="0" smtClean="0">
                <a:solidFill>
                  <a:schemeClr val="tx1">
                    <a:lumMod val="65000"/>
                    <a:lumOff val="35000"/>
                  </a:schemeClr>
                </a:solidFill>
                <a:latin typeface="Roboto Medium" panose="02000000000000000000" pitchFamily="2" charset="0"/>
                <a:ea typeface="Roboto Medium" panose="02000000000000000000" pitchFamily="2" charset="0"/>
              </a:rPr>
              <a:t> OR </a:t>
            </a:r>
            <a:r>
              <a:rPr lang="en" sz="3400" b="1" dirty="0" smtClean="0">
                <a:solidFill>
                  <a:srgbClr val="7030A0"/>
                </a:solidFill>
                <a:latin typeface="Roboto Medium" panose="02000000000000000000" pitchFamily="2" charset="0"/>
                <a:ea typeface="Roboto Medium" panose="02000000000000000000" pitchFamily="2" charset="0"/>
              </a:rPr>
              <a:t>FOUR</a:t>
            </a:r>
            <a:r>
              <a:rPr lang="en" sz="3400" dirty="0" smtClean="0">
                <a:solidFill>
                  <a:schemeClr val="tx1">
                    <a:lumMod val="65000"/>
                    <a:lumOff val="35000"/>
                  </a:schemeClr>
                </a:solidFill>
                <a:latin typeface="Roboto Medium" panose="02000000000000000000" pitchFamily="2" charset="0"/>
                <a:ea typeface="Roboto Medium" panose="02000000000000000000" pitchFamily="2" charset="0"/>
              </a:rPr>
              <a:t> COLUMNS</a:t>
            </a:r>
            <a:endParaRPr lang="en" sz="3400" dirty="0">
              <a:solidFill>
                <a:schemeClr val="tx1">
                  <a:lumMod val="65000"/>
                  <a:lumOff val="35000"/>
                </a:schemeClr>
              </a:solidFill>
              <a:latin typeface="Roboto Medium" panose="02000000000000000000" pitchFamily="2" charset="0"/>
              <a:ea typeface="Roboto Medium" panose="02000000000000000000" pitchFamily="2" charset="0"/>
            </a:endParaRPr>
          </a:p>
        </p:txBody>
      </p:sp>
      <p:sp>
        <p:nvSpPr>
          <p:cNvPr id="8" name="Rectangle 7">
            <a:extLst>
              <a:ext uri="{FF2B5EF4-FFF2-40B4-BE49-F238E27FC236}">
                <a16:creationId xmlns:a16="http://schemas.microsoft.com/office/drawing/2014/main" id="{31FC0428-E6EC-4DBE-9530-F222B75A5F18}"/>
              </a:ext>
            </a:extLst>
          </p:cNvPr>
          <p:cNvSpPr/>
          <p:nvPr/>
        </p:nvSpPr>
        <p:spPr>
          <a:xfrm>
            <a:off x="2523506" y="2269365"/>
            <a:ext cx="3017467" cy="1446550"/>
          </a:xfrm>
          <a:prstGeom prst="rect">
            <a:avLst/>
          </a:prstGeom>
        </p:spPr>
        <p:txBody>
          <a:bodyPr wrap="square">
            <a:spAutoFit/>
          </a:bodyPr>
          <a:lstStyle/>
          <a:p>
            <a:pPr algn="ctr"/>
            <a:r>
              <a:rPr lang="en-US" sz="1400" b="1" dirty="0" smtClean="0">
                <a:solidFill>
                  <a:srgbClr val="00B0F0"/>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523506" y="4309187"/>
            <a:ext cx="3017467" cy="1631216"/>
          </a:xfrm>
          <a:prstGeom prst="rect">
            <a:avLst/>
          </a:prstGeom>
        </p:spPr>
        <p:txBody>
          <a:bodyPr wrap="square">
            <a:spAutoFit/>
          </a:bodyPr>
          <a:lstStyle/>
          <a:p>
            <a:pPr algn="ctr"/>
            <a:r>
              <a:rPr lang="en-US" sz="1400" b="1" dirty="0">
                <a:solidFill>
                  <a:srgbClr val="00B0F0"/>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245016" y="2272650"/>
            <a:ext cx="3017467" cy="1446550"/>
          </a:xfrm>
          <a:prstGeom prst="rect">
            <a:avLst/>
          </a:prstGeom>
        </p:spPr>
        <p:txBody>
          <a:bodyPr wrap="square">
            <a:spAutoFit/>
          </a:bodyPr>
          <a:lstStyle/>
          <a:p>
            <a:pPr algn="ctr"/>
            <a:r>
              <a:rPr lang="en-US" sz="1400" b="1" dirty="0" smtClean="0">
                <a:solidFill>
                  <a:srgbClr val="00B0F0"/>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245016" y="4312472"/>
            <a:ext cx="3017467" cy="1631216"/>
          </a:xfrm>
          <a:prstGeom prst="rect">
            <a:avLst/>
          </a:prstGeom>
        </p:spPr>
        <p:txBody>
          <a:bodyPr wrap="square">
            <a:spAutoFit/>
          </a:bodyPr>
          <a:lstStyle/>
          <a:p>
            <a:pPr algn="ctr"/>
            <a:r>
              <a:rPr lang="en-US" sz="1400" b="1" dirty="0">
                <a:solidFill>
                  <a:srgbClr val="00B0F0"/>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3815542" y="1836494"/>
            <a:ext cx="421263" cy="350686"/>
            <a:chOff x="1244325" y="314425"/>
            <a:chExt cx="444525" cy="370050"/>
          </a:xfrm>
          <a:solidFill>
            <a:srgbClr val="0070C0"/>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522279" y="385553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0070C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3889874" y="387065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0070C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7522279" y="1798987"/>
            <a:ext cx="462939" cy="391175"/>
            <a:chOff x="3918650" y="293075"/>
            <a:chExt cx="488500" cy="412775"/>
          </a:xfrm>
          <a:solidFill>
            <a:srgbClr val="0070C0"/>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02869359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a:off x="0" y="0"/>
            <a:ext cx="12192000" cy="6858000"/>
          </a:xfrm>
          <a:prstGeom prst="rect">
            <a:avLst/>
          </a:prstGeom>
        </p:spPr>
      </p:pic>
      <p:sp>
        <p:nvSpPr>
          <p:cNvPr id="6" name="Round Same Side Corner Rectangle 5"/>
          <p:cNvSpPr/>
          <p:nvPr/>
        </p:nvSpPr>
        <p:spPr>
          <a:xfrm rot="5400000">
            <a:off x="9399639" y="-197875"/>
            <a:ext cx="2035277" cy="3549445"/>
          </a:xfrm>
          <a:prstGeom prst="round2SameRect">
            <a:avLst>
              <a:gd name="adj1" fmla="val 0"/>
              <a:gd name="adj2" fmla="val 11700"/>
            </a:avLst>
          </a:prstGeom>
          <a:solidFill>
            <a:srgbClr val="FFC000">
              <a:alpha val="5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716295" y="86368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med">
    <p:pull/>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CHARTS TO EXPLAIN YOUR </a:t>
            </a:r>
            <a:r>
              <a:rPr lang="en" sz="3600" b="1" dirty="0" smtClean="0">
                <a:solidFill>
                  <a:srgbClr val="FFC000"/>
                </a:solidFill>
                <a:latin typeface="Roboto Medium" panose="02000000000000000000" pitchFamily="2" charset="0"/>
                <a:ea typeface="Roboto Medium" panose="02000000000000000000" pitchFamily="2" charset="0"/>
              </a:rPr>
              <a:t>DATA</a:t>
            </a:r>
            <a:endParaRPr lang="en" sz="3600" b="1" dirty="0">
              <a:solidFill>
                <a:srgbClr val="FFC000"/>
              </a:solidFill>
              <a:latin typeface="Roboto Medium" panose="02000000000000000000" pitchFamily="2" charset="0"/>
              <a:ea typeface="Roboto Medium" panose="02000000000000000000" pitchFamily="2" charset="0"/>
            </a:endParaRP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8033579"/>
              </p:ext>
            </p:extLst>
          </p:nvPr>
        </p:nvGraphicFramePr>
        <p:xfrm>
          <a:off x="1723228" y="2020529"/>
          <a:ext cx="4583864" cy="3225471"/>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289187515"/>
              </p:ext>
            </p:extLst>
          </p:nvPr>
        </p:nvGraphicFramePr>
        <p:xfrm>
          <a:off x="6796170" y="2241755"/>
          <a:ext cx="4542573" cy="3151730"/>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a:t>
            </a:r>
            <a:r>
              <a:rPr lang="en-US" sz="3600" dirty="0">
                <a:solidFill>
                  <a:schemeClr val="tx1">
                    <a:lumMod val="85000"/>
                    <a:lumOff val="15000"/>
                  </a:schemeClr>
                </a:solidFill>
                <a:latin typeface="Roboto Medium" panose="02000000000000000000" pitchFamily="2" charset="0"/>
                <a:ea typeface="Roboto Medium" panose="02000000000000000000" pitchFamily="2" charset="0"/>
              </a:rPr>
              <a:t>TABLES</a:t>
            </a:r>
            <a:r>
              <a:rPr lang="en" sz="3600" dirty="0">
                <a:solidFill>
                  <a:schemeClr val="tx1">
                    <a:lumMod val="85000"/>
                    <a:lumOff val="15000"/>
                  </a:schemeClr>
                </a:solidFill>
                <a:latin typeface="Roboto Medium" panose="02000000000000000000" pitchFamily="2" charset="0"/>
                <a:ea typeface="Roboto Medium" panose="02000000000000000000" pitchFamily="2" charset="0"/>
              </a:rPr>
              <a:t> TO EXPLAIN YOUR </a:t>
            </a:r>
            <a:r>
              <a:rPr lang="en-US" sz="3600" b="1" dirty="0" smtClean="0">
                <a:solidFill>
                  <a:srgbClr val="FFC000"/>
                </a:solidFill>
                <a:latin typeface="Roboto Medium" panose="02000000000000000000" pitchFamily="2" charset="0"/>
                <a:ea typeface="Roboto Medium" panose="02000000000000000000" pitchFamily="2" charset="0"/>
              </a:rPr>
              <a:t>DATA</a:t>
            </a:r>
            <a:endParaRPr lang="en" sz="3600" b="1" dirty="0">
              <a:solidFill>
                <a:srgbClr val="FFC000"/>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40710972"/>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smtClean="0"/>
                        <a:t>S.NO</a:t>
                      </a:r>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85000"/>
                    <a:lumOff val="15000"/>
                  </a:schemeClr>
                </a:solidFill>
              </a:rPr>
              <a:t>USE </a:t>
            </a:r>
            <a:r>
              <a:rPr lang="en" sz="3600" b="1" dirty="0">
                <a:solidFill>
                  <a:schemeClr val="tx1">
                    <a:lumMod val="85000"/>
                    <a:lumOff val="15000"/>
                  </a:schemeClr>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53000">
              <a:schemeClr val="bg1"/>
            </a:gs>
            <a:gs pos="100000">
              <a:schemeClr val="bg1">
                <a:lumMod val="85000"/>
              </a:schemeClr>
            </a:gs>
          </a:gsLst>
          <a:lin ang="5400000" scaled="0"/>
        </a:gradFill>
        <a:effectLst/>
      </p:bgPr>
    </p:bg>
    <p:spTree>
      <p:nvGrpSpPr>
        <p:cNvPr id="1" name=""/>
        <p:cNvGrpSpPr/>
        <p:nvPr/>
      </p:nvGrpSpPr>
      <p:grpSpPr>
        <a:xfrm>
          <a:off x="0" y="0"/>
          <a:ext cx="0" cy="0"/>
          <a:chOff x="0" y="0"/>
          <a:chExt cx="0" cy="0"/>
        </a:xfrm>
      </p:grpSpPr>
      <p:grpSp>
        <p:nvGrpSpPr>
          <p:cNvPr id="3" name="Group 2"/>
          <p:cNvGrpSpPr/>
          <p:nvPr/>
        </p:nvGrpSpPr>
        <p:grpSpPr>
          <a:xfrm>
            <a:off x="262540" y="388821"/>
            <a:ext cx="11109188" cy="6169251"/>
            <a:chOff x="262540" y="388821"/>
            <a:chExt cx="11109188" cy="6169251"/>
          </a:xfrm>
        </p:grpSpPr>
        <p:graphicFrame>
          <p:nvGraphicFramePr>
            <p:cNvPr id="2" name="Diagram 1"/>
            <p:cNvGraphicFramePr/>
            <p:nvPr>
              <p:extLst>
                <p:ext uri="{D42A27DB-BD31-4B8C-83A1-F6EECF244321}">
                  <p14:modId xmlns:p14="http://schemas.microsoft.com/office/powerpoint/2010/main" val="1553009476"/>
                </p:ext>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rgbClr val="7030A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3640346"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2" name="Group 1"/>
          <p:cNvGrpSpPr/>
          <p:nvPr/>
        </p:nvGrpSpPr>
        <p:grpSpPr>
          <a:xfrm>
            <a:off x="385074" y="238702"/>
            <a:ext cx="11363869" cy="6267080"/>
            <a:chOff x="385074" y="238702"/>
            <a:chExt cx="11363869" cy="6267080"/>
          </a:xfrm>
        </p:grpSpPr>
        <p:grpSp>
          <p:nvGrpSpPr>
            <p:cNvPr id="71" name="Group 70"/>
            <p:cNvGrpSpPr/>
            <p:nvPr/>
          </p:nvGrpSpPr>
          <p:grpSpPr>
            <a:xfrm flipV="1">
              <a:off x="9321744" y="3688815"/>
              <a:ext cx="1524000" cy="1526234"/>
              <a:chOff x="981007" y="1483246"/>
              <a:chExt cx="1524000" cy="1526234"/>
            </a:xfrm>
            <a:solidFill>
              <a:srgbClr val="00B0F0"/>
            </a:solidFill>
          </p:grpSpPr>
          <p:cxnSp>
            <p:nvCxnSpPr>
              <p:cNvPr id="72" name="Straight Connector 71"/>
              <p:cNvCxnSpPr/>
              <p:nvPr/>
            </p:nvCxnSpPr>
            <p:spPr>
              <a:xfrm>
                <a:off x="988263" y="1483246"/>
                <a:ext cx="0" cy="1526234"/>
              </a:xfrm>
              <a:prstGeom prst="line">
                <a:avLst/>
              </a:prstGeom>
              <a:grpFill/>
              <a:ln w="28575">
                <a:solidFill>
                  <a:srgbClr val="00B0F0"/>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flipV="1">
              <a:off x="4100623" y="3688815"/>
              <a:ext cx="1524000" cy="1526234"/>
              <a:chOff x="981007" y="1483246"/>
              <a:chExt cx="1524000" cy="1526234"/>
            </a:xfrm>
            <a:solidFill>
              <a:srgbClr val="00B0F0"/>
            </a:solidFill>
          </p:grpSpPr>
          <p:cxnSp>
            <p:nvCxnSpPr>
              <p:cNvPr id="77" name="Straight Connector 76"/>
              <p:cNvCxnSpPr/>
              <p:nvPr/>
            </p:nvCxnSpPr>
            <p:spPr>
              <a:xfrm>
                <a:off x="988263" y="1483246"/>
                <a:ext cx="0" cy="1526234"/>
              </a:xfrm>
              <a:prstGeom prst="line">
                <a:avLst/>
              </a:prstGeom>
              <a:grpFill/>
              <a:ln w="28575">
                <a:solidFill>
                  <a:srgbClr val="00B050"/>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5400000">
                <a:off x="1584460" y="879793"/>
                <a:ext cx="317094" cy="1524000"/>
              </a:xfrm>
              <a:prstGeom prst="round2SameRect">
                <a:avLst>
                  <a:gd name="adj1" fmla="val 50000"/>
                  <a:gd name="adj2" fmla="val 0"/>
                </a:avLst>
              </a:prstGeom>
              <a:solidFill>
                <a:srgbClr val="00B050"/>
              </a:solid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9" name="Group 78"/>
            <p:cNvGrpSpPr/>
            <p:nvPr/>
          </p:nvGrpSpPr>
          <p:grpSpPr>
            <a:xfrm>
              <a:off x="6739749" y="2407308"/>
              <a:ext cx="1524000" cy="1526234"/>
              <a:chOff x="981007" y="1483246"/>
              <a:chExt cx="1524000" cy="1526234"/>
            </a:xfrm>
            <a:solidFill>
              <a:srgbClr val="FFC000"/>
            </a:solidFill>
          </p:grpSpPr>
          <p:cxnSp>
            <p:nvCxnSpPr>
              <p:cNvPr id="80" name="Straight Connector 79"/>
              <p:cNvCxnSpPr/>
              <p:nvPr/>
            </p:nvCxnSpPr>
            <p:spPr>
              <a:xfrm>
                <a:off x="988263" y="1483246"/>
                <a:ext cx="0" cy="1526234"/>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FFC0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2" name="Group 81"/>
            <p:cNvGrpSpPr/>
            <p:nvPr/>
          </p:nvGrpSpPr>
          <p:grpSpPr>
            <a:xfrm>
              <a:off x="1090031" y="2407308"/>
              <a:ext cx="1524000" cy="1526234"/>
              <a:chOff x="981007" y="1483246"/>
              <a:chExt cx="1524000" cy="1526234"/>
            </a:xfrm>
          </p:grpSpPr>
          <p:cxnSp>
            <p:nvCxnSpPr>
              <p:cNvPr id="83" name="Straight Connector 82"/>
              <p:cNvCxnSpPr/>
              <p:nvPr/>
            </p:nvCxnSpPr>
            <p:spPr>
              <a:xfrm>
                <a:off x="988263" y="1483246"/>
                <a:ext cx="0" cy="1526234"/>
              </a:xfrm>
              <a:prstGeom prst="line">
                <a:avLst/>
              </a:prstGeom>
              <a:ln w="28575">
                <a:solidFill>
                  <a:srgbClr val="E34425"/>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584460" y="879793"/>
                <a:ext cx="317094" cy="1524000"/>
              </a:xfrm>
              <a:prstGeom prst="round2SameRect">
                <a:avLst>
                  <a:gd name="adj1" fmla="val 50000"/>
                  <a:gd name="adj2" fmla="val 0"/>
                </a:avLst>
              </a:prstGeom>
              <a:solidFill>
                <a:srgbClr val="E3442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a:off x="385074" y="3415646"/>
              <a:ext cx="11034186" cy="839040"/>
              <a:chOff x="578907" y="3009480"/>
              <a:chExt cx="11034186" cy="839040"/>
            </a:xfrm>
          </p:grpSpPr>
          <p:grpSp>
            <p:nvGrpSpPr>
              <p:cNvPr id="86" name="Group 85"/>
              <p:cNvGrpSpPr/>
              <p:nvPr/>
            </p:nvGrpSpPr>
            <p:grpSpPr>
              <a:xfrm>
                <a:off x="578907" y="3009480"/>
                <a:ext cx="11034186" cy="839040"/>
                <a:chOff x="275772" y="3135087"/>
                <a:chExt cx="10116459" cy="769256"/>
              </a:xfrm>
              <a:effectLst>
                <a:outerShdw blurRad="50800" dist="38100" algn="l" rotWithShape="0">
                  <a:prstClr val="black">
                    <a:alpha val="40000"/>
                  </a:prstClr>
                </a:outerShdw>
              </a:effectLst>
            </p:grpSpPr>
            <p:sp>
              <p:nvSpPr>
                <p:cNvPr id="97" name="Rounded Rectangle 96"/>
                <p:cNvSpPr/>
                <p:nvPr/>
              </p:nvSpPr>
              <p:spPr>
                <a:xfrm>
                  <a:off x="7329717" y="3135087"/>
                  <a:ext cx="3062514" cy="769256"/>
                </a:xfrm>
                <a:prstGeom prst="roundRect">
                  <a:avLst>
                    <a:gd name="adj" fmla="val 50000"/>
                  </a:avLst>
                </a:prstGeom>
                <a:solidFill>
                  <a:srgbClr val="00B0F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a:off x="9681032"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4978402" y="3135087"/>
                  <a:ext cx="3062514" cy="769256"/>
                </a:xfrm>
                <a:prstGeom prst="roundRect">
                  <a:avLst>
                    <a:gd name="adj" fmla="val 50000"/>
                  </a:avLst>
                </a:prstGeom>
                <a:solidFill>
                  <a:srgbClr val="FFC0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7329717"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627087" y="3135087"/>
                  <a:ext cx="3062514" cy="769256"/>
                </a:xfrm>
                <a:prstGeom prst="roundRect">
                  <a:avLst>
                    <a:gd name="adj" fmla="val 50000"/>
                  </a:avLst>
                </a:prstGeom>
                <a:solidFill>
                  <a:srgbClr val="00B05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4978402"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275772" y="3135087"/>
                  <a:ext cx="3062514" cy="769256"/>
                </a:xfrm>
                <a:prstGeom prst="roundRect">
                  <a:avLst>
                    <a:gd name="adj" fmla="val 50000"/>
                  </a:avLst>
                </a:prstGeom>
                <a:solidFill>
                  <a:srgbClr val="E34425"/>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a:off x="2627087"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a:off x="973749" y="3223022"/>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34425"/>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00B05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smtClean="0">
                  <a:solidFill>
                    <a:srgbClr val="E34425"/>
                  </a:solidFill>
                  <a:latin typeface="Roboto" pitchFamily="2" charset="0"/>
                  <a:ea typeface="Roboto" pitchFamily="2" charset="0"/>
                  <a:cs typeface="Lato" panose="020F0502020204030203" pitchFamily="34" charset="0"/>
                </a:rPr>
                <a:t>2015</a:t>
              </a:r>
              <a:endParaRPr lang="en-US" b="1" dirty="0">
                <a:solidFill>
                  <a:srgbClr val="E34425"/>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smtClean="0">
                  <a:solidFill>
                    <a:srgbClr val="00B050"/>
                  </a:solidFill>
                  <a:latin typeface="Roboto" pitchFamily="2" charset="0"/>
                  <a:ea typeface="Roboto" pitchFamily="2" charset="0"/>
                  <a:cs typeface="Lato" panose="020F0502020204030203" pitchFamily="34" charset="0"/>
                </a:rPr>
                <a:t>2016</a:t>
              </a:r>
              <a:endParaRPr lang="en-US" b="1" dirty="0">
                <a:solidFill>
                  <a:srgbClr val="00B05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smtClean="0">
                  <a:solidFill>
                    <a:srgbClr val="E0C43D"/>
                  </a:solidFill>
                  <a:latin typeface="Roboto" pitchFamily="2" charset="0"/>
                  <a:ea typeface="Roboto" pitchFamily="2" charset="0"/>
                  <a:cs typeface="Lato" panose="020F0502020204030203" pitchFamily="34" charset="0"/>
                </a:rPr>
                <a:t>2017</a:t>
              </a:r>
              <a:endParaRPr lang="en-US" b="1" dirty="0">
                <a:solidFill>
                  <a:srgbClr val="E0C43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2018</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8455979" y="238702"/>
              <a:ext cx="3292964" cy="1015663"/>
            </a:xfrm>
            <a:prstGeom prst="rect">
              <a:avLst/>
            </a:prstGeom>
            <a:noFill/>
          </p:spPr>
          <p:txBody>
            <a:bodyPr wrap="square" lIns="91440" tIns="45720" rIns="91440" bIns="45720">
              <a:spAutoFit/>
            </a:bodyPr>
            <a:lstStyle/>
            <a:p>
              <a:pPr algn="r">
                <a:lnSpc>
                  <a:spcPts val="3600"/>
                </a:lnSpc>
              </a:pPr>
              <a:r>
                <a:rPr lang="en-US" sz="3600" cap="none" spc="0" dirty="0" smtClean="0">
                  <a:ln w="0"/>
                  <a:solidFill>
                    <a:srgbClr val="131F2B"/>
                  </a:solidFill>
                  <a:latin typeface="Roboto" pitchFamily="2" charset="0"/>
                  <a:ea typeface="Roboto" pitchFamily="2" charset="0"/>
                  <a:cs typeface="Lato" panose="020F0502020204030203" pitchFamily="34" charset="0"/>
                </a:rPr>
                <a:t>TIMELINE </a:t>
              </a:r>
              <a:r>
                <a:rPr lang="en-US" sz="3600" cap="none" spc="0" dirty="0" smtClean="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endPar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endParaRPr>
            </a:p>
          </p:txBody>
        </p:sp>
        <p:sp>
          <p:nvSpPr>
            <p:cNvPr id="127" name="Rectangle 126">
              <a:extLst>
                <a:ext uri="{FF2B5EF4-FFF2-40B4-BE49-F238E27FC236}">
                  <a16:creationId xmlns:a16="http://schemas.microsoft.com/office/drawing/2014/main" id="{EFF49A3A-275B-4E2D-9586-12C6492F041A}"/>
                </a:ext>
              </a:extLst>
            </p:cNvPr>
            <p:cNvSpPr/>
            <p:nvPr/>
          </p:nvSpPr>
          <p:spPr>
            <a:xfrm>
              <a:off x="8766272" y="1045611"/>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grpSp>
    </p:spTree>
    <p:extLst>
      <p:ext uri="{BB962C8B-B14F-4D97-AF65-F5344CB8AC3E}">
        <p14:creationId xmlns:p14="http://schemas.microsoft.com/office/powerpoint/2010/main" val="1421734389"/>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2154031" y="21195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FC000"/>
                </a:solidFill>
                <a:sym typeface="Muli"/>
              </a:rPr>
              <a:t>	</a:t>
            </a:r>
            <a:r>
              <a:rPr lang="en-US" b="1" dirty="0">
                <a:solidFill>
                  <a:srgbClr val="FFC000"/>
                </a:solidFill>
                <a:effectLst>
                  <a:outerShdw blurRad="38100" dist="38100" dir="2700000" algn="tl">
                    <a:srgbClr val="000000">
                      <a:alpha val="43137"/>
                    </a:srgbClr>
                  </a:outerShdw>
                </a:effectLst>
                <a:sym typeface="Muli"/>
              </a:rPr>
              <a:t>ANDROID</a:t>
            </a:r>
            <a:r>
              <a:rPr lang="en-US" dirty="0">
                <a:solidFill>
                  <a:srgbClr val="FFC000"/>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837515" y="29001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837514" y="38597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342337" y="2773612"/>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342337" y="3733211"/>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667265" y="889853"/>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840968" y="1225923"/>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1782668" y="999005"/>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681525" y="897234"/>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5801815" y="271513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801889" y="36793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335039" y="199619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50"/>
                </a:solidFill>
                <a:latin typeface="Roboto Medium" panose="02000000000000000000" pitchFamily="2" charset="0"/>
                <a:ea typeface="Roboto Medium" panose="02000000000000000000" pitchFamily="2" charset="0"/>
                <a:cs typeface="Muli"/>
                <a:sym typeface="Muli"/>
              </a:rPr>
              <a:t>iPhone</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335039" y="257776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335039" y="353736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med">
    <p:pull/>
  </p:transition>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742195" y="1602275"/>
            <a:ext cx="5143184" cy="3280517"/>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057550" y="1448563"/>
            <a:ext cx="6512474" cy="4020395"/>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med">
    <p:pull/>
  </p:transition>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00B05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606510" y="125179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35690" y="88833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med">
    <p:pull/>
  </p:transition>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Icons 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med">
    <p:pull/>
  </p:transition>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2677</TotalTime>
  <Words>1161</Words>
  <Application>Microsoft Office PowerPoint</Application>
  <PresentationFormat>Widescreen</PresentationFormat>
  <Paragraphs>145</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233</cp:revision>
  <dcterms:created xsi:type="dcterms:W3CDTF">2017-08-02T20:41:11Z</dcterms:created>
  <dcterms:modified xsi:type="dcterms:W3CDTF">2018-08-28T07:48:24Z</dcterms:modified>
</cp:coreProperties>
</file>