
<file path=[Content_Types].xml><?xml version="1.0" encoding="utf-8"?>
<Types xmlns="http://schemas.openxmlformats.org/package/2006/content-types">
  <Default ContentType="image/jpeg" Extension="jpg"/>
  <Default ContentType="application/x-fontdata" Extension="fntdata"/>
  <Default ContentType="application/xml" Extension="xml"/>
  <Default ContentType="image/png" Extension="png"/>
  <Default ContentType="application/vnd.openxmlformats-package.relationships+xml" Extension="rels"/>
  <Override ContentType="application/vnd.openxmlformats-officedocument.presentationml.notesSlide+xml" PartName="/ppt/notesSlides/notesSlide6.xml"/>
  <Override ContentType="application/vnd.openxmlformats-officedocument.presentationml.notesSlide+xml" PartName="/ppt/notesSlides/notesSlide13.xml"/>
  <Override ContentType="application/vnd.openxmlformats-officedocument.presentationml.notesSlide+xml" PartName="/ppt/notesSlides/notesSlide1.xml"/>
  <Override ContentType="application/vnd.openxmlformats-officedocument.presentationml.notesSlide+xml" PartName="/ppt/notesSlides/notesSlide3.xml"/>
  <Override ContentType="application/vnd.openxmlformats-officedocument.presentationml.notesSlide+xml" PartName="/ppt/notesSlides/notesSlide9.xml"/>
  <Override ContentType="application/vnd.openxmlformats-officedocument.presentationml.notesSlide+xml" PartName="/ppt/notesSlides/notesSlide15.xml"/>
  <Override ContentType="application/vnd.openxmlformats-officedocument.presentationml.notesSlide+xml" PartName="/ppt/notesSlides/notesSlide7.xml"/>
  <Override ContentType="application/vnd.openxmlformats-officedocument.presentationml.notesSlide+xml" PartName="/ppt/notesSlides/notesSlide11.xml"/>
  <Override ContentType="application/vnd.openxmlformats-officedocument.presentationml.notesSlide+xml" PartName="/ppt/notesSlides/notesSlide5.xml"/>
  <Override ContentType="application/vnd.openxmlformats-officedocument.presentationml.notesSlide+xml" PartName="/ppt/notesSlides/notesSlide12.xml"/>
  <Override ContentType="application/vnd.openxmlformats-officedocument.presentationml.notesSlide+xml" PartName="/ppt/notesSlides/notesSlide16.xml"/>
  <Override ContentType="application/vnd.openxmlformats-officedocument.presentationml.notesSlide+xml" PartName="/ppt/notesSlides/notesSlide8.xml"/>
  <Override ContentType="application/vnd.openxmlformats-officedocument.presentationml.notesSlide+xml" PartName="/ppt/notesSlides/notesSlide14.xml"/>
  <Override ContentType="application/vnd.openxmlformats-officedocument.presentationml.notesSlide+xml" PartName="/ppt/notesSlides/notesSlide2.xml"/>
  <Override ContentType="application/vnd.openxmlformats-officedocument.presentationml.notesSlide+xml" PartName="/ppt/notesSlides/notesSlide4.xml"/>
  <Override ContentType="application/vnd.openxmlformats-officedocument.presentationml.notesSlide+xml" PartName="/ppt/notesSlides/notesSlide10.xml"/>
  <Override ContentType="application/vnd.openxmlformats-officedocument.presentationml.tableStyles+xml" PartName="/ppt/tableStyles.xml"/>
  <Override ContentType="application/vnd.openxmlformats-officedocument.presentationml.slideLayout+xml" PartName="/ppt/slideLayouts/slideLayout3.xml"/>
  <Override ContentType="application/vnd.openxmlformats-officedocument.presentationml.slideLayout+xml" PartName="/ppt/slideLayouts/slideLayout5.xml"/>
  <Override ContentType="application/vnd.openxmlformats-officedocument.presentationml.slideLayout+xml" PartName="/ppt/slideLayouts/slideLayout11.xml"/>
  <Override ContentType="application/vnd.openxmlformats-officedocument.presentationml.slideLayout+xml" PartName="/ppt/slideLayouts/slideLayout13.xml"/>
  <Override ContentType="application/vnd.openxmlformats-officedocument.presentationml.slideLayout+xml" PartName="/ppt/slideLayouts/slideLayout1.xml"/>
  <Override ContentType="application/vnd.openxmlformats-officedocument.presentationml.slideLayout+xml" PartName="/ppt/slideLayouts/slideLayout7.xml"/>
  <Override ContentType="application/vnd.openxmlformats-officedocument.presentationml.slideLayout+xml" PartName="/ppt/slideLayouts/slideLayout16.xml"/>
  <Override ContentType="application/vnd.openxmlformats-officedocument.presentationml.slideLayout+xml" PartName="/ppt/slideLayouts/slideLayout9.xml"/>
  <Override ContentType="application/vnd.openxmlformats-officedocument.presentationml.slideLayout+xml" PartName="/ppt/slideLayouts/slideLayout4.xml"/>
  <Override ContentType="application/vnd.openxmlformats-officedocument.presentationml.slideLayout+xml" PartName="/ppt/slideLayouts/slideLayout14.xml"/>
  <Override ContentType="application/vnd.openxmlformats-officedocument.presentationml.slideLayout+xml" PartName="/ppt/slideLayouts/slideLayout2.xml"/>
  <Override ContentType="application/vnd.openxmlformats-officedocument.presentationml.slideLayout+xml" PartName="/ppt/slideLayouts/slideLayout12.xml"/>
  <Override ContentType="application/vnd.openxmlformats-officedocument.presentationml.slideLayout+xml" PartName="/ppt/slideLayouts/slideLayout10.xml"/>
  <Override ContentType="application/vnd.openxmlformats-officedocument.presentationml.slideLayout+xml" PartName="/ppt/slideLayouts/slideLayout15.xml"/>
  <Override ContentType="application/vnd.openxmlformats-officedocument.presentationml.slideLayout+xml" PartName="/ppt/slideLayouts/slideLayout6.xml"/>
  <Override ContentType="application/vnd.openxmlformats-officedocument.presentationml.slideLayout+xml" PartName="/ppt/slideLayouts/slideLayout8.xml"/>
  <Override ContentType="application/vnd.openxmlformats-officedocument.presentationml.slideMaster+xml" PartName="/ppt/slideMasters/slideMaster1.xml"/>
  <Override ContentType="application/vnd.openxmlformats-officedocument.presentationml.slide+xml" PartName="/ppt/slides/slide4.xml"/>
  <Override ContentType="application/vnd.openxmlformats-officedocument.presentationml.slide+xml" PartName="/ppt/slides/slide11.xml"/>
  <Override ContentType="application/vnd.openxmlformats-officedocument.presentationml.slide+xml" PartName="/ppt/slides/slide1.xml"/>
  <Override ContentType="application/vnd.openxmlformats-officedocument.presentationml.slide+xml" PartName="/ppt/slides/slide3.xml"/>
  <Override ContentType="application/vnd.openxmlformats-officedocument.presentationml.slide+xml" PartName="/ppt/slides/slide9.xml"/>
  <Override ContentType="application/vnd.openxmlformats-officedocument.presentationml.slide+xml" PartName="/ppt/slides/slide13.xml"/>
  <Override ContentType="application/vnd.openxmlformats-officedocument.presentationml.slide+xml" PartName="/ppt/slides/slide5.xml"/>
  <Override ContentType="application/vnd.openxmlformats-officedocument.presentationml.slide+xml" PartName="/ppt/slides/slide7.xml"/>
  <Override ContentType="application/vnd.openxmlformats-officedocument.presentationml.slide+xml" PartName="/ppt/slides/slide15.xml"/>
  <Override ContentType="application/vnd.openxmlformats-officedocument.presentationml.slide+xml" PartName="/ppt/slides/slide12.xml"/>
  <Override ContentType="application/vnd.openxmlformats-officedocument.presentationml.slide+xml" PartName="/ppt/slides/slide10.xml"/>
  <Override ContentType="application/vnd.openxmlformats-officedocument.presentationml.slide+xml" PartName="/ppt/slides/slide2.xml"/>
  <Override ContentType="application/vnd.openxmlformats-officedocument.presentationml.slide+xml" PartName="/ppt/slides/slide6.xml"/>
  <Override ContentType="application/vnd.openxmlformats-officedocument.presentationml.slide+xml" PartName="/ppt/slides/slide16.xml"/>
  <Override ContentType="application/vnd.openxmlformats-officedocument.presentationml.slide+xml" PartName="/ppt/slides/slide8.xml"/>
  <Override ContentType="application/vnd.openxmlformats-officedocument.presentationml.slide+xml" PartName="/ppt/slides/slide14.xml"/>
  <Override ContentType="application/vnd.openxmlformats-officedocument.presentationml.notesMaster+xml" PartName="/ppt/notesMasters/notesMaster1.xml"/>
  <Override ContentType="application/vnd.openxmlformats-officedocument.presentationml.presentation.main+xml" PartName="/ppt/presentation.xml"/>
  <Override ContentType="application/vnd.openxmlformats-officedocument.presentationml.presProps+xml" PartName="/ppt/presProps.xml"/>
  <Override ContentType="application/vnd.openxmlformats-officedocument.theme+xml" PartName="/ppt/theme/theme1.xml"/>
  <Override ContentType="application/vnd.openxmlformats-officedocument.theme+xml" PartName="/ppt/theme/theme2.xml"/>
</Types>
</file>

<file path=_rels/.rels><?xml version="1.0" encoding="UTF-8" standalone="yes"?><Relationships xmlns="http://schemas.openxmlformats.org/package/2006/relationships"><Relationship Id="rId1" Type="http://schemas.openxmlformats.org/officeDocument/2006/relationships/officeDocument" Target="ppt/presentation.xml"/></Relationships>
</file>

<file path=ppt/presentation.xml><?xml version="1.0" encoding="utf-8"?>
<p:presentation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autoCompressPictures="0" embedTrueTypeFonts="1" strictFirstAndLastChars="0" saveSubsetFonts="1">
  <p:sldMasterIdLst>
    <p:sldMasterId id="2147483664" r:id="rId4"/>
  </p:sldMasterIdLst>
  <p:notesMasterIdLst>
    <p:notesMasterId r:id="rId5"/>
  </p:notesMasterIdLst>
  <p:sldIdLst>
    <p:sldId id="256" r:id="rId6"/>
    <p:sldId id="257" r:id="rId7"/>
    <p:sldId id="258" r:id="rId8"/>
    <p:sldId id="259" r:id="rId9"/>
    <p:sldId id="260" r:id="rId10"/>
    <p:sldId id="261" r:id="rId11"/>
    <p:sldId id="262" r:id="rId12"/>
    <p:sldId id="263" r:id="rId13"/>
    <p:sldId id="264" r:id="rId14"/>
    <p:sldId id="265" r:id="rId15"/>
    <p:sldId id="266" r:id="rId16"/>
    <p:sldId id="267" r:id="rId17"/>
    <p:sldId id="268" r:id="rId18"/>
    <p:sldId id="269" r:id="rId19"/>
    <p:sldId id="270" r:id="rId20"/>
    <p:sldId id="271" r:id="rId21"/>
  </p:sldIdLst>
  <p:sldSz cy="5143500" cx="9144000"/>
  <p:notesSz cx="6858000" cy="9144000"/>
  <p:embeddedFontLst>
    <p:embeddedFont>
      <p:font typeface="Playfair Display"/>
      <p:regular r:id="rId22"/>
      <p:bold r:id="rId23"/>
      <p:italic r:id="rId24"/>
      <p:boldItalic r:id="rId25"/>
    </p:embeddedFont>
    <p:embeddedFont>
      <p:font typeface="Cabin"/>
      <p:regular r:id="rId26"/>
      <p:bold r:id="rId27"/>
      <p:italic r:id="rId28"/>
      <p:boldItalic r:id="rId29"/>
    </p:embeddedFont>
    <p:embeddedFont>
      <p:font typeface="Source Sans 3"/>
      <p:regular r:id="rId30"/>
      <p:bold r:id="rId31"/>
      <p:italic r:id="rId32"/>
      <p:boldItalic r:id="rId33"/>
    </p:embeddedFont>
    <p:embeddedFont>
      <p:font typeface="Delius"/>
      <p:regular r:id="rId34"/>
    </p:embeddedFont>
    <p:embeddedFont>
      <p:font typeface="Montserrat Light"/>
      <p:regular r:id="rId35"/>
      <p:bold r:id="rId36"/>
      <p:italic r:id="rId37"/>
      <p:boldItalic r:id="rId38"/>
    </p:embeddedFont>
    <p:embeddedFont>
      <p:font typeface="Abel"/>
      <p:regular r:id="rId39"/>
    </p:embeddedFont>
    <p:embeddedFont>
      <p:font typeface="Coda"/>
      <p:regular r:id="rId40"/>
    </p:embeddedFont>
    <p:embeddedFont>
      <p:font typeface="Martel Sans"/>
      <p:regular r:id="rId41"/>
      <p:bold r:id="rId42"/>
    </p:embeddedFont>
    <p:embeddedFont>
      <p:font typeface="Calistoga"/>
      <p:regular r:id="rId43"/>
    </p:embeddedFont>
    <p:embeddedFont>
      <p:font typeface="DM Serif Display"/>
      <p:regular r:id="rId44"/>
      <p:italic r:id="rId45"/>
    </p:embeddedFont>
  </p:embeddedFontLst>
  <p:defaultText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defaultTextStyle>
</p:presentation>
</file>

<file path=ppt/presProps.xml><?xml version="1.0" encoding="utf-8"?>
<p:presentation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file>

<file path=ppt/tableStyles.xml><?xml version="1.0" encoding="utf-8"?>
<a:tblStyleLst xmlns:a="http://schemas.openxmlformats.org/drawingml/2006/main" xmlns:r="http://schemas.openxmlformats.org/officeDocument/2006/relationships" def="{B6A05306-9A81-4178-9F3F-6CEFD48D1433}">
  <a:tblStyle styleId="{B6A05306-9A81-4178-9F3F-6CEFD48D1433}" styleName="Table_0">
    <a:wholeTbl>
      <a:tcTxStyle>
        <a:font>
          <a:latin typeface="Arial"/>
          <a:ea typeface="Arial"/>
          <a:cs typeface="Arial"/>
        </a:font>
        <a:srgbClr val="000000"/>
      </a:tcTxStyle>
      <a:tcStyle>
        <a:tcBdr>
          <a:left>
            <a:ln cap="flat" cmpd="sng" w="9525">
              <a:solidFill>
                <a:srgbClr val="9E9E9E"/>
              </a:solidFill>
              <a:prstDash val="solid"/>
              <a:round/>
              <a:headEnd len="sm" w="sm" type="none"/>
              <a:tailEnd len="sm" w="sm" type="none"/>
            </a:ln>
          </a:left>
          <a:right>
            <a:ln cap="flat" cmpd="sng" w="9525">
              <a:solidFill>
                <a:srgbClr val="9E9E9E"/>
              </a:solidFill>
              <a:prstDash val="solid"/>
              <a:round/>
              <a:headEnd len="sm" w="sm" type="none"/>
              <a:tailEnd len="sm" w="sm" type="none"/>
            </a:ln>
          </a:right>
          <a:top>
            <a:ln cap="flat" cmpd="sng" w="9525">
              <a:solidFill>
                <a:srgbClr val="9E9E9E"/>
              </a:solidFill>
              <a:prstDash val="solid"/>
              <a:round/>
              <a:headEnd len="sm" w="sm" type="none"/>
              <a:tailEnd len="sm" w="sm" type="none"/>
            </a:ln>
          </a:top>
          <a:bottom>
            <a:ln cap="flat" cmpd="sng" w="9525">
              <a:solidFill>
                <a:srgbClr val="9E9E9E"/>
              </a:solidFill>
              <a:prstDash val="solid"/>
              <a:round/>
              <a:headEnd len="sm" w="sm" type="none"/>
              <a:tailEnd len="sm" w="sm" type="none"/>
            </a:ln>
          </a:bottom>
          <a:insideH>
            <a:ln cap="flat" cmpd="sng" w="9525">
              <a:solidFill>
                <a:srgbClr val="9E9E9E"/>
              </a:solidFill>
              <a:prstDash val="solid"/>
              <a:round/>
              <a:headEnd len="sm" w="sm" type="none"/>
              <a:tailEnd len="sm" w="sm" type="none"/>
            </a:ln>
          </a:insideH>
          <a:insideV>
            <a:ln cap="flat" cmpd="sng" w="9525">
              <a:solidFill>
                <a:srgbClr val="9E9E9E"/>
              </a:solidFill>
              <a:prstDash val="solid"/>
              <a:round/>
              <a:headEnd len="sm" w="sm" type="none"/>
              <a:tailEnd len="sm" w="sm" type="none"/>
            </a:ln>
          </a:insideV>
        </a:tcBdr>
      </a:tcStyle>
    </a:wholeTbl>
    <a:band1H>
      <a:tcTxStyle/>
    </a:band1H>
    <a:band2H>
      <a:tcTxStyle/>
    </a:band2H>
    <a:band1V>
      <a:tcTxStyle/>
    </a:band1V>
    <a:band2V>
      <a:tcTxStyle/>
    </a:band2V>
    <a:lastCol>
      <a:tcTxStyle/>
    </a:lastCol>
    <a:firstCol>
      <a:tcTxStyle/>
    </a:firstCol>
    <a:lastRow>
      <a:tcTxStyle/>
    </a:lastRow>
    <a:seCell>
      <a:tcTxStyle/>
    </a:seCell>
    <a:swCell>
      <a:tcTxStyle/>
    </a:swCell>
    <a:firstRow>
      <a:tcTxStyle/>
    </a:firstRow>
    <a:neCell>
      <a:tcTxStyle/>
    </a:neCell>
    <a:nwCell>
      <a:tcTxStyle/>
    </a:nwCell>
  </a:tblStyle>
</a:tblStyleLst>
</file>

<file path=ppt/_rels/presentation.xml.rels><?xml version="1.0" encoding="UTF-8" standalone="yes"?><Relationships xmlns="http://schemas.openxmlformats.org/package/2006/relationships"><Relationship Id="rId40" Type="http://schemas.openxmlformats.org/officeDocument/2006/relationships/font" Target="fonts/Coda-regular.fntdata"/><Relationship Id="rId42" Type="http://schemas.openxmlformats.org/officeDocument/2006/relationships/font" Target="fonts/MartelSans-bold.fntdata"/><Relationship Id="rId41" Type="http://schemas.openxmlformats.org/officeDocument/2006/relationships/font" Target="fonts/MartelSans-regular.fntdata"/><Relationship Id="rId44" Type="http://schemas.openxmlformats.org/officeDocument/2006/relationships/font" Target="fonts/DMSerifDisplay-regular.fntdata"/><Relationship Id="rId43" Type="http://schemas.openxmlformats.org/officeDocument/2006/relationships/font" Target="fonts/Calistoga-regular.fntdata"/><Relationship Id="rId45" Type="http://schemas.openxmlformats.org/officeDocument/2006/relationships/font" Target="fonts/DMSerifDisplay-italic.fntdata"/><Relationship Id="rId1" Type="http://schemas.openxmlformats.org/officeDocument/2006/relationships/theme" Target="theme/theme1.xml"/><Relationship Id="rId2" Type="http://schemas.openxmlformats.org/officeDocument/2006/relationships/presProps" Target="presProps.xml"/><Relationship Id="rId3" Type="http://schemas.openxmlformats.org/officeDocument/2006/relationships/tableStyles" Target="tableStyles.xml"/><Relationship Id="rId4" Type="http://schemas.openxmlformats.org/officeDocument/2006/relationships/slideMaster" Target="slideMasters/slideMaster1.xml"/><Relationship Id="rId9" Type="http://schemas.openxmlformats.org/officeDocument/2006/relationships/slide" Target="slides/slide4.xml"/><Relationship Id="rId5" Type="http://schemas.openxmlformats.org/officeDocument/2006/relationships/notesMaster" Target="notesMasters/notesMaster1.xml"/><Relationship Id="rId6" Type="http://schemas.openxmlformats.org/officeDocument/2006/relationships/slide" Target="slides/slide1.xml"/><Relationship Id="rId7" Type="http://schemas.openxmlformats.org/officeDocument/2006/relationships/slide" Target="slides/slide2.xml"/><Relationship Id="rId8" Type="http://schemas.openxmlformats.org/officeDocument/2006/relationships/slide" Target="slides/slide3.xml"/><Relationship Id="rId31" Type="http://schemas.openxmlformats.org/officeDocument/2006/relationships/font" Target="fonts/SourceSans3-bold.fntdata"/><Relationship Id="rId30" Type="http://schemas.openxmlformats.org/officeDocument/2006/relationships/font" Target="fonts/SourceSans3-regular.fntdata"/><Relationship Id="rId33" Type="http://schemas.openxmlformats.org/officeDocument/2006/relationships/font" Target="fonts/SourceSans3-boldItalic.fntdata"/><Relationship Id="rId32" Type="http://schemas.openxmlformats.org/officeDocument/2006/relationships/font" Target="fonts/SourceSans3-italic.fntdata"/><Relationship Id="rId35" Type="http://schemas.openxmlformats.org/officeDocument/2006/relationships/font" Target="fonts/MontserratLight-regular.fntdata"/><Relationship Id="rId34" Type="http://schemas.openxmlformats.org/officeDocument/2006/relationships/font" Target="fonts/Delius-regular.fntdata"/><Relationship Id="rId37" Type="http://schemas.openxmlformats.org/officeDocument/2006/relationships/font" Target="fonts/MontserratLight-italic.fntdata"/><Relationship Id="rId36" Type="http://schemas.openxmlformats.org/officeDocument/2006/relationships/font" Target="fonts/MontserratLight-bold.fntdata"/><Relationship Id="rId39" Type="http://schemas.openxmlformats.org/officeDocument/2006/relationships/font" Target="fonts/Abel-regular.fntdata"/><Relationship Id="rId38" Type="http://schemas.openxmlformats.org/officeDocument/2006/relationships/font" Target="fonts/MontserratLight-boldItalic.fntdata"/><Relationship Id="rId20" Type="http://schemas.openxmlformats.org/officeDocument/2006/relationships/slide" Target="slides/slide15.xml"/><Relationship Id="rId22" Type="http://schemas.openxmlformats.org/officeDocument/2006/relationships/font" Target="fonts/PlayfairDisplay-regular.fntdata"/><Relationship Id="rId21" Type="http://schemas.openxmlformats.org/officeDocument/2006/relationships/slide" Target="slides/slide16.xml"/><Relationship Id="rId24" Type="http://schemas.openxmlformats.org/officeDocument/2006/relationships/font" Target="fonts/PlayfairDisplay-italic.fntdata"/><Relationship Id="rId23" Type="http://schemas.openxmlformats.org/officeDocument/2006/relationships/font" Target="fonts/PlayfairDisplay-bold.fntdata"/><Relationship Id="rId26" Type="http://schemas.openxmlformats.org/officeDocument/2006/relationships/font" Target="fonts/Cabin-regular.fntdata"/><Relationship Id="rId25" Type="http://schemas.openxmlformats.org/officeDocument/2006/relationships/font" Target="fonts/PlayfairDisplay-boldItalic.fntdata"/><Relationship Id="rId28" Type="http://schemas.openxmlformats.org/officeDocument/2006/relationships/font" Target="fonts/Cabin-italic.fntdata"/><Relationship Id="rId27" Type="http://schemas.openxmlformats.org/officeDocument/2006/relationships/font" Target="fonts/Cabin-bold.fntdata"/><Relationship Id="rId29" Type="http://schemas.openxmlformats.org/officeDocument/2006/relationships/font" Target="fonts/Cabin-boldItalic.fntdata"/><Relationship Id="rId11" Type="http://schemas.openxmlformats.org/officeDocument/2006/relationships/slide" Target="slides/slide6.xml"/><Relationship Id="rId10" Type="http://schemas.openxmlformats.org/officeDocument/2006/relationships/slide" Target="slides/slide5.xml"/><Relationship Id="rId13" Type="http://schemas.openxmlformats.org/officeDocument/2006/relationships/slide" Target="slides/slide8.xml"/><Relationship Id="rId12" Type="http://schemas.openxmlformats.org/officeDocument/2006/relationships/slide" Target="slides/slide7.xml"/><Relationship Id="rId15" Type="http://schemas.openxmlformats.org/officeDocument/2006/relationships/slide" Target="slides/slide10.xml"/><Relationship Id="rId14" Type="http://schemas.openxmlformats.org/officeDocument/2006/relationships/slide" Target="slides/slide9.xml"/><Relationship Id="rId17" Type="http://schemas.openxmlformats.org/officeDocument/2006/relationships/slide" Target="slides/slide12.xml"/><Relationship Id="rId16" Type="http://schemas.openxmlformats.org/officeDocument/2006/relationships/slide" Target="slides/slide11.xml"/><Relationship Id="rId19" Type="http://schemas.openxmlformats.org/officeDocument/2006/relationships/slide" Target="slides/slide14.xml"/><Relationship Id="rId18" Type="http://schemas.openxmlformats.org/officeDocument/2006/relationships/slide" Target="slides/slide13.xml"/></Relationships>
</file>

<file path=ppt/notesMasters/_rels/notesMaster1.xml.rels><?xml version="1.0" encoding="UTF-8" standalone="yes"?><Relationships xmlns="http://schemas.openxmlformats.org/package/2006/relationships"><Relationship Id="rId1" Type="http://schemas.openxmlformats.org/officeDocument/2006/relationships/theme" Target="../theme/theme2.xml"/></Relationships>
</file>

<file path=ppt/notesMasters/notesMaster1.xml><?xml version="1.0" encoding="utf-8"?>
<p:notes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 name="Shape 2"/>
        <p:cNvGrpSpPr/>
        <p:nvPr/>
      </p:nvGrpSpPr>
      <p:grpSpPr>
        <a:xfrm>
          <a:off x="0" y="0"/>
          <a:ext cx="0" cy="0"/>
          <a:chOff x="0" y="0"/>
          <a:chExt cx="0" cy="0"/>
        </a:xfrm>
      </p:grpSpPr>
      <p:sp>
        <p:nvSpPr>
          <p:cNvPr id="3" name="Google Shape;3;n"/>
          <p:cNvSpPr/>
          <p:nvPr>
            <p:ph idx="2" type="sldImg"/>
          </p:nvPr>
        </p:nvSpPr>
        <p:spPr>
          <a:xfrm>
            <a:off x="381300" y="685800"/>
            <a:ext cx="6096075"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4" name="Google Shape;4;n"/>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lvl1pPr indent="-317500" lvl="0" marL="457200">
              <a:spcBef>
                <a:spcPts val="0"/>
              </a:spcBef>
              <a:spcAft>
                <a:spcPts val="0"/>
              </a:spcAft>
              <a:buSzPts val="1400"/>
              <a:buChar char="●"/>
              <a:defRPr sz="1100"/>
            </a:lvl1pPr>
            <a:lvl2pPr indent="-317500" lvl="1" marL="914400">
              <a:spcBef>
                <a:spcPts val="0"/>
              </a:spcBef>
              <a:spcAft>
                <a:spcPts val="0"/>
              </a:spcAft>
              <a:buSzPts val="1400"/>
              <a:buChar char="○"/>
              <a:defRPr sz="1100"/>
            </a:lvl2pPr>
            <a:lvl3pPr indent="-317500" lvl="2" marL="1371600">
              <a:spcBef>
                <a:spcPts val="0"/>
              </a:spcBef>
              <a:spcAft>
                <a:spcPts val="0"/>
              </a:spcAft>
              <a:buSzPts val="1400"/>
              <a:buChar char="■"/>
              <a:defRPr sz="1100"/>
            </a:lvl3pPr>
            <a:lvl4pPr indent="-317500" lvl="3" marL="1828800">
              <a:spcBef>
                <a:spcPts val="0"/>
              </a:spcBef>
              <a:spcAft>
                <a:spcPts val="0"/>
              </a:spcAft>
              <a:buSzPts val="1400"/>
              <a:buChar char="●"/>
              <a:defRPr sz="1100"/>
            </a:lvl4pPr>
            <a:lvl5pPr indent="-317500" lvl="4" marL="2286000">
              <a:spcBef>
                <a:spcPts val="0"/>
              </a:spcBef>
              <a:spcAft>
                <a:spcPts val="0"/>
              </a:spcAft>
              <a:buSzPts val="1400"/>
              <a:buChar char="○"/>
              <a:defRPr sz="1100"/>
            </a:lvl5pPr>
            <a:lvl6pPr indent="-317500" lvl="5" marL="2743200">
              <a:spcBef>
                <a:spcPts val="0"/>
              </a:spcBef>
              <a:spcAft>
                <a:spcPts val="0"/>
              </a:spcAft>
              <a:buSzPts val="1400"/>
              <a:buChar char="■"/>
              <a:defRPr sz="1100"/>
            </a:lvl6pPr>
            <a:lvl7pPr indent="-317500" lvl="6" marL="3200400">
              <a:spcBef>
                <a:spcPts val="0"/>
              </a:spcBef>
              <a:spcAft>
                <a:spcPts val="0"/>
              </a:spcAft>
              <a:buSzPts val="1400"/>
              <a:buChar char="●"/>
              <a:defRPr sz="1100"/>
            </a:lvl7pPr>
            <a:lvl8pPr indent="-317500" lvl="7" marL="3657600">
              <a:spcBef>
                <a:spcPts val="0"/>
              </a:spcBef>
              <a:spcAft>
                <a:spcPts val="0"/>
              </a:spcAft>
              <a:buSzPts val="1400"/>
              <a:buChar char="○"/>
              <a:defRPr sz="1100"/>
            </a:lvl8pPr>
            <a:lvl9pPr indent="-317500" lvl="8" marL="4114800">
              <a:spcBef>
                <a:spcPts val="0"/>
              </a:spcBef>
              <a:spcAft>
                <a:spcPts val="0"/>
              </a:spcAft>
              <a:buSzPts val="1400"/>
              <a:buChar char="■"/>
              <a:defRPr sz="1100"/>
            </a:lvl9pPr>
          </a:lstStyle>
          <a:p/>
        </p:txBody>
      </p:sp>
    </p:spTree>
  </p:cSld>
  <p:clrMap accent1="accent1" accent2="accent2" accent3="accent3" accent4="accent4" accent5="accent5" accent6="accent6" bg1="lt1" bg2="dk2" tx1="dk1" tx2="lt2" folHlink="folHlink" hlink="hlink"/>
  <p:notes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notesStyle>
</p:notesMaster>
</file>

<file path=ppt/notesSlides/_rels/notesSlide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notesSlide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73" name="Shape 73"/>
        <p:cNvGrpSpPr/>
        <p:nvPr/>
      </p:nvGrpSpPr>
      <p:grpSpPr>
        <a:xfrm>
          <a:off x="0" y="0"/>
          <a:ext cx="0" cy="0"/>
          <a:chOff x="0" y="0"/>
          <a:chExt cx="0" cy="0"/>
        </a:xfrm>
      </p:grpSpPr>
      <p:sp>
        <p:nvSpPr>
          <p:cNvPr id="74" name="Google Shape;74;gc6f73a04f_0_0:notes"/>
          <p:cNvSpPr/>
          <p:nvPr>
            <p:ph idx="2" type="sldImg"/>
          </p:nvPr>
        </p:nvSpPr>
        <p:spPr>
          <a:xfrm>
            <a:off x="381188" y="685800"/>
            <a:ext cx="6096300" cy="3429000"/>
          </a:xfrm>
          <a:custGeom>
            <a:rect b="b" l="l" r="r" t="t"/>
            <a:pathLst>
              <a:path extrusionOk="0" h="120000" w="120000">
                <a:moveTo>
                  <a:pt x="0" y="0"/>
                </a:moveTo>
                <a:lnTo>
                  <a:pt x="120000" y="0"/>
                </a:lnTo>
                <a:lnTo>
                  <a:pt x="120000" y="120000"/>
                </a:lnTo>
                <a:lnTo>
                  <a:pt x="0" y="120000"/>
                </a:lnTo>
                <a:close/>
              </a:path>
            </a:pathLst>
          </a:custGeom>
        </p:spPr>
      </p:sp>
      <p:sp>
        <p:nvSpPr>
          <p:cNvPr id="75" name="Google Shape;75;gc6f73a04f_0_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79" name="Shape 79"/>
        <p:cNvGrpSpPr/>
        <p:nvPr/>
      </p:nvGrpSpPr>
      <p:grpSpPr>
        <a:xfrm>
          <a:off x="0" y="0"/>
          <a:ext cx="0" cy="0"/>
          <a:chOff x="0" y="0"/>
          <a:chExt cx="0" cy="0"/>
        </a:xfrm>
      </p:grpSpPr>
      <p:sp>
        <p:nvSpPr>
          <p:cNvPr id="80" name="Google Shape;80;gc6f73a04f_0_5:notes"/>
          <p:cNvSpPr/>
          <p:nvPr>
            <p:ph idx="2" type="sldImg"/>
          </p:nvPr>
        </p:nvSpPr>
        <p:spPr>
          <a:xfrm>
            <a:off x="381188" y="685800"/>
            <a:ext cx="6096300" cy="3429000"/>
          </a:xfrm>
          <a:custGeom>
            <a:rect b="b" l="l" r="r" t="t"/>
            <a:pathLst>
              <a:path extrusionOk="0" h="120000" w="120000">
                <a:moveTo>
                  <a:pt x="0" y="0"/>
                </a:moveTo>
                <a:lnTo>
                  <a:pt x="120000" y="0"/>
                </a:lnTo>
                <a:lnTo>
                  <a:pt x="120000" y="120000"/>
                </a:lnTo>
                <a:lnTo>
                  <a:pt x="0" y="120000"/>
                </a:lnTo>
                <a:close/>
              </a:path>
            </a:pathLst>
          </a:custGeom>
        </p:spPr>
      </p:sp>
      <p:sp>
        <p:nvSpPr>
          <p:cNvPr id="81" name="Google Shape;81;gc6f73a04f_0_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84" name="Shape 84"/>
        <p:cNvGrpSpPr/>
        <p:nvPr/>
      </p:nvGrpSpPr>
      <p:grpSpPr>
        <a:xfrm>
          <a:off x="0" y="0"/>
          <a:ext cx="0" cy="0"/>
          <a:chOff x="0" y="0"/>
          <a:chExt cx="0" cy="0"/>
        </a:xfrm>
      </p:grpSpPr>
      <p:sp>
        <p:nvSpPr>
          <p:cNvPr id="85" name="Google Shape;85;g505b84bff6_0_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86" name="Google Shape;86;g505b84bff6_0_0: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92" name="Shape 92"/>
        <p:cNvGrpSpPr/>
        <p:nvPr/>
      </p:nvGrpSpPr>
      <p:grpSpPr>
        <a:xfrm>
          <a:off x="0" y="0"/>
          <a:ext cx="0" cy="0"/>
          <a:chOff x="0" y="0"/>
          <a:chExt cx="0" cy="0"/>
        </a:xfrm>
      </p:grpSpPr>
      <p:sp>
        <p:nvSpPr>
          <p:cNvPr id="93" name="Google Shape;93;g50a0bedfe8_0_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94" name="Google Shape;94;g50a0bedfe8_0_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99" name="Shape 99"/>
        <p:cNvGrpSpPr/>
        <p:nvPr/>
      </p:nvGrpSpPr>
      <p:grpSpPr>
        <a:xfrm>
          <a:off x="0" y="0"/>
          <a:ext cx="0" cy="0"/>
          <a:chOff x="0" y="0"/>
          <a:chExt cx="0" cy="0"/>
        </a:xfrm>
      </p:grpSpPr>
      <p:sp>
        <p:nvSpPr>
          <p:cNvPr id="100" name="Google Shape;100;gc6f73a04f_0_9:notes"/>
          <p:cNvSpPr/>
          <p:nvPr>
            <p:ph idx="2" type="sldImg"/>
          </p:nvPr>
        </p:nvSpPr>
        <p:spPr>
          <a:xfrm>
            <a:off x="381188" y="685800"/>
            <a:ext cx="6096300" cy="3429000"/>
          </a:xfrm>
          <a:custGeom>
            <a:rect b="b" l="l" r="r" t="t"/>
            <a:pathLst>
              <a:path extrusionOk="0" h="120000" w="120000">
                <a:moveTo>
                  <a:pt x="0" y="0"/>
                </a:moveTo>
                <a:lnTo>
                  <a:pt x="120000" y="0"/>
                </a:lnTo>
                <a:lnTo>
                  <a:pt x="120000" y="120000"/>
                </a:lnTo>
                <a:lnTo>
                  <a:pt x="0" y="120000"/>
                </a:lnTo>
                <a:close/>
              </a:path>
            </a:pathLst>
          </a:custGeom>
        </p:spPr>
      </p:sp>
      <p:sp>
        <p:nvSpPr>
          <p:cNvPr id="101" name="Google Shape;101;gc6f73a04f_0_9: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05" name="Shape 105"/>
        <p:cNvGrpSpPr/>
        <p:nvPr/>
      </p:nvGrpSpPr>
      <p:grpSpPr>
        <a:xfrm>
          <a:off x="0" y="0"/>
          <a:ext cx="0" cy="0"/>
          <a:chOff x="0" y="0"/>
          <a:chExt cx="0" cy="0"/>
        </a:xfrm>
      </p:grpSpPr>
      <p:sp>
        <p:nvSpPr>
          <p:cNvPr id="106" name="Google Shape;106;gc6f73a04f_0_14:notes"/>
          <p:cNvSpPr/>
          <p:nvPr>
            <p:ph idx="2" type="sldImg"/>
          </p:nvPr>
        </p:nvSpPr>
        <p:spPr>
          <a:xfrm>
            <a:off x="381188" y="685800"/>
            <a:ext cx="6096300" cy="3429000"/>
          </a:xfrm>
          <a:custGeom>
            <a:rect b="b" l="l" r="r" t="t"/>
            <a:pathLst>
              <a:path extrusionOk="0" h="120000" w="120000">
                <a:moveTo>
                  <a:pt x="0" y="0"/>
                </a:moveTo>
                <a:lnTo>
                  <a:pt x="120000" y="0"/>
                </a:lnTo>
                <a:lnTo>
                  <a:pt x="120000" y="120000"/>
                </a:lnTo>
                <a:lnTo>
                  <a:pt x="0" y="120000"/>
                </a:lnTo>
                <a:close/>
              </a:path>
            </a:pathLst>
          </a:custGeom>
        </p:spPr>
      </p:sp>
      <p:sp>
        <p:nvSpPr>
          <p:cNvPr id="107" name="Google Shape;107;gc6f73a04f_0_1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12" name="Shape 112"/>
        <p:cNvGrpSpPr/>
        <p:nvPr/>
      </p:nvGrpSpPr>
      <p:grpSpPr>
        <a:xfrm>
          <a:off x="0" y="0"/>
          <a:ext cx="0" cy="0"/>
          <a:chOff x="0" y="0"/>
          <a:chExt cx="0" cy="0"/>
        </a:xfrm>
      </p:grpSpPr>
      <p:sp>
        <p:nvSpPr>
          <p:cNvPr id="113" name="Google Shape;113;g50a0bedfe8_0_23:notes"/>
          <p:cNvSpPr/>
          <p:nvPr>
            <p:ph idx="2" type="sldImg"/>
          </p:nvPr>
        </p:nvSpPr>
        <p:spPr>
          <a:xfrm>
            <a:off x="381188" y="685800"/>
            <a:ext cx="6096300" cy="3429000"/>
          </a:xfrm>
          <a:custGeom>
            <a:rect b="b" l="l" r="r" t="t"/>
            <a:pathLst>
              <a:path extrusionOk="0" h="120000" w="120000">
                <a:moveTo>
                  <a:pt x="0" y="0"/>
                </a:moveTo>
                <a:lnTo>
                  <a:pt x="120000" y="0"/>
                </a:lnTo>
                <a:lnTo>
                  <a:pt x="120000" y="120000"/>
                </a:lnTo>
                <a:lnTo>
                  <a:pt x="0" y="120000"/>
                </a:lnTo>
                <a:close/>
              </a:path>
            </a:pathLst>
          </a:custGeom>
        </p:spPr>
      </p:sp>
      <p:sp>
        <p:nvSpPr>
          <p:cNvPr id="114" name="Google Shape;114;g50a0bedfe8_0_23: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20" name="Shape 120"/>
        <p:cNvGrpSpPr/>
        <p:nvPr/>
      </p:nvGrpSpPr>
      <p:grpSpPr>
        <a:xfrm>
          <a:off x="0" y="0"/>
          <a:ext cx="0" cy="0"/>
          <a:chOff x="0" y="0"/>
          <a:chExt cx="0" cy="0"/>
        </a:xfrm>
      </p:grpSpPr>
      <p:sp>
        <p:nvSpPr>
          <p:cNvPr id="121" name="Google Shape;121;g50a0bedfe8_0_1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22" name="Google Shape;122;g50a0bedfe8_0_12: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25" name="Shape 125"/>
        <p:cNvGrpSpPr/>
        <p:nvPr/>
      </p:nvGrpSpPr>
      <p:grpSpPr>
        <a:xfrm>
          <a:off x="0" y="0"/>
          <a:ext cx="0" cy="0"/>
          <a:chOff x="0" y="0"/>
          <a:chExt cx="0" cy="0"/>
        </a:xfrm>
      </p:grpSpPr>
      <p:sp>
        <p:nvSpPr>
          <p:cNvPr id="126" name="Google Shape;126;g50a0bedfe8_0_44: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27" name="Google Shape;127;g50a0bedfe8_0_4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31" name="Shape 131"/>
        <p:cNvGrpSpPr/>
        <p:nvPr/>
      </p:nvGrpSpPr>
      <p:grpSpPr>
        <a:xfrm>
          <a:off x="0" y="0"/>
          <a:ext cx="0" cy="0"/>
          <a:chOff x="0" y="0"/>
          <a:chExt cx="0" cy="0"/>
        </a:xfrm>
      </p:grpSpPr>
      <p:sp>
        <p:nvSpPr>
          <p:cNvPr id="132" name="Google Shape;132;g50a0bedfe8_0_57: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33" name="Google Shape;133;g50a0bedfe8_0_57: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36" name="Shape 136"/>
        <p:cNvGrpSpPr/>
        <p:nvPr/>
      </p:nvGrpSpPr>
      <p:grpSpPr>
        <a:xfrm>
          <a:off x="0" y="0"/>
          <a:ext cx="0" cy="0"/>
          <a:chOff x="0" y="0"/>
          <a:chExt cx="0" cy="0"/>
        </a:xfrm>
      </p:grpSpPr>
      <p:sp>
        <p:nvSpPr>
          <p:cNvPr id="137" name="Google Shape;137;gc6f73a04f_0_25:notes"/>
          <p:cNvSpPr/>
          <p:nvPr>
            <p:ph idx="2" type="sldImg"/>
          </p:nvPr>
        </p:nvSpPr>
        <p:spPr>
          <a:xfrm>
            <a:off x="381188" y="685800"/>
            <a:ext cx="6096300" cy="3429000"/>
          </a:xfrm>
          <a:custGeom>
            <a:rect b="b" l="l" r="r" t="t"/>
            <a:pathLst>
              <a:path extrusionOk="0" h="120000" w="120000">
                <a:moveTo>
                  <a:pt x="0" y="0"/>
                </a:moveTo>
                <a:lnTo>
                  <a:pt x="120000" y="0"/>
                </a:lnTo>
                <a:lnTo>
                  <a:pt x="120000" y="120000"/>
                </a:lnTo>
                <a:lnTo>
                  <a:pt x="0" y="120000"/>
                </a:lnTo>
                <a:close/>
              </a:path>
            </a:pathLst>
          </a:custGeom>
        </p:spPr>
      </p:sp>
      <p:sp>
        <p:nvSpPr>
          <p:cNvPr id="138" name="Google Shape;138;gc6f73a04f_0_25: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42" name="Shape 142"/>
        <p:cNvGrpSpPr/>
        <p:nvPr/>
      </p:nvGrpSpPr>
      <p:grpSpPr>
        <a:xfrm>
          <a:off x="0" y="0"/>
          <a:ext cx="0" cy="0"/>
          <a:chOff x="0" y="0"/>
          <a:chExt cx="0" cy="0"/>
        </a:xfrm>
      </p:grpSpPr>
      <p:sp>
        <p:nvSpPr>
          <p:cNvPr id="143" name="Google Shape;143;g505b84bff6_0_4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44" name="Google Shape;144;g505b84bff6_0_41: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48" name="Shape 148"/>
        <p:cNvGrpSpPr/>
        <p:nvPr/>
      </p:nvGrpSpPr>
      <p:grpSpPr>
        <a:xfrm>
          <a:off x="0" y="0"/>
          <a:ext cx="0" cy="0"/>
          <a:chOff x="0" y="0"/>
          <a:chExt cx="0" cy="0"/>
        </a:xfrm>
      </p:grpSpPr>
      <p:sp>
        <p:nvSpPr>
          <p:cNvPr id="149" name="Google Shape;149;g507bb93273_0_689: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50" name="Google Shape;150;g507bb93273_0_689: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63" name="Shape 163"/>
        <p:cNvGrpSpPr/>
        <p:nvPr/>
      </p:nvGrpSpPr>
      <p:grpSpPr>
        <a:xfrm>
          <a:off x="0" y="0"/>
          <a:ext cx="0" cy="0"/>
          <a:chOff x="0" y="0"/>
          <a:chExt cx="0" cy="0"/>
        </a:xfrm>
      </p:grpSpPr>
      <p:sp>
        <p:nvSpPr>
          <p:cNvPr id="164" name="Google Shape;164;g4ff04f3cd2_1_97: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165" name="Google Shape;165;g4ff04f3cd2_1_97: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43" name="Shape 243"/>
        <p:cNvGrpSpPr/>
        <p:nvPr/>
      </p:nvGrpSpPr>
      <p:grpSpPr>
        <a:xfrm>
          <a:off x="0" y="0"/>
          <a:ext cx="0" cy="0"/>
          <a:chOff x="0" y="0"/>
          <a:chExt cx="0" cy="0"/>
        </a:xfrm>
      </p:grpSpPr>
      <p:sp>
        <p:nvSpPr>
          <p:cNvPr id="244" name="Google Shape;244;gc6f73a04f_0_36:notes"/>
          <p:cNvSpPr/>
          <p:nvPr>
            <p:ph idx="2" type="sldImg"/>
          </p:nvPr>
        </p:nvSpPr>
        <p:spPr>
          <a:xfrm>
            <a:off x="381188" y="685800"/>
            <a:ext cx="6096300" cy="3429000"/>
          </a:xfrm>
          <a:custGeom>
            <a:rect b="b" l="l" r="r" t="t"/>
            <a:pathLst>
              <a:path extrusionOk="0" h="120000" w="120000">
                <a:moveTo>
                  <a:pt x="0" y="0"/>
                </a:moveTo>
                <a:lnTo>
                  <a:pt x="120000" y="0"/>
                </a:lnTo>
                <a:lnTo>
                  <a:pt x="120000" y="120000"/>
                </a:lnTo>
                <a:lnTo>
                  <a:pt x="0" y="120000"/>
                </a:lnTo>
                <a:close/>
              </a:path>
            </a:pathLst>
          </a:custGeom>
        </p:spPr>
      </p:sp>
      <p:sp>
        <p:nvSpPr>
          <p:cNvPr id="245" name="Google Shape;245;gc6f73a04f_0_36: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notesSlides/notesSlide1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249" name="Shape 249"/>
        <p:cNvGrpSpPr/>
        <p:nvPr/>
      </p:nvGrpSpPr>
      <p:grpSpPr>
        <a:xfrm>
          <a:off x="0" y="0"/>
          <a:ext cx="0" cy="0"/>
          <a:chOff x="0" y="0"/>
          <a:chExt cx="0" cy="0"/>
        </a:xfrm>
      </p:grpSpPr>
      <p:sp>
        <p:nvSpPr>
          <p:cNvPr id="250" name="Google Shape;250;g505b84bff6_0_24: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p:spPr>
      </p:sp>
      <p:sp>
        <p:nvSpPr>
          <p:cNvPr id="251" name="Google Shape;251;g505b84bff6_0_24:notes"/>
          <p:cNvSpPr txBox="1"/>
          <p:nvPr>
            <p:ph idx="1" type="body"/>
          </p:nvPr>
        </p:nvSpPr>
        <p:spPr>
          <a:xfrm>
            <a:off x="685800" y="4343400"/>
            <a:ext cx="5486400" cy="411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t/>
            </a:r>
            <a:endParaRPr/>
          </a:p>
        </p:txBody>
      </p:sp>
    </p:spTree>
  </p:cSld>
  <p:clrMapOvr>
    <a:masterClrMapping/>
  </p:clrMapOvr>
</p:notes>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6.jpg"/></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7.jpg"/></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0.jpg"/></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2.jpg"/></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3.jpg"/></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6.jpg"/></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6.jpg"/></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6.jpg"/></Relationships>
</file>

<file path=ppt/slideLayouts/_rels/slideLayout9.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6.jpg"/></Relationships>
</file>

<file path=ppt/slideLayouts/_rels/slideLayout10.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4.jpg"/></Relationships>
</file>

<file path=ppt/slideLayouts/_rels/slideLayout11.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8.jpg"/></Relationships>
</file>

<file path=ppt/slideLayouts/_rels/slideLayout12.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15.jpg"/></Relationships>
</file>

<file path=ppt/slideLayouts/_rels/slideLayout13.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92.jpg"/></Relationships>
</file>

<file path=ppt/slideLayouts/_rels/slideLayout14.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9.jpg"/></Relationships>
</file>

<file path=ppt/slideLayouts/_rels/slideLayout15.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4.jpg"/></Relationships>
</file>

<file path=ppt/slideLayouts/_rels/slideLayout16.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image" Target="../media/image8.jpg"/></Relationships>
</file>

<file path=ppt/slideLayouts/slideLayout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Intro" type="title">
  <p:cSld name="TITLE">
    <p:bg>
      <p:bgPr>
        <a:blipFill>
          <a:blip r:embed="rId2">
            <a:alphaModFix/>
          </a:blip>
          <a:stretch>
            <a:fillRect/>
          </a:stretch>
        </a:blipFill>
      </p:bgPr>
    </p:bg>
    <p:spTree>
      <p:nvGrpSpPr>
        <p:cNvPr id="9" name="Shape 9"/>
        <p:cNvGrpSpPr/>
        <p:nvPr/>
      </p:nvGrpSpPr>
      <p:grpSpPr>
        <a:xfrm>
          <a:off x="0" y="0"/>
          <a:ext cx="0" cy="0"/>
          <a:chOff x="0" y="0"/>
          <a:chExt cx="0" cy="0"/>
        </a:xfrm>
      </p:grpSpPr>
      <p:sp>
        <p:nvSpPr>
          <p:cNvPr id="10" name="Google Shape;10;p2"/>
          <p:cNvSpPr txBox="1"/>
          <p:nvPr>
            <p:ph type="ctrTitle"/>
          </p:nvPr>
        </p:nvSpPr>
        <p:spPr>
          <a:xfrm>
            <a:off x="147575" y="3884350"/>
            <a:ext cx="6243900" cy="676200"/>
          </a:xfrm>
          <a:prstGeom prst="rect">
            <a:avLst/>
          </a:prstGeom>
          <a:noFill/>
        </p:spPr>
        <p:txBody>
          <a:bodyPr anchorCtr="0" anchor="t" bIns="91425" lIns="91425" spcFirstLastPara="1" rIns="91425" wrap="square" tIns="91425">
            <a:noAutofit/>
          </a:bodyPr>
          <a:lstStyle>
            <a:lvl1pPr lvl="0">
              <a:spcBef>
                <a:spcPts val="0"/>
              </a:spcBef>
              <a:spcAft>
                <a:spcPts val="0"/>
              </a:spcAft>
              <a:buClr>
                <a:srgbClr val="2B9DB7"/>
              </a:buClr>
              <a:buSzPts val="2500"/>
              <a:buNone/>
              <a:defRPr>
                <a:solidFill>
                  <a:srgbClr val="2B9DB7"/>
                </a:solidFill>
              </a:defRPr>
            </a:lvl1pPr>
            <a:lvl2pPr lvl="1" algn="ctr">
              <a:spcBef>
                <a:spcPts val="0"/>
              </a:spcBef>
              <a:spcAft>
                <a:spcPts val="0"/>
              </a:spcAft>
              <a:buSzPts val="5200"/>
              <a:buNone/>
              <a:defRPr sz="5200"/>
            </a:lvl2pPr>
            <a:lvl3pPr lvl="2" algn="ctr">
              <a:spcBef>
                <a:spcPts val="0"/>
              </a:spcBef>
              <a:spcAft>
                <a:spcPts val="0"/>
              </a:spcAft>
              <a:buSzPts val="5200"/>
              <a:buNone/>
              <a:defRPr sz="5200"/>
            </a:lvl3pPr>
            <a:lvl4pPr lvl="3" algn="ctr">
              <a:spcBef>
                <a:spcPts val="0"/>
              </a:spcBef>
              <a:spcAft>
                <a:spcPts val="0"/>
              </a:spcAft>
              <a:buSzPts val="5200"/>
              <a:buNone/>
              <a:defRPr sz="5200"/>
            </a:lvl4pPr>
            <a:lvl5pPr lvl="4" algn="ctr">
              <a:spcBef>
                <a:spcPts val="0"/>
              </a:spcBef>
              <a:spcAft>
                <a:spcPts val="0"/>
              </a:spcAft>
              <a:buSzPts val="5200"/>
              <a:buNone/>
              <a:defRPr sz="5200"/>
            </a:lvl5pPr>
            <a:lvl6pPr lvl="5" algn="ctr">
              <a:spcBef>
                <a:spcPts val="0"/>
              </a:spcBef>
              <a:spcAft>
                <a:spcPts val="0"/>
              </a:spcAft>
              <a:buSzPts val="5200"/>
              <a:buNone/>
              <a:defRPr sz="5200"/>
            </a:lvl6pPr>
            <a:lvl7pPr lvl="6" algn="ctr">
              <a:spcBef>
                <a:spcPts val="0"/>
              </a:spcBef>
              <a:spcAft>
                <a:spcPts val="0"/>
              </a:spcAft>
              <a:buSzPts val="5200"/>
              <a:buNone/>
              <a:defRPr sz="5200"/>
            </a:lvl7pPr>
            <a:lvl8pPr lvl="7" algn="ctr">
              <a:spcBef>
                <a:spcPts val="0"/>
              </a:spcBef>
              <a:spcAft>
                <a:spcPts val="0"/>
              </a:spcAft>
              <a:buSzPts val="5200"/>
              <a:buNone/>
              <a:defRPr sz="5200"/>
            </a:lvl8pPr>
            <a:lvl9pPr lvl="8" algn="ctr">
              <a:spcBef>
                <a:spcPts val="0"/>
              </a:spcBef>
              <a:spcAft>
                <a:spcPts val="0"/>
              </a:spcAft>
              <a:buSzPts val="5200"/>
              <a:buNone/>
              <a:defRPr sz="5200"/>
            </a:lvl9pPr>
          </a:lstStyle>
          <a:p/>
        </p:txBody>
      </p:sp>
      <p:sp>
        <p:nvSpPr>
          <p:cNvPr id="11" name="Google Shape;11;p2"/>
          <p:cNvSpPr txBox="1"/>
          <p:nvPr>
            <p:ph idx="1" type="subTitle"/>
          </p:nvPr>
        </p:nvSpPr>
        <p:spPr>
          <a:xfrm>
            <a:off x="147575" y="4283725"/>
            <a:ext cx="8734800" cy="676200"/>
          </a:xfrm>
          <a:prstGeom prst="rect">
            <a:avLst/>
          </a:prstGeom>
        </p:spPr>
        <p:txBody>
          <a:bodyPr anchorCtr="0" anchor="t" bIns="91425" lIns="91425" spcFirstLastPara="1" rIns="91425" wrap="square" tIns="91425">
            <a:noAutofit/>
          </a:bodyPr>
          <a:lstStyle>
            <a:lvl1pPr lvl="0">
              <a:lnSpc>
                <a:spcPct val="100000"/>
              </a:lnSpc>
              <a:spcBef>
                <a:spcPts val="0"/>
              </a:spcBef>
              <a:spcAft>
                <a:spcPts val="0"/>
              </a:spcAft>
              <a:buSzPts val="1300"/>
              <a:buNone/>
              <a:defRPr/>
            </a:lvl1pPr>
            <a:lvl2pPr lvl="1">
              <a:lnSpc>
                <a:spcPct val="100000"/>
              </a:lnSpc>
              <a:spcBef>
                <a:spcPts val="0"/>
              </a:spcBef>
              <a:spcAft>
                <a:spcPts val="0"/>
              </a:spcAft>
              <a:buSzPts val="2800"/>
              <a:buNone/>
              <a:defRPr sz="2800"/>
            </a:lvl2pPr>
            <a:lvl3pPr lvl="2">
              <a:lnSpc>
                <a:spcPct val="100000"/>
              </a:lnSpc>
              <a:spcBef>
                <a:spcPts val="0"/>
              </a:spcBef>
              <a:spcAft>
                <a:spcPts val="0"/>
              </a:spcAft>
              <a:buSzPts val="2800"/>
              <a:buNone/>
              <a:defRPr sz="2800"/>
            </a:lvl3pPr>
            <a:lvl4pPr lvl="3">
              <a:lnSpc>
                <a:spcPct val="100000"/>
              </a:lnSpc>
              <a:spcBef>
                <a:spcPts val="0"/>
              </a:spcBef>
              <a:spcAft>
                <a:spcPts val="0"/>
              </a:spcAft>
              <a:buSzPts val="2800"/>
              <a:buNone/>
              <a:defRPr sz="2800"/>
            </a:lvl4pPr>
            <a:lvl5pPr lvl="4">
              <a:lnSpc>
                <a:spcPct val="100000"/>
              </a:lnSpc>
              <a:spcBef>
                <a:spcPts val="0"/>
              </a:spcBef>
              <a:spcAft>
                <a:spcPts val="0"/>
              </a:spcAft>
              <a:buSzPts val="2800"/>
              <a:buNone/>
              <a:defRPr sz="2800"/>
            </a:lvl5pPr>
            <a:lvl6pPr lvl="5">
              <a:lnSpc>
                <a:spcPct val="100000"/>
              </a:lnSpc>
              <a:spcBef>
                <a:spcPts val="0"/>
              </a:spcBef>
              <a:spcAft>
                <a:spcPts val="0"/>
              </a:spcAft>
              <a:buSzPts val="2800"/>
              <a:buNone/>
              <a:defRPr sz="2800"/>
            </a:lvl6pPr>
            <a:lvl7pPr lvl="6">
              <a:lnSpc>
                <a:spcPct val="100000"/>
              </a:lnSpc>
              <a:spcBef>
                <a:spcPts val="0"/>
              </a:spcBef>
              <a:spcAft>
                <a:spcPts val="0"/>
              </a:spcAft>
              <a:buSzPts val="2800"/>
              <a:buNone/>
              <a:defRPr sz="2800"/>
            </a:lvl7pPr>
            <a:lvl8pPr lvl="7">
              <a:lnSpc>
                <a:spcPct val="100000"/>
              </a:lnSpc>
              <a:spcBef>
                <a:spcPts val="0"/>
              </a:spcBef>
              <a:spcAft>
                <a:spcPts val="0"/>
              </a:spcAft>
              <a:buSzPts val="2800"/>
              <a:buNone/>
              <a:defRPr sz="2800"/>
            </a:lvl8pPr>
            <a:lvl9pPr lvl="8">
              <a:lnSpc>
                <a:spcPct val="100000"/>
              </a:lnSpc>
              <a:spcBef>
                <a:spcPts val="0"/>
              </a:spcBef>
              <a:spcAft>
                <a:spcPts val="0"/>
              </a:spcAft>
              <a:buSzPts val="2800"/>
              <a:buNone/>
              <a:defRPr sz="2800"/>
            </a:lvl9pPr>
          </a:lstStyle>
          <a:p/>
        </p:txBody>
      </p:sp>
      <p:sp>
        <p:nvSpPr>
          <p:cNvPr id="12" name="Google Shape;12;p2"/>
          <p:cNvSpPr txBox="1"/>
          <p:nvPr>
            <p:ph idx="12" type="sldNum"/>
          </p:nvPr>
        </p:nvSpPr>
        <p:spPr>
          <a:xfrm>
            <a:off x="3894900" y="4461625"/>
            <a:ext cx="1354200" cy="498300"/>
          </a:xfrm>
          <a:prstGeom prst="rect">
            <a:avLst/>
          </a:prstGeom>
        </p:spPr>
        <p:txBody>
          <a:bodyPr anchorCtr="0" anchor="ctr" bIns="91425" lIns="91425" spcFirstLastPara="1" rIns="91425" wrap="square" tIns="91425">
            <a:noAutofit/>
          </a:bodyPr>
          <a:lstStyle>
            <a:lvl1pPr lvl="0" algn="ctr">
              <a:buNone/>
              <a:defRPr b="1">
                <a:solidFill>
                  <a:srgbClr val="FFFFFF"/>
                </a:solidFill>
                <a:latin typeface="Source Serif Pro"/>
                <a:ea typeface="Source Serif Pro"/>
                <a:cs typeface="Source Serif Pro"/>
                <a:sym typeface="Source Serif Pro"/>
              </a:defRPr>
            </a:lvl1pPr>
            <a:lvl2pPr lvl="1" algn="ctr">
              <a:buNone/>
              <a:defRPr b="1">
                <a:solidFill>
                  <a:srgbClr val="FFFFFF"/>
                </a:solidFill>
                <a:latin typeface="Source Serif Pro"/>
                <a:ea typeface="Source Serif Pro"/>
                <a:cs typeface="Source Serif Pro"/>
                <a:sym typeface="Source Serif Pro"/>
              </a:defRPr>
            </a:lvl2pPr>
            <a:lvl3pPr lvl="2" algn="ctr">
              <a:buNone/>
              <a:defRPr b="1">
                <a:solidFill>
                  <a:srgbClr val="FFFFFF"/>
                </a:solidFill>
                <a:latin typeface="Source Serif Pro"/>
                <a:ea typeface="Source Serif Pro"/>
                <a:cs typeface="Source Serif Pro"/>
                <a:sym typeface="Source Serif Pro"/>
              </a:defRPr>
            </a:lvl3pPr>
            <a:lvl4pPr lvl="3" algn="ctr">
              <a:buNone/>
              <a:defRPr b="1">
                <a:solidFill>
                  <a:srgbClr val="FFFFFF"/>
                </a:solidFill>
                <a:latin typeface="Source Serif Pro"/>
                <a:ea typeface="Source Serif Pro"/>
                <a:cs typeface="Source Serif Pro"/>
                <a:sym typeface="Source Serif Pro"/>
              </a:defRPr>
            </a:lvl4pPr>
            <a:lvl5pPr lvl="4" algn="ctr">
              <a:buNone/>
              <a:defRPr b="1">
                <a:solidFill>
                  <a:srgbClr val="FFFFFF"/>
                </a:solidFill>
                <a:latin typeface="Source Serif Pro"/>
                <a:ea typeface="Source Serif Pro"/>
                <a:cs typeface="Source Serif Pro"/>
                <a:sym typeface="Source Serif Pro"/>
              </a:defRPr>
            </a:lvl5pPr>
            <a:lvl6pPr lvl="5" algn="ctr">
              <a:buNone/>
              <a:defRPr b="1">
                <a:solidFill>
                  <a:srgbClr val="FFFFFF"/>
                </a:solidFill>
                <a:latin typeface="Source Serif Pro"/>
                <a:ea typeface="Source Serif Pro"/>
                <a:cs typeface="Source Serif Pro"/>
                <a:sym typeface="Source Serif Pro"/>
              </a:defRPr>
            </a:lvl6pPr>
            <a:lvl7pPr lvl="6" algn="ctr">
              <a:buNone/>
              <a:defRPr b="1">
                <a:solidFill>
                  <a:srgbClr val="FFFFFF"/>
                </a:solidFill>
                <a:latin typeface="Source Serif Pro"/>
                <a:ea typeface="Source Serif Pro"/>
                <a:cs typeface="Source Serif Pro"/>
                <a:sym typeface="Source Serif Pro"/>
              </a:defRPr>
            </a:lvl7pPr>
            <a:lvl8pPr lvl="7" algn="ctr">
              <a:buNone/>
              <a:defRPr b="1">
                <a:solidFill>
                  <a:srgbClr val="FFFFFF"/>
                </a:solidFill>
                <a:latin typeface="Source Serif Pro"/>
                <a:ea typeface="Source Serif Pro"/>
                <a:cs typeface="Source Serif Pro"/>
                <a:sym typeface="Source Serif Pro"/>
              </a:defRPr>
            </a:lvl8pPr>
            <a:lvl9pPr lvl="8" algn="ctr">
              <a:buNone/>
              <a:defRPr b="1">
                <a:solidFill>
                  <a:srgbClr val="FFFFFF"/>
                </a:solidFill>
                <a:latin typeface="Source Serif Pro"/>
                <a:ea typeface="Source Serif Pro"/>
                <a:cs typeface="Source Serif Pro"/>
                <a:sym typeface="Source Serif Pro"/>
              </a:defRPr>
            </a:lvl9pPr>
          </a:lstStyle>
          <a:p>
            <a:pPr indent="0" lvl="0" marL="0" rtl="0" algn="ctr">
              <a:spcBef>
                <a:spcPts val="0"/>
              </a:spcBef>
              <a:spcAft>
                <a:spcPts val="0"/>
              </a:spcAft>
              <a:buNone/>
            </a:pPr>
            <a:fld id="{00000000-1234-1234-1234-123412341234}" type="slidenum">
              <a:rPr lang="en"/>
              <a:t>‹#›</a:t>
            </a:fld>
            <a:endParaRPr/>
          </a:p>
        </p:txBody>
      </p:sp>
    </p:spTree>
  </p:cSld>
  <p:clrMapOvr>
    <a:masterClrMapping/>
  </p:clrMapOvr>
</p:sldLayout>
</file>

<file path=ppt/slideLayouts/slideLayout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Headline" type="secHead">
  <p:cSld name="SECTION_HEADER">
    <p:bg>
      <p:bgPr>
        <a:blipFill>
          <a:blip r:embed="rId2">
            <a:alphaModFix/>
          </a:blip>
          <a:stretch>
            <a:fillRect/>
          </a:stretch>
        </a:blipFill>
      </p:bgPr>
    </p:bg>
    <p:spTree>
      <p:nvGrpSpPr>
        <p:cNvPr id="13" name="Shape 13"/>
        <p:cNvGrpSpPr/>
        <p:nvPr/>
      </p:nvGrpSpPr>
      <p:grpSpPr>
        <a:xfrm>
          <a:off x="0" y="0"/>
          <a:ext cx="0" cy="0"/>
          <a:chOff x="0" y="0"/>
          <a:chExt cx="0" cy="0"/>
        </a:xfrm>
      </p:grpSpPr>
      <p:sp>
        <p:nvSpPr>
          <p:cNvPr id="14" name="Google Shape;14;p3"/>
          <p:cNvSpPr txBox="1"/>
          <p:nvPr>
            <p:ph type="title"/>
          </p:nvPr>
        </p:nvSpPr>
        <p:spPr>
          <a:xfrm>
            <a:off x="4051300" y="1539875"/>
            <a:ext cx="4932600" cy="925200"/>
          </a:xfrm>
          <a:prstGeom prst="rect">
            <a:avLst/>
          </a:prstGeom>
          <a:noFill/>
        </p:spPr>
        <p:txBody>
          <a:bodyPr anchorCtr="0" anchor="ctr" bIns="91425" lIns="91425" spcFirstLastPara="1" rIns="91425" wrap="square" tIns="91425">
            <a:noAutofit/>
          </a:bodyPr>
          <a:lstStyle>
            <a:lvl1pPr lvl="0" algn="r">
              <a:spcBef>
                <a:spcPts val="0"/>
              </a:spcBef>
              <a:spcAft>
                <a:spcPts val="0"/>
              </a:spcAft>
              <a:buClr>
                <a:srgbClr val="2B9DB7"/>
              </a:buClr>
              <a:buSzPts val="2500"/>
              <a:buNone/>
              <a:defRPr>
                <a:solidFill>
                  <a:srgbClr val="2B9DB7"/>
                </a:solidFill>
              </a:defRPr>
            </a:lvl1pPr>
            <a:lvl2pPr lvl="1" algn="r">
              <a:spcBef>
                <a:spcPts val="0"/>
              </a:spcBef>
              <a:spcAft>
                <a:spcPts val="0"/>
              </a:spcAft>
              <a:buSzPts val="3600"/>
              <a:buNone/>
              <a:defRPr sz="3600"/>
            </a:lvl2pPr>
            <a:lvl3pPr lvl="2" algn="r">
              <a:spcBef>
                <a:spcPts val="0"/>
              </a:spcBef>
              <a:spcAft>
                <a:spcPts val="0"/>
              </a:spcAft>
              <a:buSzPts val="3600"/>
              <a:buNone/>
              <a:defRPr sz="3600"/>
            </a:lvl3pPr>
            <a:lvl4pPr lvl="3" algn="r">
              <a:spcBef>
                <a:spcPts val="0"/>
              </a:spcBef>
              <a:spcAft>
                <a:spcPts val="0"/>
              </a:spcAft>
              <a:buSzPts val="3600"/>
              <a:buNone/>
              <a:defRPr sz="3600"/>
            </a:lvl4pPr>
            <a:lvl5pPr lvl="4" algn="r">
              <a:spcBef>
                <a:spcPts val="0"/>
              </a:spcBef>
              <a:spcAft>
                <a:spcPts val="0"/>
              </a:spcAft>
              <a:buSzPts val="3600"/>
              <a:buNone/>
              <a:defRPr sz="3600"/>
            </a:lvl5pPr>
            <a:lvl6pPr lvl="5" algn="r">
              <a:spcBef>
                <a:spcPts val="0"/>
              </a:spcBef>
              <a:spcAft>
                <a:spcPts val="0"/>
              </a:spcAft>
              <a:buSzPts val="3600"/>
              <a:buNone/>
              <a:defRPr sz="3600"/>
            </a:lvl6pPr>
            <a:lvl7pPr lvl="6" algn="r">
              <a:spcBef>
                <a:spcPts val="0"/>
              </a:spcBef>
              <a:spcAft>
                <a:spcPts val="0"/>
              </a:spcAft>
              <a:buSzPts val="3600"/>
              <a:buNone/>
              <a:defRPr sz="3600"/>
            </a:lvl7pPr>
            <a:lvl8pPr lvl="7" algn="r">
              <a:spcBef>
                <a:spcPts val="0"/>
              </a:spcBef>
              <a:spcAft>
                <a:spcPts val="0"/>
              </a:spcAft>
              <a:buSzPts val="3600"/>
              <a:buNone/>
              <a:defRPr sz="3600"/>
            </a:lvl8pPr>
            <a:lvl9pPr lvl="8" algn="r">
              <a:spcBef>
                <a:spcPts val="0"/>
              </a:spcBef>
              <a:spcAft>
                <a:spcPts val="0"/>
              </a:spcAft>
              <a:buSzPts val="3600"/>
              <a:buNone/>
              <a:defRPr sz="3600"/>
            </a:lvl9pPr>
          </a:lstStyle>
          <a:p/>
        </p:txBody>
      </p:sp>
      <p:sp>
        <p:nvSpPr>
          <p:cNvPr id="15" name="Google Shape;15;p3"/>
          <p:cNvSpPr txBox="1"/>
          <p:nvPr>
            <p:ph idx="12" type="sldNum"/>
          </p:nvPr>
        </p:nvSpPr>
        <p:spPr>
          <a:xfrm>
            <a:off x="3427350" y="4461775"/>
            <a:ext cx="1354200" cy="498300"/>
          </a:xfrm>
          <a:prstGeom prst="rect">
            <a:avLst/>
          </a:prstGeom>
        </p:spPr>
        <p:txBody>
          <a:bodyPr anchorCtr="0" anchor="ctr" bIns="91425" lIns="91425" spcFirstLastPara="1" rIns="91425" wrap="square" tIns="91425">
            <a:no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Tree>
  </p:cSld>
  <p:clrMapOvr>
    <a:masterClrMapping/>
  </p:clrMapOvr>
  <p:extLst>
    <p:ext uri="{DCECCB84-F9BA-43D5-87BE-67443E8EF086}">
      <p15:sldGuideLst>
        <p15:guide id="1" pos="2016">
          <p15:clr>
            <a:srgbClr val="FA7B17"/>
          </p15:clr>
        </p15:guide>
      </p15:sldGuideLst>
    </p:ext>
  </p:extLst>
</p:sldLayout>
</file>

<file path=ppt/slideLayouts/slideLayout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amp; One Column" type="tx">
  <p:cSld name="TITLE_AND_BODY">
    <p:bg>
      <p:bgPr>
        <a:blipFill>
          <a:blip r:embed="rId2">
            <a:alphaModFix/>
          </a:blip>
          <a:stretch>
            <a:fillRect/>
          </a:stretch>
        </a:blipFill>
      </p:bgPr>
    </p:bg>
    <p:spTree>
      <p:nvGrpSpPr>
        <p:cNvPr id="16" name="Shape 16"/>
        <p:cNvGrpSpPr/>
        <p:nvPr/>
      </p:nvGrpSpPr>
      <p:grpSpPr>
        <a:xfrm>
          <a:off x="0" y="0"/>
          <a:ext cx="0" cy="0"/>
          <a:chOff x="0" y="0"/>
          <a:chExt cx="0" cy="0"/>
        </a:xfrm>
      </p:grpSpPr>
      <p:sp>
        <p:nvSpPr>
          <p:cNvPr id="17" name="Google Shape;17;p4"/>
          <p:cNvSpPr txBox="1"/>
          <p:nvPr>
            <p:ph type="title"/>
          </p:nvPr>
        </p:nvSpPr>
        <p:spPr>
          <a:xfrm>
            <a:off x="252225" y="182600"/>
            <a:ext cx="8621700" cy="964800"/>
          </a:xfrm>
          <a:prstGeom prst="rect">
            <a:avLst/>
          </a:prstGeom>
          <a:noFill/>
        </p:spPr>
        <p:txBody>
          <a:bodyPr anchorCtr="0" anchor="t" bIns="91425" lIns="91425" spcFirstLastPara="1" rIns="91425" wrap="square" tIns="91425">
            <a:noAutofit/>
          </a:bodyPr>
          <a:lstStyle>
            <a:lvl1pPr lvl="0">
              <a:spcBef>
                <a:spcPts val="0"/>
              </a:spcBef>
              <a:spcAft>
                <a:spcPts val="0"/>
              </a:spcAft>
              <a:buClr>
                <a:srgbClr val="2B9DB7"/>
              </a:buClr>
              <a:buSzPts val="2000"/>
              <a:buNone/>
              <a:defRPr sz="2000">
                <a:solidFill>
                  <a:srgbClr val="2B9DB7"/>
                </a:solidFill>
              </a:defRPr>
            </a:lvl1pPr>
            <a:lvl2pPr lvl="1">
              <a:spcBef>
                <a:spcPts val="0"/>
              </a:spcBef>
              <a:spcAft>
                <a:spcPts val="0"/>
              </a:spcAft>
              <a:buSzPts val="2800"/>
              <a:buNone/>
              <a:defRPr/>
            </a:lvl2pPr>
            <a:lvl3pPr lvl="2">
              <a:spcBef>
                <a:spcPts val="0"/>
              </a:spcBef>
              <a:spcAft>
                <a:spcPts val="0"/>
              </a:spcAft>
              <a:buSzPts val="2800"/>
              <a:buNone/>
              <a:defRPr/>
            </a:lvl3pPr>
            <a:lvl4pPr lvl="3">
              <a:spcBef>
                <a:spcPts val="0"/>
              </a:spcBef>
              <a:spcAft>
                <a:spcPts val="0"/>
              </a:spcAft>
              <a:buSzPts val="2800"/>
              <a:buNone/>
              <a:defRPr/>
            </a:lvl4pPr>
            <a:lvl5pPr lvl="4">
              <a:spcBef>
                <a:spcPts val="0"/>
              </a:spcBef>
              <a:spcAft>
                <a:spcPts val="0"/>
              </a:spcAft>
              <a:buSzPts val="2800"/>
              <a:buNone/>
              <a:defRPr/>
            </a:lvl5pPr>
            <a:lvl6pPr lvl="5">
              <a:spcBef>
                <a:spcPts val="0"/>
              </a:spcBef>
              <a:spcAft>
                <a:spcPts val="0"/>
              </a:spcAft>
              <a:buSzPts val="2800"/>
              <a:buNone/>
              <a:defRPr/>
            </a:lvl6pPr>
            <a:lvl7pPr lvl="6">
              <a:spcBef>
                <a:spcPts val="0"/>
              </a:spcBef>
              <a:spcAft>
                <a:spcPts val="0"/>
              </a:spcAft>
              <a:buSzPts val="2800"/>
              <a:buNone/>
              <a:defRPr/>
            </a:lvl7pPr>
            <a:lvl8pPr lvl="7">
              <a:spcBef>
                <a:spcPts val="0"/>
              </a:spcBef>
              <a:spcAft>
                <a:spcPts val="0"/>
              </a:spcAft>
              <a:buSzPts val="2800"/>
              <a:buNone/>
              <a:defRPr/>
            </a:lvl8pPr>
            <a:lvl9pPr lvl="8">
              <a:spcBef>
                <a:spcPts val="0"/>
              </a:spcBef>
              <a:spcAft>
                <a:spcPts val="0"/>
              </a:spcAft>
              <a:buSzPts val="2800"/>
              <a:buNone/>
              <a:defRPr/>
            </a:lvl9pPr>
          </a:lstStyle>
          <a:p/>
        </p:txBody>
      </p:sp>
      <p:sp>
        <p:nvSpPr>
          <p:cNvPr id="18" name="Google Shape;18;p4"/>
          <p:cNvSpPr txBox="1"/>
          <p:nvPr>
            <p:ph idx="1" type="body"/>
          </p:nvPr>
        </p:nvSpPr>
        <p:spPr>
          <a:xfrm>
            <a:off x="252075" y="791300"/>
            <a:ext cx="6793500" cy="4168800"/>
          </a:xfrm>
          <a:prstGeom prst="rect">
            <a:avLst/>
          </a:prstGeom>
        </p:spPr>
        <p:txBody>
          <a:bodyPr anchorCtr="0" anchor="t" bIns="91425" lIns="91425" spcFirstLastPara="1" rIns="91425" wrap="square" tIns="91425">
            <a:noAutofit/>
          </a:bodyPr>
          <a:lstStyle>
            <a:lvl1pPr indent="-311150" lvl="0" marL="457200" algn="just">
              <a:lnSpc>
                <a:spcPct val="115000"/>
              </a:lnSpc>
              <a:spcBef>
                <a:spcPts val="0"/>
              </a:spcBef>
              <a:spcAft>
                <a:spcPts val="0"/>
              </a:spcAft>
              <a:buClr>
                <a:srgbClr val="434343"/>
              </a:buClr>
              <a:buSzPts val="1300"/>
              <a:buChar char="●"/>
              <a:defRPr>
                <a:solidFill>
                  <a:srgbClr val="434343"/>
                </a:solidFill>
              </a:defRPr>
            </a:lvl1pPr>
            <a:lvl2pPr indent="-292100" lvl="1" marL="914400" algn="just">
              <a:spcBef>
                <a:spcPts val="0"/>
              </a:spcBef>
              <a:spcAft>
                <a:spcPts val="0"/>
              </a:spcAft>
              <a:buClr>
                <a:srgbClr val="434343"/>
              </a:buClr>
              <a:buSzPts val="1000"/>
              <a:buChar char="○"/>
              <a:defRPr>
                <a:solidFill>
                  <a:srgbClr val="434343"/>
                </a:solidFill>
              </a:defRPr>
            </a:lvl2pPr>
            <a:lvl3pPr indent="-292100" lvl="2" marL="1371600" algn="just">
              <a:spcBef>
                <a:spcPts val="0"/>
              </a:spcBef>
              <a:spcAft>
                <a:spcPts val="0"/>
              </a:spcAft>
              <a:buClr>
                <a:srgbClr val="434343"/>
              </a:buClr>
              <a:buSzPts val="1000"/>
              <a:buChar char="■"/>
              <a:defRPr>
                <a:solidFill>
                  <a:srgbClr val="434343"/>
                </a:solidFill>
              </a:defRPr>
            </a:lvl3pPr>
            <a:lvl4pPr indent="-317500" lvl="3" marL="1828800">
              <a:spcBef>
                <a:spcPts val="1600"/>
              </a:spcBef>
              <a:spcAft>
                <a:spcPts val="0"/>
              </a:spcAft>
              <a:buClr>
                <a:srgbClr val="434343"/>
              </a:buClr>
              <a:buSzPts val="1400"/>
              <a:buChar char="●"/>
              <a:defRPr>
                <a:solidFill>
                  <a:srgbClr val="434343"/>
                </a:solidFill>
              </a:defRPr>
            </a:lvl4pPr>
            <a:lvl5pPr indent="-317500" lvl="4" marL="2286000">
              <a:spcBef>
                <a:spcPts val="1600"/>
              </a:spcBef>
              <a:spcAft>
                <a:spcPts val="0"/>
              </a:spcAft>
              <a:buClr>
                <a:srgbClr val="434343"/>
              </a:buClr>
              <a:buSzPts val="1400"/>
              <a:buChar char="○"/>
              <a:defRPr>
                <a:solidFill>
                  <a:srgbClr val="434343"/>
                </a:solidFill>
              </a:defRPr>
            </a:lvl5pPr>
            <a:lvl6pPr indent="-317500" lvl="5" marL="2743200">
              <a:spcBef>
                <a:spcPts val="1600"/>
              </a:spcBef>
              <a:spcAft>
                <a:spcPts val="0"/>
              </a:spcAft>
              <a:buClr>
                <a:srgbClr val="434343"/>
              </a:buClr>
              <a:buSzPts val="1400"/>
              <a:buChar char="■"/>
              <a:defRPr>
                <a:solidFill>
                  <a:srgbClr val="434343"/>
                </a:solidFill>
              </a:defRPr>
            </a:lvl6pPr>
            <a:lvl7pPr indent="-317500" lvl="6" marL="3200400">
              <a:spcBef>
                <a:spcPts val="1600"/>
              </a:spcBef>
              <a:spcAft>
                <a:spcPts val="0"/>
              </a:spcAft>
              <a:buClr>
                <a:srgbClr val="434343"/>
              </a:buClr>
              <a:buSzPts val="1400"/>
              <a:buChar char="●"/>
              <a:defRPr>
                <a:solidFill>
                  <a:srgbClr val="434343"/>
                </a:solidFill>
              </a:defRPr>
            </a:lvl7pPr>
            <a:lvl8pPr indent="-317500" lvl="7" marL="3657600">
              <a:spcBef>
                <a:spcPts val="1600"/>
              </a:spcBef>
              <a:spcAft>
                <a:spcPts val="0"/>
              </a:spcAft>
              <a:buClr>
                <a:srgbClr val="434343"/>
              </a:buClr>
              <a:buSzPts val="1400"/>
              <a:buChar char="○"/>
              <a:defRPr>
                <a:solidFill>
                  <a:srgbClr val="434343"/>
                </a:solidFill>
              </a:defRPr>
            </a:lvl8pPr>
            <a:lvl9pPr indent="-317500" lvl="8" marL="4114800">
              <a:spcBef>
                <a:spcPts val="1600"/>
              </a:spcBef>
              <a:spcAft>
                <a:spcPts val="1600"/>
              </a:spcAft>
              <a:buClr>
                <a:srgbClr val="434343"/>
              </a:buClr>
              <a:buSzPts val="1400"/>
              <a:buFont typeface="Cabin"/>
              <a:buChar char="■"/>
              <a:defRPr>
                <a:solidFill>
                  <a:srgbClr val="434343"/>
                </a:solidFill>
                <a:latin typeface="Cabin"/>
                <a:ea typeface="Cabin"/>
                <a:cs typeface="Cabin"/>
                <a:sym typeface="Cabin"/>
              </a:defRPr>
            </a:lvl9pPr>
          </a:lstStyle>
          <a:p/>
        </p:txBody>
      </p:sp>
      <p:sp>
        <p:nvSpPr>
          <p:cNvPr id="19" name="Google Shape;19;p4"/>
          <p:cNvSpPr txBox="1"/>
          <p:nvPr>
            <p:ph idx="12" type="sldNum"/>
          </p:nvPr>
        </p:nvSpPr>
        <p:spPr>
          <a:xfrm>
            <a:off x="3427350" y="4461775"/>
            <a:ext cx="1354200" cy="498300"/>
          </a:xfrm>
          <a:prstGeom prst="rect">
            <a:avLst/>
          </a:prstGeom>
        </p:spPr>
        <p:txBody>
          <a:bodyPr anchorCtr="0" anchor="ctr" bIns="91425" lIns="91425" spcFirstLastPara="1" rIns="91425" wrap="square" tIns="91425">
            <a:no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Tree>
  </p:cSld>
  <p:clrMapOvr>
    <a:masterClrMapping/>
  </p:clrMapOvr>
  <p:extLst>
    <p:ext uri="{DCECCB84-F9BA-43D5-87BE-67443E8EF086}">
      <p15:sldGuideLst>
        <p15:guide id="1" pos="5294">
          <p15:clr>
            <a:srgbClr val="FA7B17"/>
          </p15:clr>
        </p15:guide>
        <p15:guide id="2" pos="159">
          <p15:clr>
            <a:srgbClr val="FA7B17"/>
          </p15:clr>
        </p15:guide>
        <p15:guide id="3" orient="horz" pos="164">
          <p15:clr>
            <a:srgbClr val="FA7B17"/>
          </p15:clr>
        </p15:guide>
      </p15:sldGuideLst>
    </p:ext>
  </p:extLst>
</p:sldLayout>
</file>

<file path=ppt/slideLayouts/slideLayout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amp; One Column 1">
  <p:cSld name="TITLE_AND_BODY_16">
    <p:bg>
      <p:bgPr>
        <a:blipFill>
          <a:blip r:embed="rId2">
            <a:alphaModFix/>
          </a:blip>
          <a:stretch>
            <a:fillRect/>
          </a:stretch>
        </a:blipFill>
      </p:bgPr>
    </p:bg>
    <p:spTree>
      <p:nvGrpSpPr>
        <p:cNvPr id="20" name="Shape 20"/>
        <p:cNvGrpSpPr/>
        <p:nvPr/>
      </p:nvGrpSpPr>
      <p:grpSpPr>
        <a:xfrm>
          <a:off x="0" y="0"/>
          <a:ext cx="0" cy="0"/>
          <a:chOff x="0" y="0"/>
          <a:chExt cx="0" cy="0"/>
        </a:xfrm>
      </p:grpSpPr>
      <p:sp>
        <p:nvSpPr>
          <p:cNvPr id="21" name="Google Shape;21;p5"/>
          <p:cNvSpPr txBox="1"/>
          <p:nvPr>
            <p:ph type="title"/>
          </p:nvPr>
        </p:nvSpPr>
        <p:spPr>
          <a:xfrm>
            <a:off x="252225" y="182600"/>
            <a:ext cx="8621700" cy="964800"/>
          </a:xfrm>
          <a:prstGeom prst="rect">
            <a:avLst/>
          </a:prstGeom>
          <a:noFill/>
        </p:spPr>
        <p:txBody>
          <a:bodyPr anchorCtr="0" anchor="t" bIns="91425" lIns="91425" spcFirstLastPara="1" rIns="91425" wrap="square" tIns="91425">
            <a:noAutofit/>
          </a:bodyPr>
          <a:lstStyle>
            <a:lvl1pPr lvl="0" rtl="0">
              <a:spcBef>
                <a:spcPts val="0"/>
              </a:spcBef>
              <a:spcAft>
                <a:spcPts val="0"/>
              </a:spcAft>
              <a:buClr>
                <a:srgbClr val="2B9DB7"/>
              </a:buClr>
              <a:buSzPts val="2000"/>
              <a:buNone/>
              <a:defRPr sz="2000">
                <a:solidFill>
                  <a:srgbClr val="2B9DB7"/>
                </a:solidFill>
              </a:defRPr>
            </a:lvl1pPr>
            <a:lvl2pPr lvl="1" rtl="0">
              <a:spcBef>
                <a:spcPts val="0"/>
              </a:spcBef>
              <a:spcAft>
                <a:spcPts val="0"/>
              </a:spcAft>
              <a:buSzPts val="2800"/>
              <a:buNone/>
              <a:defRPr/>
            </a:lvl2pPr>
            <a:lvl3pPr lvl="2" rtl="0">
              <a:spcBef>
                <a:spcPts val="0"/>
              </a:spcBef>
              <a:spcAft>
                <a:spcPts val="0"/>
              </a:spcAft>
              <a:buSzPts val="2800"/>
              <a:buNone/>
              <a:defRPr/>
            </a:lvl3pPr>
            <a:lvl4pPr lvl="3" rtl="0">
              <a:spcBef>
                <a:spcPts val="0"/>
              </a:spcBef>
              <a:spcAft>
                <a:spcPts val="0"/>
              </a:spcAft>
              <a:buSzPts val="2800"/>
              <a:buNone/>
              <a:defRPr/>
            </a:lvl4pPr>
            <a:lvl5pPr lvl="4" rtl="0">
              <a:spcBef>
                <a:spcPts val="0"/>
              </a:spcBef>
              <a:spcAft>
                <a:spcPts val="0"/>
              </a:spcAft>
              <a:buSzPts val="2800"/>
              <a:buNone/>
              <a:defRPr/>
            </a:lvl5pPr>
            <a:lvl6pPr lvl="5" rtl="0">
              <a:spcBef>
                <a:spcPts val="0"/>
              </a:spcBef>
              <a:spcAft>
                <a:spcPts val="0"/>
              </a:spcAft>
              <a:buSzPts val="2800"/>
              <a:buNone/>
              <a:defRPr/>
            </a:lvl6pPr>
            <a:lvl7pPr lvl="6" rtl="0">
              <a:spcBef>
                <a:spcPts val="0"/>
              </a:spcBef>
              <a:spcAft>
                <a:spcPts val="0"/>
              </a:spcAft>
              <a:buSzPts val="2800"/>
              <a:buNone/>
              <a:defRPr/>
            </a:lvl7pPr>
            <a:lvl8pPr lvl="7" rtl="0">
              <a:spcBef>
                <a:spcPts val="0"/>
              </a:spcBef>
              <a:spcAft>
                <a:spcPts val="0"/>
              </a:spcAft>
              <a:buSzPts val="2800"/>
              <a:buNone/>
              <a:defRPr/>
            </a:lvl8pPr>
            <a:lvl9pPr lvl="8" rtl="0">
              <a:spcBef>
                <a:spcPts val="0"/>
              </a:spcBef>
              <a:spcAft>
                <a:spcPts val="0"/>
              </a:spcAft>
              <a:buSzPts val="2800"/>
              <a:buNone/>
              <a:defRPr/>
            </a:lvl9pPr>
          </a:lstStyle>
          <a:p/>
        </p:txBody>
      </p:sp>
      <p:sp>
        <p:nvSpPr>
          <p:cNvPr id="22" name="Google Shape;22;p5"/>
          <p:cNvSpPr txBox="1"/>
          <p:nvPr>
            <p:ph idx="1" type="body"/>
          </p:nvPr>
        </p:nvSpPr>
        <p:spPr>
          <a:xfrm>
            <a:off x="252075" y="791300"/>
            <a:ext cx="3133800" cy="4168800"/>
          </a:xfrm>
          <a:prstGeom prst="rect">
            <a:avLst/>
          </a:prstGeom>
        </p:spPr>
        <p:txBody>
          <a:bodyPr anchorCtr="0" anchor="t" bIns="91425" lIns="91425" spcFirstLastPara="1" rIns="91425" wrap="square" tIns="91425">
            <a:noAutofit/>
          </a:bodyPr>
          <a:lstStyle>
            <a:lvl1pPr indent="-311150" lvl="0" marL="457200" rtl="0" algn="just">
              <a:lnSpc>
                <a:spcPct val="115000"/>
              </a:lnSpc>
              <a:spcBef>
                <a:spcPts val="0"/>
              </a:spcBef>
              <a:spcAft>
                <a:spcPts val="0"/>
              </a:spcAft>
              <a:buClr>
                <a:srgbClr val="434343"/>
              </a:buClr>
              <a:buSzPts val="1300"/>
              <a:buChar char="●"/>
              <a:defRPr>
                <a:solidFill>
                  <a:srgbClr val="434343"/>
                </a:solidFill>
              </a:defRPr>
            </a:lvl1pPr>
            <a:lvl2pPr indent="-292100" lvl="1" marL="914400" rtl="0" algn="just">
              <a:spcBef>
                <a:spcPts val="0"/>
              </a:spcBef>
              <a:spcAft>
                <a:spcPts val="0"/>
              </a:spcAft>
              <a:buClr>
                <a:srgbClr val="434343"/>
              </a:buClr>
              <a:buSzPts val="1000"/>
              <a:buChar char="○"/>
              <a:defRPr>
                <a:solidFill>
                  <a:srgbClr val="434343"/>
                </a:solidFill>
              </a:defRPr>
            </a:lvl2pPr>
            <a:lvl3pPr indent="-292100" lvl="2" marL="1371600" rtl="0" algn="just">
              <a:spcBef>
                <a:spcPts val="0"/>
              </a:spcBef>
              <a:spcAft>
                <a:spcPts val="0"/>
              </a:spcAft>
              <a:buClr>
                <a:srgbClr val="434343"/>
              </a:buClr>
              <a:buSzPts val="1000"/>
              <a:buChar char="■"/>
              <a:defRPr>
                <a:solidFill>
                  <a:srgbClr val="434343"/>
                </a:solidFill>
              </a:defRPr>
            </a:lvl3pPr>
            <a:lvl4pPr indent="-317500" lvl="3" marL="1828800" rtl="0">
              <a:spcBef>
                <a:spcPts val="1600"/>
              </a:spcBef>
              <a:spcAft>
                <a:spcPts val="0"/>
              </a:spcAft>
              <a:buClr>
                <a:srgbClr val="434343"/>
              </a:buClr>
              <a:buSzPts val="1400"/>
              <a:buChar char="●"/>
              <a:defRPr>
                <a:solidFill>
                  <a:srgbClr val="434343"/>
                </a:solidFill>
              </a:defRPr>
            </a:lvl4pPr>
            <a:lvl5pPr indent="-317500" lvl="4" marL="2286000" rtl="0">
              <a:spcBef>
                <a:spcPts val="1600"/>
              </a:spcBef>
              <a:spcAft>
                <a:spcPts val="0"/>
              </a:spcAft>
              <a:buClr>
                <a:srgbClr val="434343"/>
              </a:buClr>
              <a:buSzPts val="1400"/>
              <a:buChar char="○"/>
              <a:defRPr>
                <a:solidFill>
                  <a:srgbClr val="434343"/>
                </a:solidFill>
              </a:defRPr>
            </a:lvl5pPr>
            <a:lvl6pPr indent="-317500" lvl="5" marL="2743200" rtl="0">
              <a:spcBef>
                <a:spcPts val="1600"/>
              </a:spcBef>
              <a:spcAft>
                <a:spcPts val="0"/>
              </a:spcAft>
              <a:buClr>
                <a:srgbClr val="434343"/>
              </a:buClr>
              <a:buSzPts val="1400"/>
              <a:buChar char="■"/>
              <a:defRPr>
                <a:solidFill>
                  <a:srgbClr val="434343"/>
                </a:solidFill>
              </a:defRPr>
            </a:lvl6pPr>
            <a:lvl7pPr indent="-317500" lvl="6" marL="3200400" rtl="0">
              <a:spcBef>
                <a:spcPts val="1600"/>
              </a:spcBef>
              <a:spcAft>
                <a:spcPts val="0"/>
              </a:spcAft>
              <a:buClr>
                <a:srgbClr val="434343"/>
              </a:buClr>
              <a:buSzPts val="1400"/>
              <a:buChar char="●"/>
              <a:defRPr>
                <a:solidFill>
                  <a:srgbClr val="434343"/>
                </a:solidFill>
              </a:defRPr>
            </a:lvl7pPr>
            <a:lvl8pPr indent="-317500" lvl="7" marL="3657600" rtl="0">
              <a:spcBef>
                <a:spcPts val="1600"/>
              </a:spcBef>
              <a:spcAft>
                <a:spcPts val="0"/>
              </a:spcAft>
              <a:buClr>
                <a:srgbClr val="434343"/>
              </a:buClr>
              <a:buSzPts val="1400"/>
              <a:buChar char="○"/>
              <a:defRPr>
                <a:solidFill>
                  <a:srgbClr val="434343"/>
                </a:solidFill>
              </a:defRPr>
            </a:lvl8pPr>
            <a:lvl9pPr indent="-317500" lvl="8" marL="4114800" rtl="0">
              <a:spcBef>
                <a:spcPts val="1600"/>
              </a:spcBef>
              <a:spcAft>
                <a:spcPts val="1600"/>
              </a:spcAft>
              <a:buClr>
                <a:srgbClr val="434343"/>
              </a:buClr>
              <a:buSzPts val="1400"/>
              <a:buFont typeface="Cabin"/>
              <a:buChar char="■"/>
              <a:defRPr>
                <a:solidFill>
                  <a:srgbClr val="434343"/>
                </a:solidFill>
                <a:latin typeface="Cabin"/>
                <a:ea typeface="Cabin"/>
                <a:cs typeface="Cabin"/>
                <a:sym typeface="Cabin"/>
              </a:defRPr>
            </a:lvl9pPr>
          </a:lstStyle>
          <a:p/>
        </p:txBody>
      </p:sp>
      <p:sp>
        <p:nvSpPr>
          <p:cNvPr id="23" name="Google Shape;23;p5"/>
          <p:cNvSpPr txBox="1"/>
          <p:nvPr>
            <p:ph idx="12" type="sldNum"/>
          </p:nvPr>
        </p:nvSpPr>
        <p:spPr>
          <a:xfrm>
            <a:off x="3427350" y="4461775"/>
            <a:ext cx="1354200" cy="498300"/>
          </a:xfrm>
          <a:prstGeom prst="rect">
            <a:avLst/>
          </a:prstGeom>
        </p:spPr>
        <p:txBody>
          <a:bodyPr anchorCtr="0" anchor="ctr" bIns="91425" lIns="91425" spcFirstLastPara="1" rIns="91425" wrap="square" tIns="91425">
            <a:no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
              <a:t>‹#›</a:t>
            </a:fld>
            <a:endParaRPr/>
          </a:p>
        </p:txBody>
      </p:sp>
      <p:sp>
        <p:nvSpPr>
          <p:cNvPr id="24" name="Google Shape;24;p5"/>
          <p:cNvSpPr txBox="1"/>
          <p:nvPr>
            <p:ph idx="2" type="body"/>
          </p:nvPr>
        </p:nvSpPr>
        <p:spPr>
          <a:xfrm>
            <a:off x="3866425" y="791300"/>
            <a:ext cx="3171600" cy="4168800"/>
          </a:xfrm>
          <a:prstGeom prst="rect">
            <a:avLst/>
          </a:prstGeom>
        </p:spPr>
        <p:txBody>
          <a:bodyPr anchorCtr="0" anchor="t" bIns="91425" lIns="91425" spcFirstLastPara="1" rIns="91425" wrap="square" tIns="91425">
            <a:noAutofit/>
          </a:bodyPr>
          <a:lstStyle>
            <a:lvl1pPr indent="-311150" lvl="0" marL="457200" rtl="0" algn="just">
              <a:lnSpc>
                <a:spcPct val="115000"/>
              </a:lnSpc>
              <a:spcBef>
                <a:spcPts val="0"/>
              </a:spcBef>
              <a:spcAft>
                <a:spcPts val="0"/>
              </a:spcAft>
              <a:buClr>
                <a:srgbClr val="434343"/>
              </a:buClr>
              <a:buSzPts val="1300"/>
              <a:buChar char="●"/>
              <a:defRPr>
                <a:solidFill>
                  <a:srgbClr val="434343"/>
                </a:solidFill>
              </a:defRPr>
            </a:lvl1pPr>
            <a:lvl2pPr indent="-292100" lvl="1" marL="914400" rtl="0" algn="just">
              <a:spcBef>
                <a:spcPts val="0"/>
              </a:spcBef>
              <a:spcAft>
                <a:spcPts val="0"/>
              </a:spcAft>
              <a:buClr>
                <a:srgbClr val="434343"/>
              </a:buClr>
              <a:buSzPts val="1000"/>
              <a:buChar char="○"/>
              <a:defRPr>
                <a:solidFill>
                  <a:srgbClr val="434343"/>
                </a:solidFill>
              </a:defRPr>
            </a:lvl2pPr>
            <a:lvl3pPr indent="-292100" lvl="2" marL="1371600" rtl="0" algn="just">
              <a:spcBef>
                <a:spcPts val="0"/>
              </a:spcBef>
              <a:spcAft>
                <a:spcPts val="0"/>
              </a:spcAft>
              <a:buClr>
                <a:srgbClr val="434343"/>
              </a:buClr>
              <a:buSzPts val="1000"/>
              <a:buChar char="■"/>
              <a:defRPr>
                <a:solidFill>
                  <a:srgbClr val="434343"/>
                </a:solidFill>
              </a:defRPr>
            </a:lvl3pPr>
            <a:lvl4pPr indent="-317500" lvl="3" marL="1828800" rtl="0">
              <a:spcBef>
                <a:spcPts val="1600"/>
              </a:spcBef>
              <a:spcAft>
                <a:spcPts val="0"/>
              </a:spcAft>
              <a:buClr>
                <a:srgbClr val="434343"/>
              </a:buClr>
              <a:buSzPts val="1400"/>
              <a:buChar char="●"/>
              <a:defRPr>
                <a:solidFill>
                  <a:srgbClr val="434343"/>
                </a:solidFill>
              </a:defRPr>
            </a:lvl4pPr>
            <a:lvl5pPr indent="-317500" lvl="4" marL="2286000" rtl="0">
              <a:spcBef>
                <a:spcPts val="1600"/>
              </a:spcBef>
              <a:spcAft>
                <a:spcPts val="0"/>
              </a:spcAft>
              <a:buClr>
                <a:srgbClr val="434343"/>
              </a:buClr>
              <a:buSzPts val="1400"/>
              <a:buChar char="○"/>
              <a:defRPr>
                <a:solidFill>
                  <a:srgbClr val="434343"/>
                </a:solidFill>
              </a:defRPr>
            </a:lvl5pPr>
            <a:lvl6pPr indent="-317500" lvl="5" marL="2743200" rtl="0">
              <a:spcBef>
                <a:spcPts val="1600"/>
              </a:spcBef>
              <a:spcAft>
                <a:spcPts val="0"/>
              </a:spcAft>
              <a:buClr>
                <a:srgbClr val="434343"/>
              </a:buClr>
              <a:buSzPts val="1400"/>
              <a:buChar char="■"/>
              <a:defRPr>
                <a:solidFill>
                  <a:srgbClr val="434343"/>
                </a:solidFill>
              </a:defRPr>
            </a:lvl6pPr>
            <a:lvl7pPr indent="-317500" lvl="6" marL="3200400" rtl="0">
              <a:spcBef>
                <a:spcPts val="1600"/>
              </a:spcBef>
              <a:spcAft>
                <a:spcPts val="0"/>
              </a:spcAft>
              <a:buClr>
                <a:srgbClr val="434343"/>
              </a:buClr>
              <a:buSzPts val="1400"/>
              <a:buChar char="●"/>
              <a:defRPr>
                <a:solidFill>
                  <a:srgbClr val="434343"/>
                </a:solidFill>
              </a:defRPr>
            </a:lvl7pPr>
            <a:lvl8pPr indent="-317500" lvl="7" marL="3657600" rtl="0">
              <a:spcBef>
                <a:spcPts val="1600"/>
              </a:spcBef>
              <a:spcAft>
                <a:spcPts val="0"/>
              </a:spcAft>
              <a:buClr>
                <a:srgbClr val="434343"/>
              </a:buClr>
              <a:buSzPts val="1400"/>
              <a:buChar char="○"/>
              <a:defRPr>
                <a:solidFill>
                  <a:srgbClr val="434343"/>
                </a:solidFill>
              </a:defRPr>
            </a:lvl8pPr>
            <a:lvl9pPr indent="-317500" lvl="8" marL="4114800" rtl="0">
              <a:spcBef>
                <a:spcPts val="1600"/>
              </a:spcBef>
              <a:spcAft>
                <a:spcPts val="1600"/>
              </a:spcAft>
              <a:buClr>
                <a:srgbClr val="434343"/>
              </a:buClr>
              <a:buSzPts val="1400"/>
              <a:buFont typeface="Cabin"/>
              <a:buChar char="■"/>
              <a:defRPr>
                <a:solidFill>
                  <a:srgbClr val="434343"/>
                </a:solidFill>
                <a:latin typeface="Cabin"/>
                <a:ea typeface="Cabin"/>
                <a:cs typeface="Cabin"/>
                <a:sym typeface="Cabin"/>
              </a:defRPr>
            </a:lvl9pPr>
          </a:lstStyle>
          <a:p/>
        </p:txBody>
      </p:sp>
    </p:spTree>
  </p:cSld>
  <p:clrMapOvr>
    <a:masterClrMapping/>
  </p:clrMapOvr>
  <p:extLst>
    <p:ext uri="{DCECCB84-F9BA-43D5-87BE-67443E8EF086}">
      <p15:sldGuideLst>
        <p15:guide id="1" pos="5294">
          <p15:clr>
            <a:srgbClr val="FA7B17"/>
          </p15:clr>
        </p15:guide>
        <p15:guide id="2" pos="159">
          <p15:clr>
            <a:srgbClr val="FA7B17"/>
          </p15:clr>
        </p15:guide>
        <p15:guide id="3" orient="horz" pos="164">
          <p15:clr>
            <a:srgbClr val="FA7B17"/>
          </p15:clr>
        </p15:guide>
      </p15:sldGuideLst>
    </p:ext>
  </p:extLst>
</p:sldLayout>
</file>

<file path=ppt/slideLayouts/slideLayout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amp; One Column 1 2">
  <p:cSld name="TITLE_AND_BODY_16_1">
    <p:bg>
      <p:bgPr>
        <a:blipFill>
          <a:blip r:embed="rId2">
            <a:alphaModFix/>
          </a:blip>
          <a:stretch>
            <a:fillRect/>
          </a:stretch>
        </a:blipFill>
      </p:bgPr>
    </p:bg>
    <p:spTree>
      <p:nvGrpSpPr>
        <p:cNvPr id="25" name="Shape 25"/>
        <p:cNvGrpSpPr/>
        <p:nvPr/>
      </p:nvGrpSpPr>
      <p:grpSpPr>
        <a:xfrm>
          <a:off x="0" y="0"/>
          <a:ext cx="0" cy="0"/>
          <a:chOff x="0" y="0"/>
          <a:chExt cx="0" cy="0"/>
        </a:xfrm>
      </p:grpSpPr>
      <p:sp>
        <p:nvSpPr>
          <p:cNvPr id="26" name="Google Shape;26;p6"/>
          <p:cNvSpPr txBox="1"/>
          <p:nvPr>
            <p:ph type="title"/>
          </p:nvPr>
        </p:nvSpPr>
        <p:spPr>
          <a:xfrm>
            <a:off x="252225" y="182600"/>
            <a:ext cx="8621700" cy="964800"/>
          </a:xfrm>
          <a:prstGeom prst="rect">
            <a:avLst/>
          </a:prstGeom>
          <a:noFill/>
        </p:spPr>
        <p:txBody>
          <a:bodyPr anchorCtr="0" anchor="t" bIns="91425" lIns="91425" spcFirstLastPara="1" rIns="91425" wrap="square" tIns="91425">
            <a:noAutofit/>
          </a:bodyPr>
          <a:lstStyle>
            <a:lvl1pPr lvl="0" rtl="0">
              <a:spcBef>
                <a:spcPts val="0"/>
              </a:spcBef>
              <a:spcAft>
                <a:spcPts val="0"/>
              </a:spcAft>
              <a:buClr>
                <a:srgbClr val="2B9DB7"/>
              </a:buClr>
              <a:buSzPts val="2000"/>
              <a:buNone/>
              <a:defRPr sz="2000">
                <a:solidFill>
                  <a:srgbClr val="2B9DB7"/>
                </a:solidFill>
              </a:defRPr>
            </a:lvl1pPr>
            <a:lvl2pPr lvl="1" rtl="0">
              <a:spcBef>
                <a:spcPts val="0"/>
              </a:spcBef>
              <a:spcAft>
                <a:spcPts val="0"/>
              </a:spcAft>
              <a:buSzPts val="2800"/>
              <a:buNone/>
              <a:defRPr/>
            </a:lvl2pPr>
            <a:lvl3pPr lvl="2" rtl="0">
              <a:spcBef>
                <a:spcPts val="0"/>
              </a:spcBef>
              <a:spcAft>
                <a:spcPts val="0"/>
              </a:spcAft>
              <a:buSzPts val="2800"/>
              <a:buNone/>
              <a:defRPr/>
            </a:lvl3pPr>
            <a:lvl4pPr lvl="3" rtl="0">
              <a:spcBef>
                <a:spcPts val="0"/>
              </a:spcBef>
              <a:spcAft>
                <a:spcPts val="0"/>
              </a:spcAft>
              <a:buSzPts val="2800"/>
              <a:buNone/>
              <a:defRPr/>
            </a:lvl4pPr>
            <a:lvl5pPr lvl="4" rtl="0">
              <a:spcBef>
                <a:spcPts val="0"/>
              </a:spcBef>
              <a:spcAft>
                <a:spcPts val="0"/>
              </a:spcAft>
              <a:buSzPts val="2800"/>
              <a:buNone/>
              <a:defRPr/>
            </a:lvl5pPr>
            <a:lvl6pPr lvl="5" rtl="0">
              <a:spcBef>
                <a:spcPts val="0"/>
              </a:spcBef>
              <a:spcAft>
                <a:spcPts val="0"/>
              </a:spcAft>
              <a:buSzPts val="2800"/>
              <a:buNone/>
              <a:defRPr/>
            </a:lvl6pPr>
            <a:lvl7pPr lvl="6" rtl="0">
              <a:spcBef>
                <a:spcPts val="0"/>
              </a:spcBef>
              <a:spcAft>
                <a:spcPts val="0"/>
              </a:spcAft>
              <a:buSzPts val="2800"/>
              <a:buNone/>
              <a:defRPr/>
            </a:lvl7pPr>
            <a:lvl8pPr lvl="7" rtl="0">
              <a:spcBef>
                <a:spcPts val="0"/>
              </a:spcBef>
              <a:spcAft>
                <a:spcPts val="0"/>
              </a:spcAft>
              <a:buSzPts val="2800"/>
              <a:buNone/>
              <a:defRPr/>
            </a:lvl8pPr>
            <a:lvl9pPr lvl="8" rtl="0">
              <a:spcBef>
                <a:spcPts val="0"/>
              </a:spcBef>
              <a:spcAft>
                <a:spcPts val="0"/>
              </a:spcAft>
              <a:buSzPts val="2800"/>
              <a:buNone/>
              <a:defRPr/>
            </a:lvl9pPr>
          </a:lstStyle>
          <a:p/>
        </p:txBody>
      </p:sp>
      <p:sp>
        <p:nvSpPr>
          <p:cNvPr id="27" name="Google Shape;27;p6"/>
          <p:cNvSpPr txBox="1"/>
          <p:nvPr>
            <p:ph idx="1" type="body"/>
          </p:nvPr>
        </p:nvSpPr>
        <p:spPr>
          <a:xfrm>
            <a:off x="252075" y="791300"/>
            <a:ext cx="2175000" cy="4168800"/>
          </a:xfrm>
          <a:prstGeom prst="rect">
            <a:avLst/>
          </a:prstGeom>
        </p:spPr>
        <p:txBody>
          <a:bodyPr anchorCtr="0" anchor="t" bIns="91425" lIns="91425" spcFirstLastPara="1" rIns="91425" wrap="square" tIns="91425">
            <a:noAutofit/>
          </a:bodyPr>
          <a:lstStyle>
            <a:lvl1pPr indent="-311150" lvl="0" marL="457200" rtl="0" algn="just">
              <a:lnSpc>
                <a:spcPct val="115000"/>
              </a:lnSpc>
              <a:spcBef>
                <a:spcPts val="0"/>
              </a:spcBef>
              <a:spcAft>
                <a:spcPts val="0"/>
              </a:spcAft>
              <a:buClr>
                <a:srgbClr val="434343"/>
              </a:buClr>
              <a:buSzPts val="1300"/>
              <a:buChar char="●"/>
              <a:defRPr>
                <a:solidFill>
                  <a:srgbClr val="434343"/>
                </a:solidFill>
              </a:defRPr>
            </a:lvl1pPr>
            <a:lvl2pPr indent="-292100" lvl="1" marL="914400" rtl="0" algn="just">
              <a:spcBef>
                <a:spcPts val="0"/>
              </a:spcBef>
              <a:spcAft>
                <a:spcPts val="0"/>
              </a:spcAft>
              <a:buClr>
                <a:srgbClr val="434343"/>
              </a:buClr>
              <a:buSzPts val="1000"/>
              <a:buChar char="○"/>
              <a:defRPr>
                <a:solidFill>
                  <a:srgbClr val="434343"/>
                </a:solidFill>
              </a:defRPr>
            </a:lvl2pPr>
            <a:lvl3pPr indent="-292100" lvl="2" marL="1371600" rtl="0" algn="just">
              <a:spcBef>
                <a:spcPts val="0"/>
              </a:spcBef>
              <a:spcAft>
                <a:spcPts val="0"/>
              </a:spcAft>
              <a:buClr>
                <a:srgbClr val="434343"/>
              </a:buClr>
              <a:buSzPts val="1000"/>
              <a:buChar char="■"/>
              <a:defRPr>
                <a:solidFill>
                  <a:srgbClr val="434343"/>
                </a:solidFill>
              </a:defRPr>
            </a:lvl3pPr>
            <a:lvl4pPr indent="-317500" lvl="3" marL="1828800" rtl="0">
              <a:spcBef>
                <a:spcPts val="1600"/>
              </a:spcBef>
              <a:spcAft>
                <a:spcPts val="0"/>
              </a:spcAft>
              <a:buClr>
                <a:srgbClr val="434343"/>
              </a:buClr>
              <a:buSzPts val="1400"/>
              <a:buChar char="●"/>
              <a:defRPr>
                <a:solidFill>
                  <a:srgbClr val="434343"/>
                </a:solidFill>
              </a:defRPr>
            </a:lvl4pPr>
            <a:lvl5pPr indent="-317500" lvl="4" marL="2286000" rtl="0">
              <a:spcBef>
                <a:spcPts val="1600"/>
              </a:spcBef>
              <a:spcAft>
                <a:spcPts val="0"/>
              </a:spcAft>
              <a:buClr>
                <a:srgbClr val="434343"/>
              </a:buClr>
              <a:buSzPts val="1400"/>
              <a:buChar char="○"/>
              <a:defRPr>
                <a:solidFill>
                  <a:srgbClr val="434343"/>
                </a:solidFill>
              </a:defRPr>
            </a:lvl5pPr>
            <a:lvl6pPr indent="-317500" lvl="5" marL="2743200" rtl="0">
              <a:spcBef>
                <a:spcPts val="1600"/>
              </a:spcBef>
              <a:spcAft>
                <a:spcPts val="0"/>
              </a:spcAft>
              <a:buClr>
                <a:srgbClr val="434343"/>
              </a:buClr>
              <a:buSzPts val="1400"/>
              <a:buChar char="■"/>
              <a:defRPr>
                <a:solidFill>
                  <a:srgbClr val="434343"/>
                </a:solidFill>
              </a:defRPr>
            </a:lvl6pPr>
            <a:lvl7pPr indent="-317500" lvl="6" marL="3200400" rtl="0">
              <a:spcBef>
                <a:spcPts val="1600"/>
              </a:spcBef>
              <a:spcAft>
                <a:spcPts val="0"/>
              </a:spcAft>
              <a:buClr>
                <a:srgbClr val="434343"/>
              </a:buClr>
              <a:buSzPts val="1400"/>
              <a:buChar char="●"/>
              <a:defRPr>
                <a:solidFill>
                  <a:srgbClr val="434343"/>
                </a:solidFill>
              </a:defRPr>
            </a:lvl7pPr>
            <a:lvl8pPr indent="-317500" lvl="7" marL="3657600" rtl="0">
              <a:spcBef>
                <a:spcPts val="1600"/>
              </a:spcBef>
              <a:spcAft>
                <a:spcPts val="0"/>
              </a:spcAft>
              <a:buClr>
                <a:srgbClr val="434343"/>
              </a:buClr>
              <a:buSzPts val="1400"/>
              <a:buChar char="○"/>
              <a:defRPr>
                <a:solidFill>
                  <a:srgbClr val="434343"/>
                </a:solidFill>
              </a:defRPr>
            </a:lvl8pPr>
            <a:lvl9pPr indent="-317500" lvl="8" marL="4114800" rtl="0">
              <a:spcBef>
                <a:spcPts val="1600"/>
              </a:spcBef>
              <a:spcAft>
                <a:spcPts val="1600"/>
              </a:spcAft>
              <a:buClr>
                <a:srgbClr val="434343"/>
              </a:buClr>
              <a:buSzPts val="1400"/>
              <a:buFont typeface="Cabin"/>
              <a:buChar char="■"/>
              <a:defRPr>
                <a:solidFill>
                  <a:srgbClr val="434343"/>
                </a:solidFill>
                <a:latin typeface="Cabin"/>
                <a:ea typeface="Cabin"/>
                <a:cs typeface="Cabin"/>
                <a:sym typeface="Cabin"/>
              </a:defRPr>
            </a:lvl9pPr>
          </a:lstStyle>
          <a:p/>
        </p:txBody>
      </p:sp>
      <p:sp>
        <p:nvSpPr>
          <p:cNvPr id="28" name="Google Shape;28;p6"/>
          <p:cNvSpPr txBox="1"/>
          <p:nvPr>
            <p:ph idx="12" type="sldNum"/>
          </p:nvPr>
        </p:nvSpPr>
        <p:spPr>
          <a:xfrm>
            <a:off x="3427350" y="4461775"/>
            <a:ext cx="1354200" cy="498300"/>
          </a:xfrm>
          <a:prstGeom prst="rect">
            <a:avLst/>
          </a:prstGeom>
        </p:spPr>
        <p:txBody>
          <a:bodyPr anchorCtr="0" anchor="ctr" bIns="91425" lIns="91425" spcFirstLastPara="1" rIns="91425" wrap="square" tIns="91425">
            <a:no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
              <a:t>‹#›</a:t>
            </a:fld>
            <a:endParaRPr/>
          </a:p>
        </p:txBody>
      </p:sp>
      <p:sp>
        <p:nvSpPr>
          <p:cNvPr id="29" name="Google Shape;29;p6"/>
          <p:cNvSpPr txBox="1"/>
          <p:nvPr>
            <p:ph idx="2" type="body"/>
          </p:nvPr>
        </p:nvSpPr>
        <p:spPr>
          <a:xfrm>
            <a:off x="2644650" y="791300"/>
            <a:ext cx="2136900" cy="4168800"/>
          </a:xfrm>
          <a:prstGeom prst="rect">
            <a:avLst/>
          </a:prstGeom>
        </p:spPr>
        <p:txBody>
          <a:bodyPr anchorCtr="0" anchor="t" bIns="91425" lIns="91425" spcFirstLastPara="1" rIns="91425" wrap="square" tIns="91425">
            <a:noAutofit/>
          </a:bodyPr>
          <a:lstStyle>
            <a:lvl1pPr indent="-311150" lvl="0" marL="457200" rtl="0" algn="just">
              <a:lnSpc>
                <a:spcPct val="115000"/>
              </a:lnSpc>
              <a:spcBef>
                <a:spcPts val="0"/>
              </a:spcBef>
              <a:spcAft>
                <a:spcPts val="0"/>
              </a:spcAft>
              <a:buClr>
                <a:srgbClr val="434343"/>
              </a:buClr>
              <a:buSzPts val="1300"/>
              <a:buChar char="●"/>
              <a:defRPr>
                <a:solidFill>
                  <a:srgbClr val="434343"/>
                </a:solidFill>
              </a:defRPr>
            </a:lvl1pPr>
            <a:lvl2pPr indent="-292100" lvl="1" marL="914400" rtl="0" algn="just">
              <a:spcBef>
                <a:spcPts val="0"/>
              </a:spcBef>
              <a:spcAft>
                <a:spcPts val="0"/>
              </a:spcAft>
              <a:buClr>
                <a:srgbClr val="434343"/>
              </a:buClr>
              <a:buSzPts val="1000"/>
              <a:buChar char="○"/>
              <a:defRPr>
                <a:solidFill>
                  <a:srgbClr val="434343"/>
                </a:solidFill>
              </a:defRPr>
            </a:lvl2pPr>
            <a:lvl3pPr indent="-292100" lvl="2" marL="1371600" rtl="0" algn="just">
              <a:spcBef>
                <a:spcPts val="0"/>
              </a:spcBef>
              <a:spcAft>
                <a:spcPts val="0"/>
              </a:spcAft>
              <a:buClr>
                <a:srgbClr val="434343"/>
              </a:buClr>
              <a:buSzPts val="1000"/>
              <a:buChar char="■"/>
              <a:defRPr>
                <a:solidFill>
                  <a:srgbClr val="434343"/>
                </a:solidFill>
              </a:defRPr>
            </a:lvl3pPr>
            <a:lvl4pPr indent="-317500" lvl="3" marL="1828800" rtl="0">
              <a:spcBef>
                <a:spcPts val="1600"/>
              </a:spcBef>
              <a:spcAft>
                <a:spcPts val="0"/>
              </a:spcAft>
              <a:buClr>
                <a:srgbClr val="434343"/>
              </a:buClr>
              <a:buSzPts val="1400"/>
              <a:buChar char="●"/>
              <a:defRPr>
                <a:solidFill>
                  <a:srgbClr val="434343"/>
                </a:solidFill>
              </a:defRPr>
            </a:lvl4pPr>
            <a:lvl5pPr indent="-317500" lvl="4" marL="2286000" rtl="0">
              <a:spcBef>
                <a:spcPts val="1600"/>
              </a:spcBef>
              <a:spcAft>
                <a:spcPts val="0"/>
              </a:spcAft>
              <a:buClr>
                <a:srgbClr val="434343"/>
              </a:buClr>
              <a:buSzPts val="1400"/>
              <a:buChar char="○"/>
              <a:defRPr>
                <a:solidFill>
                  <a:srgbClr val="434343"/>
                </a:solidFill>
              </a:defRPr>
            </a:lvl5pPr>
            <a:lvl6pPr indent="-317500" lvl="5" marL="2743200" rtl="0">
              <a:spcBef>
                <a:spcPts val="1600"/>
              </a:spcBef>
              <a:spcAft>
                <a:spcPts val="0"/>
              </a:spcAft>
              <a:buClr>
                <a:srgbClr val="434343"/>
              </a:buClr>
              <a:buSzPts val="1400"/>
              <a:buChar char="■"/>
              <a:defRPr>
                <a:solidFill>
                  <a:srgbClr val="434343"/>
                </a:solidFill>
              </a:defRPr>
            </a:lvl6pPr>
            <a:lvl7pPr indent="-317500" lvl="6" marL="3200400" rtl="0">
              <a:spcBef>
                <a:spcPts val="1600"/>
              </a:spcBef>
              <a:spcAft>
                <a:spcPts val="0"/>
              </a:spcAft>
              <a:buClr>
                <a:srgbClr val="434343"/>
              </a:buClr>
              <a:buSzPts val="1400"/>
              <a:buChar char="●"/>
              <a:defRPr>
                <a:solidFill>
                  <a:srgbClr val="434343"/>
                </a:solidFill>
              </a:defRPr>
            </a:lvl7pPr>
            <a:lvl8pPr indent="-317500" lvl="7" marL="3657600" rtl="0">
              <a:spcBef>
                <a:spcPts val="1600"/>
              </a:spcBef>
              <a:spcAft>
                <a:spcPts val="0"/>
              </a:spcAft>
              <a:buClr>
                <a:srgbClr val="434343"/>
              </a:buClr>
              <a:buSzPts val="1400"/>
              <a:buChar char="○"/>
              <a:defRPr>
                <a:solidFill>
                  <a:srgbClr val="434343"/>
                </a:solidFill>
              </a:defRPr>
            </a:lvl8pPr>
            <a:lvl9pPr indent="-317500" lvl="8" marL="4114800" rtl="0">
              <a:spcBef>
                <a:spcPts val="1600"/>
              </a:spcBef>
              <a:spcAft>
                <a:spcPts val="1600"/>
              </a:spcAft>
              <a:buClr>
                <a:srgbClr val="434343"/>
              </a:buClr>
              <a:buSzPts val="1400"/>
              <a:buFont typeface="Cabin"/>
              <a:buChar char="■"/>
              <a:defRPr>
                <a:solidFill>
                  <a:srgbClr val="434343"/>
                </a:solidFill>
                <a:latin typeface="Cabin"/>
                <a:ea typeface="Cabin"/>
                <a:cs typeface="Cabin"/>
                <a:sym typeface="Cabin"/>
              </a:defRPr>
            </a:lvl9pPr>
          </a:lstStyle>
          <a:p/>
        </p:txBody>
      </p:sp>
      <p:sp>
        <p:nvSpPr>
          <p:cNvPr id="30" name="Google Shape;30;p6"/>
          <p:cNvSpPr txBox="1"/>
          <p:nvPr>
            <p:ph idx="3" type="body"/>
          </p:nvPr>
        </p:nvSpPr>
        <p:spPr>
          <a:xfrm>
            <a:off x="4904675" y="791300"/>
            <a:ext cx="2136900" cy="4168800"/>
          </a:xfrm>
          <a:prstGeom prst="rect">
            <a:avLst/>
          </a:prstGeom>
        </p:spPr>
        <p:txBody>
          <a:bodyPr anchorCtr="0" anchor="t" bIns="91425" lIns="91425" spcFirstLastPara="1" rIns="91425" wrap="square" tIns="91425">
            <a:noAutofit/>
          </a:bodyPr>
          <a:lstStyle>
            <a:lvl1pPr indent="-311150" lvl="0" marL="457200" rtl="0" algn="just">
              <a:lnSpc>
                <a:spcPct val="115000"/>
              </a:lnSpc>
              <a:spcBef>
                <a:spcPts val="0"/>
              </a:spcBef>
              <a:spcAft>
                <a:spcPts val="0"/>
              </a:spcAft>
              <a:buClr>
                <a:srgbClr val="434343"/>
              </a:buClr>
              <a:buSzPts val="1300"/>
              <a:buChar char="●"/>
              <a:defRPr>
                <a:solidFill>
                  <a:srgbClr val="434343"/>
                </a:solidFill>
              </a:defRPr>
            </a:lvl1pPr>
            <a:lvl2pPr indent="-292100" lvl="1" marL="914400" rtl="0" algn="just">
              <a:spcBef>
                <a:spcPts val="0"/>
              </a:spcBef>
              <a:spcAft>
                <a:spcPts val="0"/>
              </a:spcAft>
              <a:buClr>
                <a:srgbClr val="434343"/>
              </a:buClr>
              <a:buSzPts val="1000"/>
              <a:buChar char="○"/>
              <a:defRPr>
                <a:solidFill>
                  <a:srgbClr val="434343"/>
                </a:solidFill>
              </a:defRPr>
            </a:lvl2pPr>
            <a:lvl3pPr indent="-292100" lvl="2" marL="1371600" rtl="0" algn="just">
              <a:spcBef>
                <a:spcPts val="0"/>
              </a:spcBef>
              <a:spcAft>
                <a:spcPts val="0"/>
              </a:spcAft>
              <a:buClr>
                <a:srgbClr val="434343"/>
              </a:buClr>
              <a:buSzPts val="1000"/>
              <a:buChar char="■"/>
              <a:defRPr>
                <a:solidFill>
                  <a:srgbClr val="434343"/>
                </a:solidFill>
              </a:defRPr>
            </a:lvl3pPr>
            <a:lvl4pPr indent="-317500" lvl="3" marL="1828800" rtl="0">
              <a:spcBef>
                <a:spcPts val="1600"/>
              </a:spcBef>
              <a:spcAft>
                <a:spcPts val="0"/>
              </a:spcAft>
              <a:buClr>
                <a:srgbClr val="434343"/>
              </a:buClr>
              <a:buSzPts val="1400"/>
              <a:buChar char="●"/>
              <a:defRPr>
                <a:solidFill>
                  <a:srgbClr val="434343"/>
                </a:solidFill>
              </a:defRPr>
            </a:lvl4pPr>
            <a:lvl5pPr indent="-317500" lvl="4" marL="2286000" rtl="0">
              <a:spcBef>
                <a:spcPts val="1600"/>
              </a:spcBef>
              <a:spcAft>
                <a:spcPts val="0"/>
              </a:spcAft>
              <a:buClr>
                <a:srgbClr val="434343"/>
              </a:buClr>
              <a:buSzPts val="1400"/>
              <a:buChar char="○"/>
              <a:defRPr>
                <a:solidFill>
                  <a:srgbClr val="434343"/>
                </a:solidFill>
              </a:defRPr>
            </a:lvl5pPr>
            <a:lvl6pPr indent="-317500" lvl="5" marL="2743200" rtl="0">
              <a:spcBef>
                <a:spcPts val="1600"/>
              </a:spcBef>
              <a:spcAft>
                <a:spcPts val="0"/>
              </a:spcAft>
              <a:buClr>
                <a:srgbClr val="434343"/>
              </a:buClr>
              <a:buSzPts val="1400"/>
              <a:buChar char="■"/>
              <a:defRPr>
                <a:solidFill>
                  <a:srgbClr val="434343"/>
                </a:solidFill>
              </a:defRPr>
            </a:lvl6pPr>
            <a:lvl7pPr indent="-317500" lvl="6" marL="3200400" rtl="0">
              <a:spcBef>
                <a:spcPts val="1600"/>
              </a:spcBef>
              <a:spcAft>
                <a:spcPts val="0"/>
              </a:spcAft>
              <a:buClr>
                <a:srgbClr val="434343"/>
              </a:buClr>
              <a:buSzPts val="1400"/>
              <a:buChar char="●"/>
              <a:defRPr>
                <a:solidFill>
                  <a:srgbClr val="434343"/>
                </a:solidFill>
              </a:defRPr>
            </a:lvl7pPr>
            <a:lvl8pPr indent="-317500" lvl="7" marL="3657600" rtl="0">
              <a:spcBef>
                <a:spcPts val="1600"/>
              </a:spcBef>
              <a:spcAft>
                <a:spcPts val="0"/>
              </a:spcAft>
              <a:buClr>
                <a:srgbClr val="434343"/>
              </a:buClr>
              <a:buSzPts val="1400"/>
              <a:buChar char="○"/>
              <a:defRPr>
                <a:solidFill>
                  <a:srgbClr val="434343"/>
                </a:solidFill>
              </a:defRPr>
            </a:lvl8pPr>
            <a:lvl9pPr indent="-317500" lvl="8" marL="4114800" rtl="0">
              <a:spcBef>
                <a:spcPts val="1600"/>
              </a:spcBef>
              <a:spcAft>
                <a:spcPts val="1600"/>
              </a:spcAft>
              <a:buClr>
                <a:srgbClr val="434343"/>
              </a:buClr>
              <a:buSzPts val="1400"/>
              <a:buFont typeface="Cabin"/>
              <a:buChar char="■"/>
              <a:defRPr>
                <a:solidFill>
                  <a:srgbClr val="434343"/>
                </a:solidFill>
                <a:latin typeface="Cabin"/>
                <a:ea typeface="Cabin"/>
                <a:cs typeface="Cabin"/>
                <a:sym typeface="Cabin"/>
              </a:defRPr>
            </a:lvl9pPr>
          </a:lstStyle>
          <a:p/>
        </p:txBody>
      </p:sp>
    </p:spTree>
  </p:cSld>
  <p:clrMapOvr>
    <a:masterClrMapping/>
  </p:clrMapOvr>
  <p:extLst>
    <p:ext uri="{DCECCB84-F9BA-43D5-87BE-67443E8EF086}">
      <p15:sldGuideLst>
        <p15:guide id="1" pos="5294">
          <p15:clr>
            <a:srgbClr val="FA7B17"/>
          </p15:clr>
        </p15:guide>
        <p15:guide id="2" pos="159">
          <p15:clr>
            <a:srgbClr val="FA7B17"/>
          </p15:clr>
        </p15:guide>
        <p15:guide id="3" orient="horz" pos="164">
          <p15:clr>
            <a:srgbClr val="FA7B17"/>
          </p15:clr>
        </p15:guide>
      </p15:sldGuideLst>
    </p:ext>
  </p:extLst>
</p:sldLayout>
</file>

<file path=ppt/slideLayouts/slideLayout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amp; Three Columns">
  <p:cSld name="TITLE_AND_BODY_15">
    <p:bg>
      <p:bgPr>
        <a:blipFill>
          <a:blip r:embed="rId2">
            <a:alphaModFix/>
          </a:blip>
          <a:stretch>
            <a:fillRect/>
          </a:stretch>
        </a:blipFill>
      </p:bgPr>
    </p:bg>
    <p:spTree>
      <p:nvGrpSpPr>
        <p:cNvPr id="31" name="Shape 31"/>
        <p:cNvGrpSpPr/>
        <p:nvPr/>
      </p:nvGrpSpPr>
      <p:grpSpPr>
        <a:xfrm>
          <a:off x="0" y="0"/>
          <a:ext cx="0" cy="0"/>
          <a:chOff x="0" y="0"/>
          <a:chExt cx="0" cy="0"/>
        </a:xfrm>
      </p:grpSpPr>
      <p:sp>
        <p:nvSpPr>
          <p:cNvPr id="32" name="Google Shape;32;p7"/>
          <p:cNvSpPr txBox="1"/>
          <p:nvPr>
            <p:ph type="title"/>
          </p:nvPr>
        </p:nvSpPr>
        <p:spPr>
          <a:xfrm>
            <a:off x="252225" y="106525"/>
            <a:ext cx="8621700" cy="1041000"/>
          </a:xfrm>
          <a:prstGeom prst="rect">
            <a:avLst/>
          </a:prstGeom>
          <a:noFill/>
          <a:effectLst>
            <a:outerShdw blurRad="57150" rotWithShape="0" algn="bl" dir="5400000" dist="19050">
              <a:srgbClr val="000000">
                <a:alpha val="50000"/>
              </a:srgbClr>
            </a:outerShdw>
          </a:effectLst>
        </p:spPr>
        <p:txBody>
          <a:bodyPr anchorCtr="0" anchor="t" bIns="91425" lIns="91425" spcFirstLastPara="1" rIns="91425" wrap="square" tIns="91425">
            <a:noAutofit/>
          </a:bodyPr>
          <a:lstStyle>
            <a:lvl1pPr lvl="0" rtl="0">
              <a:spcBef>
                <a:spcPts val="0"/>
              </a:spcBef>
              <a:spcAft>
                <a:spcPts val="0"/>
              </a:spcAft>
              <a:buClr>
                <a:schemeClr val="lt1"/>
              </a:buClr>
              <a:buSzPts val="2000"/>
              <a:buNone/>
              <a:defRPr sz="2000">
                <a:solidFill>
                  <a:schemeClr val="lt1"/>
                </a:solidFill>
              </a:defRPr>
            </a:lvl1pPr>
            <a:lvl2pPr lvl="1" rtl="0">
              <a:spcBef>
                <a:spcPts val="0"/>
              </a:spcBef>
              <a:spcAft>
                <a:spcPts val="0"/>
              </a:spcAft>
              <a:buSzPts val="2800"/>
              <a:buNone/>
              <a:defRPr/>
            </a:lvl2pPr>
            <a:lvl3pPr lvl="2" rtl="0">
              <a:spcBef>
                <a:spcPts val="0"/>
              </a:spcBef>
              <a:spcAft>
                <a:spcPts val="0"/>
              </a:spcAft>
              <a:buSzPts val="2800"/>
              <a:buNone/>
              <a:defRPr/>
            </a:lvl3pPr>
            <a:lvl4pPr lvl="3" rtl="0">
              <a:spcBef>
                <a:spcPts val="0"/>
              </a:spcBef>
              <a:spcAft>
                <a:spcPts val="0"/>
              </a:spcAft>
              <a:buSzPts val="2800"/>
              <a:buNone/>
              <a:defRPr/>
            </a:lvl4pPr>
            <a:lvl5pPr lvl="4" rtl="0">
              <a:spcBef>
                <a:spcPts val="0"/>
              </a:spcBef>
              <a:spcAft>
                <a:spcPts val="0"/>
              </a:spcAft>
              <a:buSzPts val="2800"/>
              <a:buNone/>
              <a:defRPr/>
            </a:lvl5pPr>
            <a:lvl6pPr lvl="5" rtl="0">
              <a:spcBef>
                <a:spcPts val="0"/>
              </a:spcBef>
              <a:spcAft>
                <a:spcPts val="0"/>
              </a:spcAft>
              <a:buSzPts val="2800"/>
              <a:buNone/>
              <a:defRPr/>
            </a:lvl6pPr>
            <a:lvl7pPr lvl="6" rtl="0">
              <a:spcBef>
                <a:spcPts val="0"/>
              </a:spcBef>
              <a:spcAft>
                <a:spcPts val="0"/>
              </a:spcAft>
              <a:buSzPts val="2800"/>
              <a:buNone/>
              <a:defRPr/>
            </a:lvl7pPr>
            <a:lvl8pPr lvl="7" rtl="0">
              <a:spcBef>
                <a:spcPts val="0"/>
              </a:spcBef>
              <a:spcAft>
                <a:spcPts val="0"/>
              </a:spcAft>
              <a:buSzPts val="2800"/>
              <a:buNone/>
              <a:defRPr/>
            </a:lvl8pPr>
            <a:lvl9pPr lvl="8" rtl="0">
              <a:spcBef>
                <a:spcPts val="0"/>
              </a:spcBef>
              <a:spcAft>
                <a:spcPts val="0"/>
              </a:spcAft>
              <a:buSzPts val="2800"/>
              <a:buNone/>
              <a:defRPr/>
            </a:lvl9pPr>
          </a:lstStyle>
          <a:p/>
        </p:txBody>
      </p:sp>
      <p:sp>
        <p:nvSpPr>
          <p:cNvPr id="33" name="Google Shape;33;p7"/>
          <p:cNvSpPr txBox="1"/>
          <p:nvPr>
            <p:ph idx="1" type="body"/>
          </p:nvPr>
        </p:nvSpPr>
        <p:spPr>
          <a:xfrm>
            <a:off x="252075" y="1297450"/>
            <a:ext cx="2677200" cy="3662700"/>
          </a:xfrm>
          <a:prstGeom prst="rect">
            <a:avLst/>
          </a:prstGeom>
        </p:spPr>
        <p:txBody>
          <a:bodyPr anchorCtr="0" anchor="t" bIns="91425" lIns="91425" spcFirstLastPara="1" rIns="91425" wrap="square" tIns="91425">
            <a:noAutofit/>
          </a:bodyPr>
          <a:lstStyle>
            <a:lvl1pPr indent="-311150" lvl="0" marL="457200" rtl="0" algn="just">
              <a:lnSpc>
                <a:spcPct val="115000"/>
              </a:lnSpc>
              <a:spcBef>
                <a:spcPts val="0"/>
              </a:spcBef>
              <a:spcAft>
                <a:spcPts val="0"/>
              </a:spcAft>
              <a:buClr>
                <a:srgbClr val="434343"/>
              </a:buClr>
              <a:buSzPts val="1300"/>
              <a:buChar char="●"/>
              <a:defRPr>
                <a:solidFill>
                  <a:srgbClr val="434343"/>
                </a:solidFill>
              </a:defRPr>
            </a:lvl1pPr>
            <a:lvl2pPr indent="-292100" lvl="1" marL="914400" rtl="0" algn="just">
              <a:spcBef>
                <a:spcPts val="0"/>
              </a:spcBef>
              <a:spcAft>
                <a:spcPts val="0"/>
              </a:spcAft>
              <a:buClr>
                <a:srgbClr val="434343"/>
              </a:buClr>
              <a:buSzPts val="1000"/>
              <a:buChar char="○"/>
              <a:defRPr>
                <a:solidFill>
                  <a:srgbClr val="434343"/>
                </a:solidFill>
              </a:defRPr>
            </a:lvl2pPr>
            <a:lvl3pPr indent="-292100" lvl="2" marL="1371600" rtl="0" algn="just">
              <a:spcBef>
                <a:spcPts val="0"/>
              </a:spcBef>
              <a:spcAft>
                <a:spcPts val="0"/>
              </a:spcAft>
              <a:buClr>
                <a:srgbClr val="434343"/>
              </a:buClr>
              <a:buSzPts val="1000"/>
              <a:buChar char="■"/>
              <a:defRPr>
                <a:solidFill>
                  <a:srgbClr val="434343"/>
                </a:solidFill>
              </a:defRPr>
            </a:lvl3pPr>
            <a:lvl4pPr indent="-317500" lvl="3" marL="1828800" rtl="0">
              <a:spcBef>
                <a:spcPts val="1600"/>
              </a:spcBef>
              <a:spcAft>
                <a:spcPts val="0"/>
              </a:spcAft>
              <a:buClr>
                <a:srgbClr val="434343"/>
              </a:buClr>
              <a:buSzPts val="1400"/>
              <a:buChar char="●"/>
              <a:defRPr>
                <a:solidFill>
                  <a:srgbClr val="434343"/>
                </a:solidFill>
              </a:defRPr>
            </a:lvl4pPr>
            <a:lvl5pPr indent="-317500" lvl="4" marL="2286000" rtl="0">
              <a:spcBef>
                <a:spcPts val="1600"/>
              </a:spcBef>
              <a:spcAft>
                <a:spcPts val="0"/>
              </a:spcAft>
              <a:buClr>
                <a:srgbClr val="434343"/>
              </a:buClr>
              <a:buSzPts val="1400"/>
              <a:buChar char="○"/>
              <a:defRPr>
                <a:solidFill>
                  <a:srgbClr val="434343"/>
                </a:solidFill>
              </a:defRPr>
            </a:lvl5pPr>
            <a:lvl6pPr indent="-317500" lvl="5" marL="2743200" rtl="0">
              <a:spcBef>
                <a:spcPts val="1600"/>
              </a:spcBef>
              <a:spcAft>
                <a:spcPts val="0"/>
              </a:spcAft>
              <a:buClr>
                <a:srgbClr val="434343"/>
              </a:buClr>
              <a:buSzPts val="1400"/>
              <a:buChar char="■"/>
              <a:defRPr>
                <a:solidFill>
                  <a:srgbClr val="434343"/>
                </a:solidFill>
              </a:defRPr>
            </a:lvl6pPr>
            <a:lvl7pPr indent="-317500" lvl="6" marL="3200400" rtl="0">
              <a:spcBef>
                <a:spcPts val="1600"/>
              </a:spcBef>
              <a:spcAft>
                <a:spcPts val="0"/>
              </a:spcAft>
              <a:buClr>
                <a:srgbClr val="434343"/>
              </a:buClr>
              <a:buSzPts val="1400"/>
              <a:buChar char="●"/>
              <a:defRPr>
                <a:solidFill>
                  <a:srgbClr val="434343"/>
                </a:solidFill>
              </a:defRPr>
            </a:lvl7pPr>
            <a:lvl8pPr indent="-317500" lvl="7" marL="3657600" rtl="0">
              <a:spcBef>
                <a:spcPts val="1600"/>
              </a:spcBef>
              <a:spcAft>
                <a:spcPts val="0"/>
              </a:spcAft>
              <a:buClr>
                <a:srgbClr val="434343"/>
              </a:buClr>
              <a:buSzPts val="1400"/>
              <a:buChar char="○"/>
              <a:defRPr>
                <a:solidFill>
                  <a:srgbClr val="434343"/>
                </a:solidFill>
              </a:defRPr>
            </a:lvl8pPr>
            <a:lvl9pPr indent="-317500" lvl="8" marL="4114800" rtl="0">
              <a:spcBef>
                <a:spcPts val="1600"/>
              </a:spcBef>
              <a:spcAft>
                <a:spcPts val="1600"/>
              </a:spcAft>
              <a:buClr>
                <a:srgbClr val="434343"/>
              </a:buClr>
              <a:buSzPts val="1400"/>
              <a:buFont typeface="Cabin"/>
              <a:buChar char="■"/>
              <a:defRPr>
                <a:solidFill>
                  <a:srgbClr val="434343"/>
                </a:solidFill>
                <a:latin typeface="Cabin"/>
                <a:ea typeface="Cabin"/>
                <a:cs typeface="Cabin"/>
                <a:sym typeface="Cabin"/>
              </a:defRPr>
            </a:lvl9pPr>
          </a:lstStyle>
          <a:p/>
        </p:txBody>
      </p:sp>
      <p:sp>
        <p:nvSpPr>
          <p:cNvPr id="34" name="Google Shape;34;p7"/>
          <p:cNvSpPr txBox="1"/>
          <p:nvPr>
            <p:ph idx="12" type="sldNum"/>
          </p:nvPr>
        </p:nvSpPr>
        <p:spPr>
          <a:xfrm>
            <a:off x="3427350" y="4461775"/>
            <a:ext cx="1354200" cy="498300"/>
          </a:xfrm>
          <a:prstGeom prst="rect">
            <a:avLst/>
          </a:prstGeom>
        </p:spPr>
        <p:txBody>
          <a:bodyPr anchorCtr="0" anchor="ctr" bIns="91425" lIns="91425" spcFirstLastPara="1" rIns="91425" wrap="square" tIns="91425">
            <a:no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
              <a:t>‹#›</a:t>
            </a:fld>
            <a:endParaRPr/>
          </a:p>
        </p:txBody>
      </p:sp>
      <p:sp>
        <p:nvSpPr>
          <p:cNvPr id="35" name="Google Shape;35;p7"/>
          <p:cNvSpPr txBox="1"/>
          <p:nvPr>
            <p:ph idx="2" type="body"/>
          </p:nvPr>
        </p:nvSpPr>
        <p:spPr>
          <a:xfrm>
            <a:off x="3394725" y="1297450"/>
            <a:ext cx="2677200" cy="3662700"/>
          </a:xfrm>
          <a:prstGeom prst="rect">
            <a:avLst/>
          </a:prstGeom>
        </p:spPr>
        <p:txBody>
          <a:bodyPr anchorCtr="0" anchor="t" bIns="91425" lIns="91425" spcFirstLastPara="1" rIns="91425" wrap="square" tIns="91425">
            <a:noAutofit/>
          </a:bodyPr>
          <a:lstStyle>
            <a:lvl1pPr indent="-311150" lvl="0" marL="457200" rtl="0" algn="just">
              <a:lnSpc>
                <a:spcPct val="115000"/>
              </a:lnSpc>
              <a:spcBef>
                <a:spcPts val="0"/>
              </a:spcBef>
              <a:spcAft>
                <a:spcPts val="0"/>
              </a:spcAft>
              <a:buClr>
                <a:srgbClr val="434343"/>
              </a:buClr>
              <a:buSzPts val="1300"/>
              <a:buChar char="●"/>
              <a:defRPr>
                <a:solidFill>
                  <a:srgbClr val="434343"/>
                </a:solidFill>
              </a:defRPr>
            </a:lvl1pPr>
            <a:lvl2pPr indent="-292100" lvl="1" marL="914400" rtl="0" algn="just">
              <a:spcBef>
                <a:spcPts val="0"/>
              </a:spcBef>
              <a:spcAft>
                <a:spcPts val="0"/>
              </a:spcAft>
              <a:buClr>
                <a:srgbClr val="434343"/>
              </a:buClr>
              <a:buSzPts val="1000"/>
              <a:buChar char="○"/>
              <a:defRPr>
                <a:solidFill>
                  <a:srgbClr val="434343"/>
                </a:solidFill>
              </a:defRPr>
            </a:lvl2pPr>
            <a:lvl3pPr indent="-292100" lvl="2" marL="1371600" rtl="0" algn="just">
              <a:spcBef>
                <a:spcPts val="0"/>
              </a:spcBef>
              <a:spcAft>
                <a:spcPts val="0"/>
              </a:spcAft>
              <a:buClr>
                <a:srgbClr val="434343"/>
              </a:buClr>
              <a:buSzPts val="1000"/>
              <a:buChar char="■"/>
              <a:defRPr>
                <a:solidFill>
                  <a:srgbClr val="434343"/>
                </a:solidFill>
              </a:defRPr>
            </a:lvl3pPr>
            <a:lvl4pPr indent="-317500" lvl="3" marL="1828800" rtl="0">
              <a:spcBef>
                <a:spcPts val="1600"/>
              </a:spcBef>
              <a:spcAft>
                <a:spcPts val="0"/>
              </a:spcAft>
              <a:buClr>
                <a:srgbClr val="434343"/>
              </a:buClr>
              <a:buSzPts val="1400"/>
              <a:buChar char="●"/>
              <a:defRPr>
                <a:solidFill>
                  <a:srgbClr val="434343"/>
                </a:solidFill>
              </a:defRPr>
            </a:lvl4pPr>
            <a:lvl5pPr indent="-317500" lvl="4" marL="2286000" rtl="0">
              <a:spcBef>
                <a:spcPts val="1600"/>
              </a:spcBef>
              <a:spcAft>
                <a:spcPts val="0"/>
              </a:spcAft>
              <a:buClr>
                <a:srgbClr val="434343"/>
              </a:buClr>
              <a:buSzPts val="1400"/>
              <a:buChar char="○"/>
              <a:defRPr>
                <a:solidFill>
                  <a:srgbClr val="434343"/>
                </a:solidFill>
              </a:defRPr>
            </a:lvl5pPr>
            <a:lvl6pPr indent="-317500" lvl="5" marL="2743200" rtl="0">
              <a:spcBef>
                <a:spcPts val="1600"/>
              </a:spcBef>
              <a:spcAft>
                <a:spcPts val="0"/>
              </a:spcAft>
              <a:buClr>
                <a:srgbClr val="434343"/>
              </a:buClr>
              <a:buSzPts val="1400"/>
              <a:buChar char="■"/>
              <a:defRPr>
                <a:solidFill>
                  <a:srgbClr val="434343"/>
                </a:solidFill>
              </a:defRPr>
            </a:lvl6pPr>
            <a:lvl7pPr indent="-317500" lvl="6" marL="3200400" rtl="0">
              <a:spcBef>
                <a:spcPts val="1600"/>
              </a:spcBef>
              <a:spcAft>
                <a:spcPts val="0"/>
              </a:spcAft>
              <a:buClr>
                <a:srgbClr val="434343"/>
              </a:buClr>
              <a:buSzPts val="1400"/>
              <a:buChar char="●"/>
              <a:defRPr>
                <a:solidFill>
                  <a:srgbClr val="434343"/>
                </a:solidFill>
              </a:defRPr>
            </a:lvl7pPr>
            <a:lvl8pPr indent="-317500" lvl="7" marL="3657600" rtl="0">
              <a:spcBef>
                <a:spcPts val="1600"/>
              </a:spcBef>
              <a:spcAft>
                <a:spcPts val="0"/>
              </a:spcAft>
              <a:buClr>
                <a:srgbClr val="434343"/>
              </a:buClr>
              <a:buSzPts val="1400"/>
              <a:buChar char="○"/>
              <a:defRPr>
                <a:solidFill>
                  <a:srgbClr val="434343"/>
                </a:solidFill>
              </a:defRPr>
            </a:lvl8pPr>
            <a:lvl9pPr indent="-317500" lvl="8" marL="4114800" rtl="0">
              <a:spcBef>
                <a:spcPts val="1600"/>
              </a:spcBef>
              <a:spcAft>
                <a:spcPts val="1600"/>
              </a:spcAft>
              <a:buClr>
                <a:srgbClr val="434343"/>
              </a:buClr>
              <a:buSzPts val="1400"/>
              <a:buFont typeface="Cabin"/>
              <a:buChar char="■"/>
              <a:defRPr>
                <a:solidFill>
                  <a:srgbClr val="434343"/>
                </a:solidFill>
                <a:latin typeface="Cabin"/>
                <a:ea typeface="Cabin"/>
                <a:cs typeface="Cabin"/>
                <a:sym typeface="Cabin"/>
              </a:defRPr>
            </a:lvl9pPr>
          </a:lstStyle>
          <a:p/>
        </p:txBody>
      </p:sp>
      <p:sp>
        <p:nvSpPr>
          <p:cNvPr id="36" name="Google Shape;36;p7"/>
          <p:cNvSpPr txBox="1"/>
          <p:nvPr>
            <p:ph idx="3" type="body"/>
          </p:nvPr>
        </p:nvSpPr>
        <p:spPr>
          <a:xfrm>
            <a:off x="6141675" y="1297450"/>
            <a:ext cx="2646300" cy="3662700"/>
          </a:xfrm>
          <a:prstGeom prst="rect">
            <a:avLst/>
          </a:prstGeom>
        </p:spPr>
        <p:txBody>
          <a:bodyPr anchorCtr="0" anchor="t" bIns="91425" lIns="91425" spcFirstLastPara="1" rIns="91425" wrap="square" tIns="91425">
            <a:noAutofit/>
          </a:bodyPr>
          <a:lstStyle>
            <a:lvl1pPr indent="-311150" lvl="0" marL="457200" rtl="0" algn="just">
              <a:lnSpc>
                <a:spcPct val="115000"/>
              </a:lnSpc>
              <a:spcBef>
                <a:spcPts val="0"/>
              </a:spcBef>
              <a:spcAft>
                <a:spcPts val="0"/>
              </a:spcAft>
              <a:buClr>
                <a:srgbClr val="434343"/>
              </a:buClr>
              <a:buSzPts val="1300"/>
              <a:buChar char="●"/>
              <a:defRPr>
                <a:solidFill>
                  <a:srgbClr val="434343"/>
                </a:solidFill>
              </a:defRPr>
            </a:lvl1pPr>
            <a:lvl2pPr indent="-292100" lvl="1" marL="914400" rtl="0" algn="just">
              <a:spcBef>
                <a:spcPts val="0"/>
              </a:spcBef>
              <a:spcAft>
                <a:spcPts val="0"/>
              </a:spcAft>
              <a:buClr>
                <a:srgbClr val="434343"/>
              </a:buClr>
              <a:buSzPts val="1000"/>
              <a:buChar char="○"/>
              <a:defRPr>
                <a:solidFill>
                  <a:srgbClr val="434343"/>
                </a:solidFill>
              </a:defRPr>
            </a:lvl2pPr>
            <a:lvl3pPr indent="-292100" lvl="2" marL="1371600" rtl="0" algn="just">
              <a:spcBef>
                <a:spcPts val="0"/>
              </a:spcBef>
              <a:spcAft>
                <a:spcPts val="0"/>
              </a:spcAft>
              <a:buClr>
                <a:srgbClr val="434343"/>
              </a:buClr>
              <a:buSzPts val="1000"/>
              <a:buChar char="■"/>
              <a:defRPr>
                <a:solidFill>
                  <a:srgbClr val="434343"/>
                </a:solidFill>
              </a:defRPr>
            </a:lvl3pPr>
            <a:lvl4pPr indent="-317500" lvl="3" marL="1828800" rtl="0">
              <a:spcBef>
                <a:spcPts val="1600"/>
              </a:spcBef>
              <a:spcAft>
                <a:spcPts val="0"/>
              </a:spcAft>
              <a:buClr>
                <a:srgbClr val="434343"/>
              </a:buClr>
              <a:buSzPts val="1400"/>
              <a:buChar char="●"/>
              <a:defRPr>
                <a:solidFill>
                  <a:srgbClr val="434343"/>
                </a:solidFill>
              </a:defRPr>
            </a:lvl4pPr>
            <a:lvl5pPr indent="-317500" lvl="4" marL="2286000" rtl="0">
              <a:spcBef>
                <a:spcPts val="1600"/>
              </a:spcBef>
              <a:spcAft>
                <a:spcPts val="0"/>
              </a:spcAft>
              <a:buClr>
                <a:srgbClr val="434343"/>
              </a:buClr>
              <a:buSzPts val="1400"/>
              <a:buChar char="○"/>
              <a:defRPr>
                <a:solidFill>
                  <a:srgbClr val="434343"/>
                </a:solidFill>
              </a:defRPr>
            </a:lvl5pPr>
            <a:lvl6pPr indent="-317500" lvl="5" marL="2743200" rtl="0">
              <a:spcBef>
                <a:spcPts val="1600"/>
              </a:spcBef>
              <a:spcAft>
                <a:spcPts val="0"/>
              </a:spcAft>
              <a:buClr>
                <a:srgbClr val="434343"/>
              </a:buClr>
              <a:buSzPts val="1400"/>
              <a:buChar char="■"/>
              <a:defRPr>
                <a:solidFill>
                  <a:srgbClr val="434343"/>
                </a:solidFill>
              </a:defRPr>
            </a:lvl6pPr>
            <a:lvl7pPr indent="-317500" lvl="6" marL="3200400" rtl="0">
              <a:spcBef>
                <a:spcPts val="1600"/>
              </a:spcBef>
              <a:spcAft>
                <a:spcPts val="0"/>
              </a:spcAft>
              <a:buClr>
                <a:srgbClr val="434343"/>
              </a:buClr>
              <a:buSzPts val="1400"/>
              <a:buChar char="●"/>
              <a:defRPr>
                <a:solidFill>
                  <a:srgbClr val="434343"/>
                </a:solidFill>
              </a:defRPr>
            </a:lvl7pPr>
            <a:lvl8pPr indent="-317500" lvl="7" marL="3657600" rtl="0">
              <a:spcBef>
                <a:spcPts val="1600"/>
              </a:spcBef>
              <a:spcAft>
                <a:spcPts val="0"/>
              </a:spcAft>
              <a:buClr>
                <a:srgbClr val="434343"/>
              </a:buClr>
              <a:buSzPts val="1400"/>
              <a:buChar char="○"/>
              <a:defRPr>
                <a:solidFill>
                  <a:srgbClr val="434343"/>
                </a:solidFill>
              </a:defRPr>
            </a:lvl8pPr>
            <a:lvl9pPr indent="-317500" lvl="8" marL="4114800" rtl="0">
              <a:spcBef>
                <a:spcPts val="1600"/>
              </a:spcBef>
              <a:spcAft>
                <a:spcPts val="1600"/>
              </a:spcAft>
              <a:buClr>
                <a:srgbClr val="434343"/>
              </a:buClr>
              <a:buSzPts val="1400"/>
              <a:buFont typeface="Cabin"/>
              <a:buChar char="■"/>
              <a:defRPr>
                <a:solidFill>
                  <a:srgbClr val="434343"/>
                </a:solidFill>
                <a:latin typeface="Cabin"/>
                <a:ea typeface="Cabin"/>
                <a:cs typeface="Cabin"/>
                <a:sym typeface="Cabin"/>
              </a:defRPr>
            </a:lvl9pPr>
          </a:lstStyle>
          <a:p/>
        </p:txBody>
      </p:sp>
    </p:spTree>
  </p:cSld>
  <p:clrMapOvr>
    <a:masterClrMapping/>
  </p:clrMapOvr>
  <p:extLst>
    <p:ext uri="{DCECCB84-F9BA-43D5-87BE-67443E8EF086}">
      <p15:sldGuideLst>
        <p15:guide id="1" pos="5294">
          <p15:clr>
            <a:srgbClr val="FA7B17"/>
          </p15:clr>
        </p15:guide>
        <p15:guide id="2" pos="159">
          <p15:clr>
            <a:srgbClr val="FA7B17"/>
          </p15:clr>
        </p15:guide>
        <p15:guide id="3" orient="horz" pos="164">
          <p15:clr>
            <a:srgbClr val="FA7B17"/>
          </p15:clr>
        </p15:guide>
      </p15:sldGuideLst>
    </p:ext>
  </p:extLst>
</p:sldLayout>
</file>

<file path=ppt/slideLayouts/slideLayout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amp; Two Columns">
  <p:cSld name="TITLE_AND_BODY_14">
    <p:bg>
      <p:bgPr>
        <a:blipFill>
          <a:blip r:embed="rId2">
            <a:alphaModFix/>
          </a:blip>
          <a:stretch>
            <a:fillRect/>
          </a:stretch>
        </a:blipFill>
      </p:bgPr>
    </p:bg>
    <p:spTree>
      <p:nvGrpSpPr>
        <p:cNvPr id="37" name="Shape 37"/>
        <p:cNvGrpSpPr/>
        <p:nvPr/>
      </p:nvGrpSpPr>
      <p:grpSpPr>
        <a:xfrm>
          <a:off x="0" y="0"/>
          <a:ext cx="0" cy="0"/>
          <a:chOff x="0" y="0"/>
          <a:chExt cx="0" cy="0"/>
        </a:xfrm>
      </p:grpSpPr>
      <p:sp>
        <p:nvSpPr>
          <p:cNvPr id="38" name="Google Shape;38;p8"/>
          <p:cNvSpPr txBox="1"/>
          <p:nvPr>
            <p:ph type="title"/>
          </p:nvPr>
        </p:nvSpPr>
        <p:spPr>
          <a:xfrm>
            <a:off x="252225" y="106525"/>
            <a:ext cx="8621700" cy="1041000"/>
          </a:xfrm>
          <a:prstGeom prst="rect">
            <a:avLst/>
          </a:prstGeom>
          <a:noFill/>
          <a:effectLst>
            <a:outerShdw blurRad="57150" rotWithShape="0" algn="bl" dir="5400000" dist="19050">
              <a:srgbClr val="000000">
                <a:alpha val="50000"/>
              </a:srgbClr>
            </a:outerShdw>
          </a:effectLst>
        </p:spPr>
        <p:txBody>
          <a:bodyPr anchorCtr="0" anchor="t" bIns="91425" lIns="91425" spcFirstLastPara="1" rIns="91425" wrap="square" tIns="91425">
            <a:noAutofit/>
          </a:bodyPr>
          <a:lstStyle>
            <a:lvl1pPr lvl="0" rtl="0">
              <a:spcBef>
                <a:spcPts val="0"/>
              </a:spcBef>
              <a:spcAft>
                <a:spcPts val="0"/>
              </a:spcAft>
              <a:buClr>
                <a:schemeClr val="lt1"/>
              </a:buClr>
              <a:buSzPts val="2000"/>
              <a:buNone/>
              <a:defRPr sz="2000">
                <a:solidFill>
                  <a:schemeClr val="lt1"/>
                </a:solidFill>
              </a:defRPr>
            </a:lvl1pPr>
            <a:lvl2pPr lvl="1" rtl="0">
              <a:spcBef>
                <a:spcPts val="0"/>
              </a:spcBef>
              <a:spcAft>
                <a:spcPts val="0"/>
              </a:spcAft>
              <a:buSzPts val="2800"/>
              <a:buNone/>
              <a:defRPr/>
            </a:lvl2pPr>
            <a:lvl3pPr lvl="2" rtl="0">
              <a:spcBef>
                <a:spcPts val="0"/>
              </a:spcBef>
              <a:spcAft>
                <a:spcPts val="0"/>
              </a:spcAft>
              <a:buSzPts val="2800"/>
              <a:buNone/>
              <a:defRPr/>
            </a:lvl3pPr>
            <a:lvl4pPr lvl="3" rtl="0">
              <a:spcBef>
                <a:spcPts val="0"/>
              </a:spcBef>
              <a:spcAft>
                <a:spcPts val="0"/>
              </a:spcAft>
              <a:buSzPts val="2800"/>
              <a:buNone/>
              <a:defRPr/>
            </a:lvl4pPr>
            <a:lvl5pPr lvl="4" rtl="0">
              <a:spcBef>
                <a:spcPts val="0"/>
              </a:spcBef>
              <a:spcAft>
                <a:spcPts val="0"/>
              </a:spcAft>
              <a:buSzPts val="2800"/>
              <a:buNone/>
              <a:defRPr/>
            </a:lvl5pPr>
            <a:lvl6pPr lvl="5" rtl="0">
              <a:spcBef>
                <a:spcPts val="0"/>
              </a:spcBef>
              <a:spcAft>
                <a:spcPts val="0"/>
              </a:spcAft>
              <a:buSzPts val="2800"/>
              <a:buNone/>
              <a:defRPr/>
            </a:lvl6pPr>
            <a:lvl7pPr lvl="6" rtl="0">
              <a:spcBef>
                <a:spcPts val="0"/>
              </a:spcBef>
              <a:spcAft>
                <a:spcPts val="0"/>
              </a:spcAft>
              <a:buSzPts val="2800"/>
              <a:buNone/>
              <a:defRPr/>
            </a:lvl7pPr>
            <a:lvl8pPr lvl="7" rtl="0">
              <a:spcBef>
                <a:spcPts val="0"/>
              </a:spcBef>
              <a:spcAft>
                <a:spcPts val="0"/>
              </a:spcAft>
              <a:buSzPts val="2800"/>
              <a:buNone/>
              <a:defRPr/>
            </a:lvl8pPr>
            <a:lvl9pPr lvl="8" rtl="0">
              <a:spcBef>
                <a:spcPts val="0"/>
              </a:spcBef>
              <a:spcAft>
                <a:spcPts val="0"/>
              </a:spcAft>
              <a:buSzPts val="2800"/>
              <a:buNone/>
              <a:defRPr/>
            </a:lvl9pPr>
          </a:lstStyle>
          <a:p/>
        </p:txBody>
      </p:sp>
      <p:sp>
        <p:nvSpPr>
          <p:cNvPr id="39" name="Google Shape;39;p8"/>
          <p:cNvSpPr txBox="1"/>
          <p:nvPr>
            <p:ph idx="1" type="body"/>
          </p:nvPr>
        </p:nvSpPr>
        <p:spPr>
          <a:xfrm>
            <a:off x="252075" y="1297450"/>
            <a:ext cx="4199100" cy="3662700"/>
          </a:xfrm>
          <a:prstGeom prst="rect">
            <a:avLst/>
          </a:prstGeom>
        </p:spPr>
        <p:txBody>
          <a:bodyPr anchorCtr="0" anchor="t" bIns="91425" lIns="91425" spcFirstLastPara="1" rIns="91425" wrap="square" tIns="91425">
            <a:noAutofit/>
          </a:bodyPr>
          <a:lstStyle>
            <a:lvl1pPr indent="-311150" lvl="0" marL="457200" rtl="0" algn="just">
              <a:lnSpc>
                <a:spcPct val="115000"/>
              </a:lnSpc>
              <a:spcBef>
                <a:spcPts val="0"/>
              </a:spcBef>
              <a:spcAft>
                <a:spcPts val="0"/>
              </a:spcAft>
              <a:buClr>
                <a:srgbClr val="434343"/>
              </a:buClr>
              <a:buSzPts val="1300"/>
              <a:buChar char="●"/>
              <a:defRPr>
                <a:solidFill>
                  <a:srgbClr val="434343"/>
                </a:solidFill>
              </a:defRPr>
            </a:lvl1pPr>
            <a:lvl2pPr indent="-292100" lvl="1" marL="914400" rtl="0" algn="just">
              <a:spcBef>
                <a:spcPts val="0"/>
              </a:spcBef>
              <a:spcAft>
                <a:spcPts val="0"/>
              </a:spcAft>
              <a:buClr>
                <a:srgbClr val="434343"/>
              </a:buClr>
              <a:buSzPts val="1000"/>
              <a:buChar char="○"/>
              <a:defRPr>
                <a:solidFill>
                  <a:srgbClr val="434343"/>
                </a:solidFill>
              </a:defRPr>
            </a:lvl2pPr>
            <a:lvl3pPr indent="-292100" lvl="2" marL="1371600" rtl="0" algn="just">
              <a:spcBef>
                <a:spcPts val="0"/>
              </a:spcBef>
              <a:spcAft>
                <a:spcPts val="0"/>
              </a:spcAft>
              <a:buClr>
                <a:srgbClr val="434343"/>
              </a:buClr>
              <a:buSzPts val="1000"/>
              <a:buChar char="■"/>
              <a:defRPr>
                <a:solidFill>
                  <a:srgbClr val="434343"/>
                </a:solidFill>
              </a:defRPr>
            </a:lvl3pPr>
            <a:lvl4pPr indent="-317500" lvl="3" marL="1828800" rtl="0">
              <a:spcBef>
                <a:spcPts val="1600"/>
              </a:spcBef>
              <a:spcAft>
                <a:spcPts val="0"/>
              </a:spcAft>
              <a:buClr>
                <a:srgbClr val="434343"/>
              </a:buClr>
              <a:buSzPts val="1400"/>
              <a:buChar char="●"/>
              <a:defRPr>
                <a:solidFill>
                  <a:srgbClr val="434343"/>
                </a:solidFill>
              </a:defRPr>
            </a:lvl4pPr>
            <a:lvl5pPr indent="-317500" lvl="4" marL="2286000" rtl="0">
              <a:spcBef>
                <a:spcPts val="1600"/>
              </a:spcBef>
              <a:spcAft>
                <a:spcPts val="0"/>
              </a:spcAft>
              <a:buClr>
                <a:srgbClr val="434343"/>
              </a:buClr>
              <a:buSzPts val="1400"/>
              <a:buChar char="○"/>
              <a:defRPr>
                <a:solidFill>
                  <a:srgbClr val="434343"/>
                </a:solidFill>
              </a:defRPr>
            </a:lvl5pPr>
            <a:lvl6pPr indent="-317500" lvl="5" marL="2743200" rtl="0">
              <a:spcBef>
                <a:spcPts val="1600"/>
              </a:spcBef>
              <a:spcAft>
                <a:spcPts val="0"/>
              </a:spcAft>
              <a:buClr>
                <a:srgbClr val="434343"/>
              </a:buClr>
              <a:buSzPts val="1400"/>
              <a:buChar char="■"/>
              <a:defRPr>
                <a:solidFill>
                  <a:srgbClr val="434343"/>
                </a:solidFill>
              </a:defRPr>
            </a:lvl6pPr>
            <a:lvl7pPr indent="-317500" lvl="6" marL="3200400" rtl="0">
              <a:spcBef>
                <a:spcPts val="1600"/>
              </a:spcBef>
              <a:spcAft>
                <a:spcPts val="0"/>
              </a:spcAft>
              <a:buClr>
                <a:srgbClr val="434343"/>
              </a:buClr>
              <a:buSzPts val="1400"/>
              <a:buChar char="●"/>
              <a:defRPr>
                <a:solidFill>
                  <a:srgbClr val="434343"/>
                </a:solidFill>
              </a:defRPr>
            </a:lvl7pPr>
            <a:lvl8pPr indent="-317500" lvl="7" marL="3657600" rtl="0">
              <a:spcBef>
                <a:spcPts val="1600"/>
              </a:spcBef>
              <a:spcAft>
                <a:spcPts val="0"/>
              </a:spcAft>
              <a:buClr>
                <a:srgbClr val="434343"/>
              </a:buClr>
              <a:buSzPts val="1400"/>
              <a:buChar char="○"/>
              <a:defRPr>
                <a:solidFill>
                  <a:srgbClr val="434343"/>
                </a:solidFill>
              </a:defRPr>
            </a:lvl8pPr>
            <a:lvl9pPr indent="-317500" lvl="8" marL="4114800" rtl="0">
              <a:spcBef>
                <a:spcPts val="1600"/>
              </a:spcBef>
              <a:spcAft>
                <a:spcPts val="1600"/>
              </a:spcAft>
              <a:buClr>
                <a:srgbClr val="434343"/>
              </a:buClr>
              <a:buSzPts val="1400"/>
              <a:buFont typeface="Cabin"/>
              <a:buChar char="■"/>
              <a:defRPr>
                <a:solidFill>
                  <a:srgbClr val="434343"/>
                </a:solidFill>
                <a:latin typeface="Cabin"/>
                <a:ea typeface="Cabin"/>
                <a:cs typeface="Cabin"/>
                <a:sym typeface="Cabin"/>
              </a:defRPr>
            </a:lvl9pPr>
          </a:lstStyle>
          <a:p/>
        </p:txBody>
      </p:sp>
      <p:sp>
        <p:nvSpPr>
          <p:cNvPr id="40" name="Google Shape;40;p8"/>
          <p:cNvSpPr txBox="1"/>
          <p:nvPr>
            <p:ph idx="12" type="sldNum"/>
          </p:nvPr>
        </p:nvSpPr>
        <p:spPr>
          <a:xfrm>
            <a:off x="3427350" y="4461775"/>
            <a:ext cx="1354200" cy="498300"/>
          </a:xfrm>
          <a:prstGeom prst="rect">
            <a:avLst/>
          </a:prstGeom>
        </p:spPr>
        <p:txBody>
          <a:bodyPr anchorCtr="0" anchor="ctr" bIns="91425" lIns="91425" spcFirstLastPara="1" rIns="91425" wrap="square" tIns="91425">
            <a:no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
              <a:t>‹#›</a:t>
            </a:fld>
            <a:endParaRPr/>
          </a:p>
        </p:txBody>
      </p:sp>
      <p:sp>
        <p:nvSpPr>
          <p:cNvPr id="41" name="Google Shape;41;p8"/>
          <p:cNvSpPr txBox="1"/>
          <p:nvPr>
            <p:ph idx="2" type="body"/>
          </p:nvPr>
        </p:nvSpPr>
        <p:spPr>
          <a:xfrm>
            <a:off x="4733850" y="1297450"/>
            <a:ext cx="4199100" cy="3662700"/>
          </a:xfrm>
          <a:prstGeom prst="rect">
            <a:avLst/>
          </a:prstGeom>
        </p:spPr>
        <p:txBody>
          <a:bodyPr anchorCtr="0" anchor="t" bIns="91425" lIns="91425" spcFirstLastPara="1" rIns="91425" wrap="square" tIns="91425">
            <a:noAutofit/>
          </a:bodyPr>
          <a:lstStyle>
            <a:lvl1pPr indent="-311150" lvl="0" marL="457200" rtl="0" algn="just">
              <a:lnSpc>
                <a:spcPct val="115000"/>
              </a:lnSpc>
              <a:spcBef>
                <a:spcPts val="0"/>
              </a:spcBef>
              <a:spcAft>
                <a:spcPts val="0"/>
              </a:spcAft>
              <a:buClr>
                <a:srgbClr val="434343"/>
              </a:buClr>
              <a:buSzPts val="1300"/>
              <a:buChar char="●"/>
              <a:defRPr>
                <a:solidFill>
                  <a:srgbClr val="434343"/>
                </a:solidFill>
              </a:defRPr>
            </a:lvl1pPr>
            <a:lvl2pPr indent="-292100" lvl="1" marL="914400" rtl="0" algn="just">
              <a:spcBef>
                <a:spcPts val="0"/>
              </a:spcBef>
              <a:spcAft>
                <a:spcPts val="0"/>
              </a:spcAft>
              <a:buClr>
                <a:srgbClr val="434343"/>
              </a:buClr>
              <a:buSzPts val="1000"/>
              <a:buChar char="○"/>
              <a:defRPr>
                <a:solidFill>
                  <a:srgbClr val="434343"/>
                </a:solidFill>
              </a:defRPr>
            </a:lvl2pPr>
            <a:lvl3pPr indent="-292100" lvl="2" marL="1371600" rtl="0" algn="just">
              <a:spcBef>
                <a:spcPts val="0"/>
              </a:spcBef>
              <a:spcAft>
                <a:spcPts val="0"/>
              </a:spcAft>
              <a:buClr>
                <a:srgbClr val="434343"/>
              </a:buClr>
              <a:buSzPts val="1000"/>
              <a:buChar char="■"/>
              <a:defRPr>
                <a:solidFill>
                  <a:srgbClr val="434343"/>
                </a:solidFill>
              </a:defRPr>
            </a:lvl3pPr>
            <a:lvl4pPr indent="-317500" lvl="3" marL="1828800" rtl="0">
              <a:spcBef>
                <a:spcPts val="1600"/>
              </a:spcBef>
              <a:spcAft>
                <a:spcPts val="0"/>
              </a:spcAft>
              <a:buClr>
                <a:srgbClr val="434343"/>
              </a:buClr>
              <a:buSzPts val="1400"/>
              <a:buChar char="●"/>
              <a:defRPr>
                <a:solidFill>
                  <a:srgbClr val="434343"/>
                </a:solidFill>
              </a:defRPr>
            </a:lvl4pPr>
            <a:lvl5pPr indent="-317500" lvl="4" marL="2286000" rtl="0">
              <a:spcBef>
                <a:spcPts val="1600"/>
              </a:spcBef>
              <a:spcAft>
                <a:spcPts val="0"/>
              </a:spcAft>
              <a:buClr>
                <a:srgbClr val="434343"/>
              </a:buClr>
              <a:buSzPts val="1400"/>
              <a:buChar char="○"/>
              <a:defRPr>
                <a:solidFill>
                  <a:srgbClr val="434343"/>
                </a:solidFill>
              </a:defRPr>
            </a:lvl5pPr>
            <a:lvl6pPr indent="-317500" lvl="5" marL="2743200" rtl="0">
              <a:spcBef>
                <a:spcPts val="1600"/>
              </a:spcBef>
              <a:spcAft>
                <a:spcPts val="0"/>
              </a:spcAft>
              <a:buClr>
                <a:srgbClr val="434343"/>
              </a:buClr>
              <a:buSzPts val="1400"/>
              <a:buChar char="■"/>
              <a:defRPr>
                <a:solidFill>
                  <a:srgbClr val="434343"/>
                </a:solidFill>
              </a:defRPr>
            </a:lvl6pPr>
            <a:lvl7pPr indent="-317500" lvl="6" marL="3200400" rtl="0">
              <a:spcBef>
                <a:spcPts val="1600"/>
              </a:spcBef>
              <a:spcAft>
                <a:spcPts val="0"/>
              </a:spcAft>
              <a:buClr>
                <a:srgbClr val="434343"/>
              </a:buClr>
              <a:buSzPts val="1400"/>
              <a:buChar char="●"/>
              <a:defRPr>
                <a:solidFill>
                  <a:srgbClr val="434343"/>
                </a:solidFill>
              </a:defRPr>
            </a:lvl7pPr>
            <a:lvl8pPr indent="-317500" lvl="7" marL="3657600" rtl="0">
              <a:spcBef>
                <a:spcPts val="1600"/>
              </a:spcBef>
              <a:spcAft>
                <a:spcPts val="0"/>
              </a:spcAft>
              <a:buClr>
                <a:srgbClr val="434343"/>
              </a:buClr>
              <a:buSzPts val="1400"/>
              <a:buChar char="○"/>
              <a:defRPr>
                <a:solidFill>
                  <a:srgbClr val="434343"/>
                </a:solidFill>
              </a:defRPr>
            </a:lvl8pPr>
            <a:lvl9pPr indent="-317500" lvl="8" marL="4114800" rtl="0">
              <a:spcBef>
                <a:spcPts val="1600"/>
              </a:spcBef>
              <a:spcAft>
                <a:spcPts val="1600"/>
              </a:spcAft>
              <a:buClr>
                <a:srgbClr val="434343"/>
              </a:buClr>
              <a:buSzPts val="1400"/>
              <a:buFont typeface="Cabin"/>
              <a:buChar char="■"/>
              <a:defRPr>
                <a:solidFill>
                  <a:srgbClr val="434343"/>
                </a:solidFill>
                <a:latin typeface="Cabin"/>
                <a:ea typeface="Cabin"/>
                <a:cs typeface="Cabin"/>
                <a:sym typeface="Cabin"/>
              </a:defRPr>
            </a:lvl9pPr>
          </a:lstStyle>
          <a:p/>
        </p:txBody>
      </p:sp>
    </p:spTree>
  </p:cSld>
  <p:clrMapOvr>
    <a:masterClrMapping/>
  </p:clrMapOvr>
  <p:extLst>
    <p:ext uri="{DCECCB84-F9BA-43D5-87BE-67443E8EF086}">
      <p15:sldGuideLst>
        <p15:guide id="1" pos="5294">
          <p15:clr>
            <a:srgbClr val="FA7B17"/>
          </p15:clr>
        </p15:guide>
        <p15:guide id="2" pos="159">
          <p15:clr>
            <a:srgbClr val="FA7B17"/>
          </p15:clr>
        </p15:guide>
        <p15:guide id="3" orient="horz" pos="164">
          <p15:clr>
            <a:srgbClr val="FA7B17"/>
          </p15:clr>
        </p15:guide>
      </p15:sldGuideLst>
    </p:ext>
  </p:extLst>
</p:sldLayout>
</file>

<file path=ppt/slideLayouts/slideLayout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amp; One Column 1 1">
  <p:cSld name="TITLE_AND_BODY_14_1">
    <p:bg>
      <p:bgPr>
        <a:blipFill>
          <a:blip r:embed="rId2">
            <a:alphaModFix/>
          </a:blip>
          <a:stretch>
            <a:fillRect/>
          </a:stretch>
        </a:blipFill>
      </p:bgPr>
    </p:bg>
    <p:spTree>
      <p:nvGrpSpPr>
        <p:cNvPr id="42" name="Shape 42"/>
        <p:cNvGrpSpPr/>
        <p:nvPr/>
      </p:nvGrpSpPr>
      <p:grpSpPr>
        <a:xfrm>
          <a:off x="0" y="0"/>
          <a:ext cx="0" cy="0"/>
          <a:chOff x="0" y="0"/>
          <a:chExt cx="0" cy="0"/>
        </a:xfrm>
      </p:grpSpPr>
      <p:sp>
        <p:nvSpPr>
          <p:cNvPr id="43" name="Google Shape;43;p9"/>
          <p:cNvSpPr txBox="1"/>
          <p:nvPr>
            <p:ph type="title"/>
          </p:nvPr>
        </p:nvSpPr>
        <p:spPr>
          <a:xfrm>
            <a:off x="252225" y="106525"/>
            <a:ext cx="8621700" cy="1041000"/>
          </a:xfrm>
          <a:prstGeom prst="rect">
            <a:avLst/>
          </a:prstGeom>
          <a:noFill/>
          <a:effectLst>
            <a:outerShdw blurRad="57150" rotWithShape="0" algn="bl" dir="5400000" dist="19050">
              <a:srgbClr val="000000">
                <a:alpha val="50000"/>
              </a:srgbClr>
            </a:outerShdw>
          </a:effectLst>
        </p:spPr>
        <p:txBody>
          <a:bodyPr anchorCtr="0" anchor="t" bIns="91425" lIns="91425" spcFirstLastPara="1" rIns="91425" wrap="square" tIns="91425">
            <a:noAutofit/>
          </a:bodyPr>
          <a:lstStyle>
            <a:lvl1pPr lvl="0" rtl="0">
              <a:spcBef>
                <a:spcPts val="0"/>
              </a:spcBef>
              <a:spcAft>
                <a:spcPts val="0"/>
              </a:spcAft>
              <a:buClr>
                <a:schemeClr val="lt1"/>
              </a:buClr>
              <a:buSzPts val="2000"/>
              <a:buNone/>
              <a:defRPr sz="2000">
                <a:solidFill>
                  <a:schemeClr val="lt1"/>
                </a:solidFill>
              </a:defRPr>
            </a:lvl1pPr>
            <a:lvl2pPr lvl="1" rtl="0">
              <a:spcBef>
                <a:spcPts val="0"/>
              </a:spcBef>
              <a:spcAft>
                <a:spcPts val="0"/>
              </a:spcAft>
              <a:buSzPts val="2800"/>
              <a:buNone/>
              <a:defRPr/>
            </a:lvl2pPr>
            <a:lvl3pPr lvl="2" rtl="0">
              <a:spcBef>
                <a:spcPts val="0"/>
              </a:spcBef>
              <a:spcAft>
                <a:spcPts val="0"/>
              </a:spcAft>
              <a:buSzPts val="2800"/>
              <a:buNone/>
              <a:defRPr/>
            </a:lvl3pPr>
            <a:lvl4pPr lvl="3" rtl="0">
              <a:spcBef>
                <a:spcPts val="0"/>
              </a:spcBef>
              <a:spcAft>
                <a:spcPts val="0"/>
              </a:spcAft>
              <a:buSzPts val="2800"/>
              <a:buNone/>
              <a:defRPr/>
            </a:lvl4pPr>
            <a:lvl5pPr lvl="4" rtl="0">
              <a:spcBef>
                <a:spcPts val="0"/>
              </a:spcBef>
              <a:spcAft>
                <a:spcPts val="0"/>
              </a:spcAft>
              <a:buSzPts val="2800"/>
              <a:buNone/>
              <a:defRPr/>
            </a:lvl5pPr>
            <a:lvl6pPr lvl="5" rtl="0">
              <a:spcBef>
                <a:spcPts val="0"/>
              </a:spcBef>
              <a:spcAft>
                <a:spcPts val="0"/>
              </a:spcAft>
              <a:buSzPts val="2800"/>
              <a:buNone/>
              <a:defRPr/>
            </a:lvl6pPr>
            <a:lvl7pPr lvl="6" rtl="0">
              <a:spcBef>
                <a:spcPts val="0"/>
              </a:spcBef>
              <a:spcAft>
                <a:spcPts val="0"/>
              </a:spcAft>
              <a:buSzPts val="2800"/>
              <a:buNone/>
              <a:defRPr/>
            </a:lvl7pPr>
            <a:lvl8pPr lvl="7" rtl="0">
              <a:spcBef>
                <a:spcPts val="0"/>
              </a:spcBef>
              <a:spcAft>
                <a:spcPts val="0"/>
              </a:spcAft>
              <a:buSzPts val="2800"/>
              <a:buNone/>
              <a:defRPr/>
            </a:lvl8pPr>
            <a:lvl9pPr lvl="8" rtl="0">
              <a:spcBef>
                <a:spcPts val="0"/>
              </a:spcBef>
              <a:spcAft>
                <a:spcPts val="0"/>
              </a:spcAft>
              <a:buSzPts val="2800"/>
              <a:buNone/>
              <a:defRPr/>
            </a:lvl9pPr>
          </a:lstStyle>
          <a:p/>
        </p:txBody>
      </p:sp>
      <p:sp>
        <p:nvSpPr>
          <p:cNvPr id="44" name="Google Shape;44;p9"/>
          <p:cNvSpPr txBox="1"/>
          <p:nvPr>
            <p:ph idx="1" type="body"/>
          </p:nvPr>
        </p:nvSpPr>
        <p:spPr>
          <a:xfrm>
            <a:off x="252075" y="1297450"/>
            <a:ext cx="8621700" cy="3662700"/>
          </a:xfrm>
          <a:prstGeom prst="rect">
            <a:avLst/>
          </a:prstGeom>
        </p:spPr>
        <p:txBody>
          <a:bodyPr anchorCtr="0" anchor="t" bIns="91425" lIns="91425" spcFirstLastPara="1" rIns="91425" wrap="square" tIns="91425">
            <a:noAutofit/>
          </a:bodyPr>
          <a:lstStyle>
            <a:lvl1pPr indent="-311150" lvl="0" marL="457200" rtl="0" algn="just">
              <a:lnSpc>
                <a:spcPct val="115000"/>
              </a:lnSpc>
              <a:spcBef>
                <a:spcPts val="0"/>
              </a:spcBef>
              <a:spcAft>
                <a:spcPts val="0"/>
              </a:spcAft>
              <a:buClr>
                <a:srgbClr val="434343"/>
              </a:buClr>
              <a:buSzPts val="1300"/>
              <a:buChar char="●"/>
              <a:defRPr>
                <a:solidFill>
                  <a:srgbClr val="434343"/>
                </a:solidFill>
              </a:defRPr>
            </a:lvl1pPr>
            <a:lvl2pPr indent="-292100" lvl="1" marL="914400" rtl="0" algn="just">
              <a:spcBef>
                <a:spcPts val="0"/>
              </a:spcBef>
              <a:spcAft>
                <a:spcPts val="0"/>
              </a:spcAft>
              <a:buClr>
                <a:srgbClr val="434343"/>
              </a:buClr>
              <a:buSzPts val="1000"/>
              <a:buChar char="○"/>
              <a:defRPr>
                <a:solidFill>
                  <a:srgbClr val="434343"/>
                </a:solidFill>
              </a:defRPr>
            </a:lvl2pPr>
            <a:lvl3pPr indent="-292100" lvl="2" marL="1371600" rtl="0" algn="just">
              <a:spcBef>
                <a:spcPts val="0"/>
              </a:spcBef>
              <a:spcAft>
                <a:spcPts val="0"/>
              </a:spcAft>
              <a:buClr>
                <a:srgbClr val="434343"/>
              </a:buClr>
              <a:buSzPts val="1000"/>
              <a:buChar char="■"/>
              <a:defRPr>
                <a:solidFill>
                  <a:srgbClr val="434343"/>
                </a:solidFill>
              </a:defRPr>
            </a:lvl3pPr>
            <a:lvl4pPr indent="-317500" lvl="3" marL="1828800" rtl="0">
              <a:spcBef>
                <a:spcPts val="1600"/>
              </a:spcBef>
              <a:spcAft>
                <a:spcPts val="0"/>
              </a:spcAft>
              <a:buClr>
                <a:srgbClr val="434343"/>
              </a:buClr>
              <a:buSzPts val="1400"/>
              <a:buChar char="●"/>
              <a:defRPr>
                <a:solidFill>
                  <a:srgbClr val="434343"/>
                </a:solidFill>
              </a:defRPr>
            </a:lvl4pPr>
            <a:lvl5pPr indent="-317500" lvl="4" marL="2286000" rtl="0">
              <a:spcBef>
                <a:spcPts val="1600"/>
              </a:spcBef>
              <a:spcAft>
                <a:spcPts val="0"/>
              </a:spcAft>
              <a:buClr>
                <a:srgbClr val="434343"/>
              </a:buClr>
              <a:buSzPts val="1400"/>
              <a:buChar char="○"/>
              <a:defRPr>
                <a:solidFill>
                  <a:srgbClr val="434343"/>
                </a:solidFill>
              </a:defRPr>
            </a:lvl5pPr>
            <a:lvl6pPr indent="-317500" lvl="5" marL="2743200" rtl="0">
              <a:spcBef>
                <a:spcPts val="1600"/>
              </a:spcBef>
              <a:spcAft>
                <a:spcPts val="0"/>
              </a:spcAft>
              <a:buClr>
                <a:srgbClr val="434343"/>
              </a:buClr>
              <a:buSzPts val="1400"/>
              <a:buChar char="■"/>
              <a:defRPr>
                <a:solidFill>
                  <a:srgbClr val="434343"/>
                </a:solidFill>
              </a:defRPr>
            </a:lvl6pPr>
            <a:lvl7pPr indent="-317500" lvl="6" marL="3200400" rtl="0">
              <a:spcBef>
                <a:spcPts val="1600"/>
              </a:spcBef>
              <a:spcAft>
                <a:spcPts val="0"/>
              </a:spcAft>
              <a:buClr>
                <a:srgbClr val="434343"/>
              </a:buClr>
              <a:buSzPts val="1400"/>
              <a:buChar char="●"/>
              <a:defRPr>
                <a:solidFill>
                  <a:srgbClr val="434343"/>
                </a:solidFill>
              </a:defRPr>
            </a:lvl7pPr>
            <a:lvl8pPr indent="-317500" lvl="7" marL="3657600" rtl="0">
              <a:spcBef>
                <a:spcPts val="1600"/>
              </a:spcBef>
              <a:spcAft>
                <a:spcPts val="0"/>
              </a:spcAft>
              <a:buClr>
                <a:srgbClr val="434343"/>
              </a:buClr>
              <a:buSzPts val="1400"/>
              <a:buChar char="○"/>
              <a:defRPr>
                <a:solidFill>
                  <a:srgbClr val="434343"/>
                </a:solidFill>
              </a:defRPr>
            </a:lvl8pPr>
            <a:lvl9pPr indent="-317500" lvl="8" marL="4114800" rtl="0">
              <a:spcBef>
                <a:spcPts val="1600"/>
              </a:spcBef>
              <a:spcAft>
                <a:spcPts val="1600"/>
              </a:spcAft>
              <a:buClr>
                <a:srgbClr val="434343"/>
              </a:buClr>
              <a:buSzPts val="1400"/>
              <a:buFont typeface="Cabin"/>
              <a:buChar char="■"/>
              <a:defRPr>
                <a:solidFill>
                  <a:srgbClr val="434343"/>
                </a:solidFill>
                <a:latin typeface="Cabin"/>
                <a:ea typeface="Cabin"/>
                <a:cs typeface="Cabin"/>
                <a:sym typeface="Cabin"/>
              </a:defRPr>
            </a:lvl9pPr>
          </a:lstStyle>
          <a:p/>
        </p:txBody>
      </p:sp>
      <p:sp>
        <p:nvSpPr>
          <p:cNvPr id="45" name="Google Shape;45;p9"/>
          <p:cNvSpPr txBox="1"/>
          <p:nvPr>
            <p:ph idx="12" type="sldNum"/>
          </p:nvPr>
        </p:nvSpPr>
        <p:spPr>
          <a:xfrm>
            <a:off x="3427350" y="4461775"/>
            <a:ext cx="1354200" cy="498300"/>
          </a:xfrm>
          <a:prstGeom prst="rect">
            <a:avLst/>
          </a:prstGeom>
        </p:spPr>
        <p:txBody>
          <a:bodyPr anchorCtr="0" anchor="ctr" bIns="91425" lIns="91425" spcFirstLastPara="1" rIns="91425" wrap="square" tIns="91425">
            <a:no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
              <a:t>‹#›</a:t>
            </a:fld>
            <a:endParaRPr/>
          </a:p>
        </p:txBody>
      </p:sp>
    </p:spTree>
  </p:cSld>
  <p:clrMapOvr>
    <a:masterClrMapping/>
  </p:clrMapOvr>
  <p:extLst>
    <p:ext uri="{DCECCB84-F9BA-43D5-87BE-67443E8EF086}">
      <p15:sldGuideLst>
        <p15:guide id="1" pos="5294">
          <p15:clr>
            <a:srgbClr val="FA7B17"/>
          </p15:clr>
        </p15:guide>
        <p15:guide id="2" pos="159">
          <p15:clr>
            <a:srgbClr val="FA7B17"/>
          </p15:clr>
        </p15:guide>
        <p15:guide id="3" orient="horz" pos="164">
          <p15:clr>
            <a:srgbClr val="FA7B17"/>
          </p15:clr>
        </p15:guide>
      </p15:sldGuideLst>
    </p:ext>
  </p:extLst>
</p:sldLayout>
</file>

<file path=ppt/slideLayouts/slideLayout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Title &amp; Two Columns">
  <p:cSld name="TITLE_AND_BODY_13">
    <p:bg>
      <p:bgPr>
        <a:blipFill>
          <a:blip r:embed="rId2">
            <a:alphaModFix/>
          </a:blip>
          <a:stretch>
            <a:fillRect/>
          </a:stretch>
        </a:blipFill>
      </p:bgPr>
    </p:bg>
    <p:spTree>
      <p:nvGrpSpPr>
        <p:cNvPr id="46" name="Shape 46"/>
        <p:cNvGrpSpPr/>
        <p:nvPr/>
      </p:nvGrpSpPr>
      <p:grpSpPr>
        <a:xfrm>
          <a:off x="0" y="0"/>
          <a:ext cx="0" cy="0"/>
          <a:chOff x="0" y="0"/>
          <a:chExt cx="0" cy="0"/>
        </a:xfrm>
      </p:grpSpPr>
      <p:sp>
        <p:nvSpPr>
          <p:cNvPr id="47" name="Google Shape;47;p10"/>
          <p:cNvSpPr txBox="1"/>
          <p:nvPr>
            <p:ph type="title"/>
          </p:nvPr>
        </p:nvSpPr>
        <p:spPr>
          <a:xfrm>
            <a:off x="252225" y="114125"/>
            <a:ext cx="8665200" cy="1033200"/>
          </a:xfrm>
          <a:prstGeom prst="rect">
            <a:avLst/>
          </a:prstGeom>
          <a:noFill/>
          <a:effectLst>
            <a:outerShdw blurRad="57150" rotWithShape="0" algn="bl" dir="5400000" dist="19050">
              <a:srgbClr val="000000">
                <a:alpha val="50000"/>
              </a:srgbClr>
            </a:outerShdw>
          </a:effectLst>
        </p:spPr>
        <p:txBody>
          <a:bodyPr anchorCtr="0" anchor="t" bIns="91425" lIns="91425" spcFirstLastPara="1" rIns="91425" wrap="square" tIns="91425">
            <a:noAutofit/>
          </a:bodyPr>
          <a:lstStyle>
            <a:lvl1pPr lvl="0" rtl="0">
              <a:spcBef>
                <a:spcPts val="0"/>
              </a:spcBef>
              <a:spcAft>
                <a:spcPts val="0"/>
              </a:spcAft>
              <a:buClr>
                <a:schemeClr val="lt1"/>
              </a:buClr>
              <a:buSzPts val="2500"/>
              <a:buNone/>
              <a:defRPr>
                <a:solidFill>
                  <a:schemeClr val="lt1"/>
                </a:solidFill>
              </a:defRPr>
            </a:lvl1pPr>
            <a:lvl2pPr lvl="1" rtl="0">
              <a:spcBef>
                <a:spcPts val="0"/>
              </a:spcBef>
              <a:spcAft>
                <a:spcPts val="0"/>
              </a:spcAft>
              <a:buSzPts val="2800"/>
              <a:buNone/>
              <a:defRPr/>
            </a:lvl2pPr>
            <a:lvl3pPr lvl="2" rtl="0">
              <a:spcBef>
                <a:spcPts val="0"/>
              </a:spcBef>
              <a:spcAft>
                <a:spcPts val="0"/>
              </a:spcAft>
              <a:buSzPts val="2800"/>
              <a:buNone/>
              <a:defRPr/>
            </a:lvl3pPr>
            <a:lvl4pPr lvl="3" rtl="0">
              <a:spcBef>
                <a:spcPts val="0"/>
              </a:spcBef>
              <a:spcAft>
                <a:spcPts val="0"/>
              </a:spcAft>
              <a:buSzPts val="2800"/>
              <a:buNone/>
              <a:defRPr/>
            </a:lvl4pPr>
            <a:lvl5pPr lvl="4" rtl="0">
              <a:spcBef>
                <a:spcPts val="0"/>
              </a:spcBef>
              <a:spcAft>
                <a:spcPts val="0"/>
              </a:spcAft>
              <a:buSzPts val="2800"/>
              <a:buNone/>
              <a:defRPr/>
            </a:lvl5pPr>
            <a:lvl6pPr lvl="5" rtl="0">
              <a:spcBef>
                <a:spcPts val="0"/>
              </a:spcBef>
              <a:spcAft>
                <a:spcPts val="0"/>
              </a:spcAft>
              <a:buSzPts val="2800"/>
              <a:buNone/>
              <a:defRPr/>
            </a:lvl6pPr>
            <a:lvl7pPr lvl="6" rtl="0">
              <a:spcBef>
                <a:spcPts val="0"/>
              </a:spcBef>
              <a:spcAft>
                <a:spcPts val="0"/>
              </a:spcAft>
              <a:buSzPts val="2800"/>
              <a:buNone/>
              <a:defRPr/>
            </a:lvl7pPr>
            <a:lvl8pPr lvl="7" rtl="0">
              <a:spcBef>
                <a:spcPts val="0"/>
              </a:spcBef>
              <a:spcAft>
                <a:spcPts val="0"/>
              </a:spcAft>
              <a:buSzPts val="2800"/>
              <a:buNone/>
              <a:defRPr/>
            </a:lvl8pPr>
            <a:lvl9pPr lvl="8" rtl="0">
              <a:spcBef>
                <a:spcPts val="0"/>
              </a:spcBef>
              <a:spcAft>
                <a:spcPts val="0"/>
              </a:spcAft>
              <a:buSzPts val="2800"/>
              <a:buNone/>
              <a:defRPr/>
            </a:lvl9pPr>
          </a:lstStyle>
          <a:p/>
        </p:txBody>
      </p:sp>
      <p:sp>
        <p:nvSpPr>
          <p:cNvPr id="48" name="Google Shape;48;p10"/>
          <p:cNvSpPr txBox="1"/>
          <p:nvPr>
            <p:ph idx="1" type="body"/>
          </p:nvPr>
        </p:nvSpPr>
        <p:spPr>
          <a:xfrm>
            <a:off x="252225" y="1278275"/>
            <a:ext cx="3246000" cy="3681900"/>
          </a:xfrm>
          <a:prstGeom prst="rect">
            <a:avLst/>
          </a:prstGeom>
        </p:spPr>
        <p:txBody>
          <a:bodyPr anchorCtr="0" anchor="t" bIns="91425" lIns="91425" spcFirstLastPara="1" rIns="91425" wrap="square" tIns="91425">
            <a:noAutofit/>
          </a:bodyPr>
          <a:lstStyle>
            <a:lvl1pPr indent="-317500" lvl="0" marL="457200" rtl="0" algn="just">
              <a:lnSpc>
                <a:spcPct val="115000"/>
              </a:lnSpc>
              <a:spcBef>
                <a:spcPts val="0"/>
              </a:spcBef>
              <a:spcAft>
                <a:spcPts val="0"/>
              </a:spcAft>
              <a:buClr>
                <a:srgbClr val="434343"/>
              </a:buClr>
              <a:buSzPts val="1400"/>
              <a:buChar char="●"/>
              <a:defRPr sz="1400">
                <a:solidFill>
                  <a:srgbClr val="434343"/>
                </a:solidFill>
              </a:defRPr>
            </a:lvl1pPr>
            <a:lvl2pPr indent="-292100" lvl="1" marL="914400" rtl="0" algn="just">
              <a:spcBef>
                <a:spcPts val="0"/>
              </a:spcBef>
              <a:spcAft>
                <a:spcPts val="0"/>
              </a:spcAft>
              <a:buClr>
                <a:srgbClr val="434343"/>
              </a:buClr>
              <a:buSzPts val="1000"/>
              <a:buChar char="○"/>
              <a:defRPr>
                <a:solidFill>
                  <a:srgbClr val="434343"/>
                </a:solidFill>
              </a:defRPr>
            </a:lvl2pPr>
            <a:lvl3pPr indent="-292100" lvl="2" marL="1371600" rtl="0" algn="just">
              <a:spcBef>
                <a:spcPts val="0"/>
              </a:spcBef>
              <a:spcAft>
                <a:spcPts val="0"/>
              </a:spcAft>
              <a:buClr>
                <a:srgbClr val="434343"/>
              </a:buClr>
              <a:buSzPts val="1000"/>
              <a:buChar char="■"/>
              <a:defRPr>
                <a:solidFill>
                  <a:srgbClr val="434343"/>
                </a:solidFill>
              </a:defRPr>
            </a:lvl3pPr>
            <a:lvl4pPr indent="-317500" lvl="3" marL="1828800" rtl="0">
              <a:spcBef>
                <a:spcPts val="1600"/>
              </a:spcBef>
              <a:spcAft>
                <a:spcPts val="0"/>
              </a:spcAft>
              <a:buClr>
                <a:srgbClr val="434343"/>
              </a:buClr>
              <a:buSzPts val="1400"/>
              <a:buChar char="●"/>
              <a:defRPr>
                <a:solidFill>
                  <a:srgbClr val="434343"/>
                </a:solidFill>
              </a:defRPr>
            </a:lvl4pPr>
            <a:lvl5pPr indent="-317500" lvl="4" marL="2286000" rtl="0">
              <a:spcBef>
                <a:spcPts val="1600"/>
              </a:spcBef>
              <a:spcAft>
                <a:spcPts val="0"/>
              </a:spcAft>
              <a:buClr>
                <a:srgbClr val="434343"/>
              </a:buClr>
              <a:buSzPts val="1400"/>
              <a:buChar char="○"/>
              <a:defRPr>
                <a:solidFill>
                  <a:srgbClr val="434343"/>
                </a:solidFill>
              </a:defRPr>
            </a:lvl5pPr>
            <a:lvl6pPr indent="-317500" lvl="5" marL="2743200" rtl="0">
              <a:spcBef>
                <a:spcPts val="1600"/>
              </a:spcBef>
              <a:spcAft>
                <a:spcPts val="0"/>
              </a:spcAft>
              <a:buClr>
                <a:srgbClr val="434343"/>
              </a:buClr>
              <a:buSzPts val="1400"/>
              <a:buChar char="■"/>
              <a:defRPr>
                <a:solidFill>
                  <a:srgbClr val="434343"/>
                </a:solidFill>
              </a:defRPr>
            </a:lvl6pPr>
            <a:lvl7pPr indent="-317500" lvl="6" marL="3200400" rtl="0">
              <a:spcBef>
                <a:spcPts val="1600"/>
              </a:spcBef>
              <a:spcAft>
                <a:spcPts val="0"/>
              </a:spcAft>
              <a:buClr>
                <a:srgbClr val="434343"/>
              </a:buClr>
              <a:buSzPts val="1400"/>
              <a:buChar char="●"/>
              <a:defRPr>
                <a:solidFill>
                  <a:srgbClr val="434343"/>
                </a:solidFill>
              </a:defRPr>
            </a:lvl7pPr>
            <a:lvl8pPr indent="-317500" lvl="7" marL="3657600" rtl="0">
              <a:spcBef>
                <a:spcPts val="1600"/>
              </a:spcBef>
              <a:spcAft>
                <a:spcPts val="0"/>
              </a:spcAft>
              <a:buClr>
                <a:srgbClr val="434343"/>
              </a:buClr>
              <a:buSzPts val="1400"/>
              <a:buChar char="○"/>
              <a:defRPr>
                <a:solidFill>
                  <a:srgbClr val="434343"/>
                </a:solidFill>
              </a:defRPr>
            </a:lvl8pPr>
            <a:lvl9pPr indent="-317500" lvl="8" marL="4114800" rtl="0">
              <a:spcBef>
                <a:spcPts val="1600"/>
              </a:spcBef>
              <a:spcAft>
                <a:spcPts val="1600"/>
              </a:spcAft>
              <a:buClr>
                <a:srgbClr val="434343"/>
              </a:buClr>
              <a:buSzPts val="1400"/>
              <a:buFont typeface="Cabin"/>
              <a:buChar char="■"/>
              <a:defRPr>
                <a:solidFill>
                  <a:srgbClr val="434343"/>
                </a:solidFill>
                <a:latin typeface="Cabin"/>
                <a:ea typeface="Cabin"/>
                <a:cs typeface="Cabin"/>
                <a:sym typeface="Cabin"/>
              </a:defRPr>
            </a:lvl9pPr>
          </a:lstStyle>
          <a:p/>
        </p:txBody>
      </p:sp>
      <p:sp>
        <p:nvSpPr>
          <p:cNvPr id="49" name="Google Shape;49;p10"/>
          <p:cNvSpPr txBox="1"/>
          <p:nvPr>
            <p:ph idx="12" type="sldNum"/>
          </p:nvPr>
        </p:nvSpPr>
        <p:spPr>
          <a:xfrm>
            <a:off x="3427350" y="4461775"/>
            <a:ext cx="1354200" cy="498300"/>
          </a:xfrm>
          <a:prstGeom prst="rect">
            <a:avLst/>
          </a:prstGeom>
        </p:spPr>
        <p:txBody>
          <a:bodyPr anchorCtr="0" anchor="ctr" bIns="91425" lIns="91425" spcFirstLastPara="1" rIns="91425" wrap="square" tIns="91425">
            <a:no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
              <a:t>‹#›</a:t>
            </a:fld>
            <a:endParaRPr/>
          </a:p>
        </p:txBody>
      </p:sp>
      <p:sp>
        <p:nvSpPr>
          <p:cNvPr id="50" name="Google Shape;50;p10"/>
          <p:cNvSpPr txBox="1"/>
          <p:nvPr>
            <p:ph idx="2" type="body"/>
          </p:nvPr>
        </p:nvSpPr>
        <p:spPr>
          <a:xfrm>
            <a:off x="3730125" y="1278275"/>
            <a:ext cx="3335400" cy="3681600"/>
          </a:xfrm>
          <a:prstGeom prst="rect">
            <a:avLst/>
          </a:prstGeom>
        </p:spPr>
        <p:txBody>
          <a:bodyPr anchorCtr="0" anchor="t" bIns="91425" lIns="91425" spcFirstLastPara="1" rIns="91425" wrap="square" tIns="91425">
            <a:noAutofit/>
          </a:bodyPr>
          <a:lstStyle>
            <a:lvl1pPr indent="-317500" lvl="0" marL="457200" rtl="0" algn="just">
              <a:lnSpc>
                <a:spcPct val="115000"/>
              </a:lnSpc>
              <a:spcBef>
                <a:spcPts val="0"/>
              </a:spcBef>
              <a:spcAft>
                <a:spcPts val="0"/>
              </a:spcAft>
              <a:buClr>
                <a:srgbClr val="434343"/>
              </a:buClr>
              <a:buSzPts val="1400"/>
              <a:buChar char="●"/>
              <a:defRPr sz="1400">
                <a:solidFill>
                  <a:srgbClr val="434343"/>
                </a:solidFill>
              </a:defRPr>
            </a:lvl1pPr>
            <a:lvl2pPr indent="-292100" lvl="1" marL="914400" rtl="0" algn="just">
              <a:spcBef>
                <a:spcPts val="0"/>
              </a:spcBef>
              <a:spcAft>
                <a:spcPts val="0"/>
              </a:spcAft>
              <a:buClr>
                <a:srgbClr val="434343"/>
              </a:buClr>
              <a:buSzPts val="1000"/>
              <a:buChar char="○"/>
              <a:defRPr>
                <a:solidFill>
                  <a:srgbClr val="434343"/>
                </a:solidFill>
              </a:defRPr>
            </a:lvl2pPr>
            <a:lvl3pPr indent="-292100" lvl="2" marL="1371600" rtl="0" algn="just">
              <a:spcBef>
                <a:spcPts val="0"/>
              </a:spcBef>
              <a:spcAft>
                <a:spcPts val="0"/>
              </a:spcAft>
              <a:buClr>
                <a:srgbClr val="434343"/>
              </a:buClr>
              <a:buSzPts val="1000"/>
              <a:buChar char="■"/>
              <a:defRPr>
                <a:solidFill>
                  <a:srgbClr val="434343"/>
                </a:solidFill>
              </a:defRPr>
            </a:lvl3pPr>
            <a:lvl4pPr indent="-317500" lvl="3" marL="1828800" rtl="0">
              <a:spcBef>
                <a:spcPts val="1600"/>
              </a:spcBef>
              <a:spcAft>
                <a:spcPts val="0"/>
              </a:spcAft>
              <a:buClr>
                <a:srgbClr val="434343"/>
              </a:buClr>
              <a:buSzPts val="1400"/>
              <a:buChar char="●"/>
              <a:defRPr>
                <a:solidFill>
                  <a:srgbClr val="434343"/>
                </a:solidFill>
              </a:defRPr>
            </a:lvl4pPr>
            <a:lvl5pPr indent="-317500" lvl="4" marL="2286000" rtl="0">
              <a:spcBef>
                <a:spcPts val="1600"/>
              </a:spcBef>
              <a:spcAft>
                <a:spcPts val="0"/>
              </a:spcAft>
              <a:buClr>
                <a:srgbClr val="434343"/>
              </a:buClr>
              <a:buSzPts val="1400"/>
              <a:buChar char="○"/>
              <a:defRPr>
                <a:solidFill>
                  <a:srgbClr val="434343"/>
                </a:solidFill>
              </a:defRPr>
            </a:lvl5pPr>
            <a:lvl6pPr indent="-317500" lvl="5" marL="2743200" rtl="0">
              <a:spcBef>
                <a:spcPts val="1600"/>
              </a:spcBef>
              <a:spcAft>
                <a:spcPts val="0"/>
              </a:spcAft>
              <a:buClr>
                <a:srgbClr val="434343"/>
              </a:buClr>
              <a:buSzPts val="1400"/>
              <a:buChar char="■"/>
              <a:defRPr>
                <a:solidFill>
                  <a:srgbClr val="434343"/>
                </a:solidFill>
              </a:defRPr>
            </a:lvl6pPr>
            <a:lvl7pPr indent="-317500" lvl="6" marL="3200400" rtl="0">
              <a:spcBef>
                <a:spcPts val="1600"/>
              </a:spcBef>
              <a:spcAft>
                <a:spcPts val="0"/>
              </a:spcAft>
              <a:buClr>
                <a:srgbClr val="434343"/>
              </a:buClr>
              <a:buSzPts val="1400"/>
              <a:buChar char="●"/>
              <a:defRPr>
                <a:solidFill>
                  <a:srgbClr val="434343"/>
                </a:solidFill>
              </a:defRPr>
            </a:lvl7pPr>
            <a:lvl8pPr indent="-317500" lvl="7" marL="3657600" rtl="0">
              <a:spcBef>
                <a:spcPts val="1600"/>
              </a:spcBef>
              <a:spcAft>
                <a:spcPts val="0"/>
              </a:spcAft>
              <a:buClr>
                <a:srgbClr val="434343"/>
              </a:buClr>
              <a:buSzPts val="1400"/>
              <a:buChar char="○"/>
              <a:defRPr>
                <a:solidFill>
                  <a:srgbClr val="434343"/>
                </a:solidFill>
              </a:defRPr>
            </a:lvl8pPr>
            <a:lvl9pPr indent="-317500" lvl="8" marL="4114800" rtl="0">
              <a:spcBef>
                <a:spcPts val="1600"/>
              </a:spcBef>
              <a:spcAft>
                <a:spcPts val="1600"/>
              </a:spcAft>
              <a:buClr>
                <a:srgbClr val="434343"/>
              </a:buClr>
              <a:buSzPts val="1400"/>
              <a:buFont typeface="Cabin"/>
              <a:buChar char="■"/>
              <a:defRPr>
                <a:solidFill>
                  <a:srgbClr val="434343"/>
                </a:solidFill>
                <a:latin typeface="Cabin"/>
                <a:ea typeface="Cabin"/>
                <a:cs typeface="Cabin"/>
                <a:sym typeface="Cabin"/>
              </a:defRPr>
            </a:lvl9pPr>
          </a:lstStyle>
          <a:p/>
        </p:txBody>
      </p:sp>
    </p:spTree>
  </p:cSld>
  <p:clrMapOvr>
    <a:masterClrMapping/>
  </p:clrMapOvr>
  <p:extLst>
    <p:ext uri="{DCECCB84-F9BA-43D5-87BE-67443E8EF086}">
      <p15:sldGuideLst>
        <p15:guide id="1" pos="5294">
          <p15:clr>
            <a:srgbClr val="FA7B17"/>
          </p15:clr>
        </p15:guide>
        <p15:guide id="2" pos="159">
          <p15:clr>
            <a:srgbClr val="FA7B17"/>
          </p15:clr>
        </p15:guide>
        <p15:guide id="3" orient="horz" pos="164">
          <p15:clr>
            <a:srgbClr val="FA7B17"/>
          </p15:clr>
        </p15:guide>
      </p15:sldGuideLst>
    </p:ext>
  </p:extLst>
</p:sldLayout>
</file>

<file path=ppt/slideLayouts/slideLayout1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Image">
  <p:cSld name="TITLE_AND_BODY_6">
    <p:bg>
      <p:bgPr>
        <a:blipFill>
          <a:blip r:embed="rId2">
            <a:alphaModFix/>
          </a:blip>
          <a:stretch>
            <a:fillRect/>
          </a:stretch>
        </a:blipFill>
      </p:bgPr>
    </p:bg>
    <p:spTree>
      <p:nvGrpSpPr>
        <p:cNvPr id="51" name="Shape 51"/>
        <p:cNvGrpSpPr/>
        <p:nvPr/>
      </p:nvGrpSpPr>
      <p:grpSpPr>
        <a:xfrm>
          <a:off x="0" y="0"/>
          <a:ext cx="0" cy="0"/>
          <a:chOff x="0" y="0"/>
          <a:chExt cx="0" cy="0"/>
        </a:xfrm>
      </p:grpSpPr>
      <p:sp>
        <p:nvSpPr>
          <p:cNvPr id="52" name="Google Shape;52;p11"/>
          <p:cNvSpPr txBox="1"/>
          <p:nvPr>
            <p:ph idx="12" type="sldNum"/>
          </p:nvPr>
        </p:nvSpPr>
        <p:spPr>
          <a:xfrm>
            <a:off x="3427350" y="4461775"/>
            <a:ext cx="1354200" cy="498300"/>
          </a:xfrm>
          <a:prstGeom prst="rect">
            <a:avLst/>
          </a:prstGeom>
        </p:spPr>
        <p:txBody>
          <a:bodyPr anchorCtr="0" anchor="ctr" bIns="91425" lIns="91425" spcFirstLastPara="1" rIns="91425" wrap="square" tIns="91425">
            <a:no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
              <a:t>‹#›</a:t>
            </a:fld>
            <a:endParaRPr/>
          </a:p>
        </p:txBody>
      </p:sp>
      <p:sp>
        <p:nvSpPr>
          <p:cNvPr id="53" name="Google Shape;53;p11"/>
          <p:cNvSpPr txBox="1"/>
          <p:nvPr>
            <p:ph idx="1" type="body"/>
          </p:nvPr>
        </p:nvSpPr>
        <p:spPr>
          <a:xfrm>
            <a:off x="196250" y="1288550"/>
            <a:ext cx="3900000" cy="3098700"/>
          </a:xfrm>
          <a:prstGeom prst="rect">
            <a:avLst/>
          </a:prstGeom>
        </p:spPr>
        <p:txBody>
          <a:bodyPr anchorCtr="0" anchor="t" bIns="91425" lIns="91425" spcFirstLastPara="1" rIns="91425" wrap="square" tIns="91425">
            <a:noAutofit/>
          </a:bodyPr>
          <a:lstStyle>
            <a:lvl1pPr indent="-317500" lvl="0" marL="457200">
              <a:spcBef>
                <a:spcPts val="0"/>
              </a:spcBef>
              <a:spcAft>
                <a:spcPts val="0"/>
              </a:spcAft>
              <a:buClr>
                <a:srgbClr val="434343"/>
              </a:buClr>
              <a:buSzPts val="1400"/>
              <a:buChar char="●"/>
              <a:defRPr sz="1400">
                <a:solidFill>
                  <a:srgbClr val="434343"/>
                </a:solidFill>
              </a:defRPr>
            </a:lvl1pPr>
            <a:lvl2pPr indent="-292100" lvl="1" marL="914400">
              <a:spcBef>
                <a:spcPts val="1600"/>
              </a:spcBef>
              <a:spcAft>
                <a:spcPts val="0"/>
              </a:spcAft>
              <a:buClr>
                <a:srgbClr val="434343"/>
              </a:buClr>
              <a:buSzPts val="1000"/>
              <a:buChar char="○"/>
              <a:defRPr>
                <a:solidFill>
                  <a:srgbClr val="434343"/>
                </a:solidFill>
              </a:defRPr>
            </a:lvl2pPr>
            <a:lvl3pPr indent="-292100" lvl="2" marL="1371600">
              <a:spcBef>
                <a:spcPts val="1600"/>
              </a:spcBef>
              <a:spcAft>
                <a:spcPts val="0"/>
              </a:spcAft>
              <a:buClr>
                <a:srgbClr val="434343"/>
              </a:buClr>
              <a:buSzPts val="1000"/>
              <a:buChar char="■"/>
              <a:defRPr>
                <a:solidFill>
                  <a:srgbClr val="434343"/>
                </a:solidFill>
              </a:defRPr>
            </a:lvl3pPr>
            <a:lvl4pPr indent="-317500" lvl="3" marL="1828800">
              <a:spcBef>
                <a:spcPts val="1600"/>
              </a:spcBef>
              <a:spcAft>
                <a:spcPts val="0"/>
              </a:spcAft>
              <a:buClr>
                <a:srgbClr val="434343"/>
              </a:buClr>
              <a:buSzPts val="1400"/>
              <a:buChar char="●"/>
              <a:defRPr>
                <a:solidFill>
                  <a:srgbClr val="434343"/>
                </a:solidFill>
              </a:defRPr>
            </a:lvl4pPr>
            <a:lvl5pPr indent="-317500" lvl="4" marL="2286000">
              <a:spcBef>
                <a:spcPts val="1600"/>
              </a:spcBef>
              <a:spcAft>
                <a:spcPts val="0"/>
              </a:spcAft>
              <a:buClr>
                <a:srgbClr val="434343"/>
              </a:buClr>
              <a:buSzPts val="1400"/>
              <a:buChar char="○"/>
              <a:defRPr>
                <a:solidFill>
                  <a:srgbClr val="434343"/>
                </a:solidFill>
              </a:defRPr>
            </a:lvl5pPr>
            <a:lvl6pPr indent="-317500" lvl="5" marL="2743200">
              <a:spcBef>
                <a:spcPts val="1600"/>
              </a:spcBef>
              <a:spcAft>
                <a:spcPts val="0"/>
              </a:spcAft>
              <a:buClr>
                <a:srgbClr val="434343"/>
              </a:buClr>
              <a:buSzPts val="1400"/>
              <a:buChar char="■"/>
              <a:defRPr>
                <a:solidFill>
                  <a:srgbClr val="434343"/>
                </a:solidFill>
              </a:defRPr>
            </a:lvl6pPr>
            <a:lvl7pPr indent="-317500" lvl="6" marL="3200400">
              <a:spcBef>
                <a:spcPts val="1600"/>
              </a:spcBef>
              <a:spcAft>
                <a:spcPts val="0"/>
              </a:spcAft>
              <a:buClr>
                <a:srgbClr val="434343"/>
              </a:buClr>
              <a:buSzPts val="1400"/>
              <a:buChar char="●"/>
              <a:defRPr>
                <a:solidFill>
                  <a:srgbClr val="434343"/>
                </a:solidFill>
              </a:defRPr>
            </a:lvl7pPr>
            <a:lvl8pPr indent="-317500" lvl="7" marL="3657600">
              <a:spcBef>
                <a:spcPts val="1600"/>
              </a:spcBef>
              <a:spcAft>
                <a:spcPts val="0"/>
              </a:spcAft>
              <a:buClr>
                <a:srgbClr val="434343"/>
              </a:buClr>
              <a:buSzPts val="1400"/>
              <a:buChar char="○"/>
              <a:defRPr>
                <a:solidFill>
                  <a:srgbClr val="434343"/>
                </a:solidFill>
              </a:defRPr>
            </a:lvl8pPr>
            <a:lvl9pPr indent="-317500" lvl="8" marL="4114800">
              <a:spcBef>
                <a:spcPts val="1600"/>
              </a:spcBef>
              <a:spcAft>
                <a:spcPts val="1600"/>
              </a:spcAft>
              <a:buClr>
                <a:srgbClr val="434343"/>
              </a:buClr>
              <a:buSzPts val="1400"/>
              <a:buFont typeface="Cabin"/>
              <a:buChar char="■"/>
              <a:defRPr>
                <a:solidFill>
                  <a:srgbClr val="434343"/>
                </a:solidFill>
                <a:latin typeface="Cabin"/>
                <a:ea typeface="Cabin"/>
                <a:cs typeface="Cabin"/>
                <a:sym typeface="Cabin"/>
              </a:defRPr>
            </a:lvl9pPr>
          </a:lstStyle>
          <a:p/>
        </p:txBody>
      </p:sp>
    </p:spTree>
  </p:cSld>
  <p:clrMapOvr>
    <a:masterClrMapping/>
  </p:clrMapOvr>
  <p:extLst>
    <p:ext uri="{DCECCB84-F9BA-43D5-87BE-67443E8EF086}">
      <p15:sldGuideLst>
        <p15:guide id="1" pos="1318">
          <p15:clr>
            <a:srgbClr val="FA7B17"/>
          </p15:clr>
        </p15:guide>
        <p15:guide id="2" pos="5294">
          <p15:clr>
            <a:srgbClr val="FA7B17"/>
          </p15:clr>
        </p15:guide>
        <p15:guide id="3" orient="horz" pos="648">
          <p15:clr>
            <a:srgbClr val="FA7B17"/>
          </p15:clr>
        </p15:guide>
        <p15:guide id="4" orient="horz" pos="753">
          <p15:clr>
            <a:srgbClr val="FA7B17"/>
          </p15:clr>
        </p15:guide>
      </p15:sldGuideLst>
    </p:ext>
  </p:extLst>
</p:sldLayout>
</file>

<file path=ppt/slideLayouts/slideLayout1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Hello I'm">
  <p:cSld name="CUSTOM_1">
    <p:bg>
      <p:bgPr>
        <a:blipFill>
          <a:blip r:embed="rId2">
            <a:alphaModFix/>
          </a:blip>
          <a:stretch>
            <a:fillRect/>
          </a:stretch>
        </a:blipFill>
      </p:bgPr>
    </p:bg>
    <p:spTree>
      <p:nvGrpSpPr>
        <p:cNvPr id="54" name="Shape 54"/>
        <p:cNvGrpSpPr/>
        <p:nvPr/>
      </p:nvGrpSpPr>
      <p:grpSpPr>
        <a:xfrm>
          <a:off x="0" y="0"/>
          <a:ext cx="0" cy="0"/>
          <a:chOff x="0" y="0"/>
          <a:chExt cx="0" cy="0"/>
        </a:xfrm>
      </p:grpSpPr>
      <p:sp>
        <p:nvSpPr>
          <p:cNvPr id="55" name="Google Shape;55;p12"/>
          <p:cNvSpPr txBox="1"/>
          <p:nvPr>
            <p:ph idx="1" type="body"/>
          </p:nvPr>
        </p:nvSpPr>
        <p:spPr>
          <a:xfrm>
            <a:off x="5435700" y="0"/>
            <a:ext cx="3708300" cy="632400"/>
          </a:xfrm>
          <a:prstGeom prst="rect">
            <a:avLst/>
          </a:prstGeom>
        </p:spPr>
        <p:txBody>
          <a:bodyPr anchorCtr="0" anchor="t" bIns="91425" lIns="91425" spcFirstLastPara="1" rIns="91425" wrap="square" tIns="91425">
            <a:noAutofit/>
          </a:bodyPr>
          <a:lstStyle>
            <a:lvl1pPr indent="-355600" lvl="0" marL="457200" algn="ctr">
              <a:spcBef>
                <a:spcPts val="0"/>
              </a:spcBef>
              <a:spcAft>
                <a:spcPts val="0"/>
              </a:spcAft>
              <a:buClr>
                <a:schemeClr val="lt1"/>
              </a:buClr>
              <a:buSzPts val="2000"/>
              <a:buFont typeface="Playfair Display"/>
              <a:buChar char="●"/>
              <a:defRPr b="1" sz="2000">
                <a:solidFill>
                  <a:schemeClr val="lt1"/>
                </a:solidFill>
                <a:latin typeface="Playfair Display"/>
                <a:ea typeface="Playfair Display"/>
                <a:cs typeface="Playfair Display"/>
                <a:sym typeface="Playfair Display"/>
              </a:defRPr>
            </a:lvl1pPr>
            <a:lvl2pPr indent="-292100" lvl="1" marL="914400">
              <a:spcBef>
                <a:spcPts val="1600"/>
              </a:spcBef>
              <a:spcAft>
                <a:spcPts val="0"/>
              </a:spcAft>
              <a:buClr>
                <a:srgbClr val="FFFFFF"/>
              </a:buClr>
              <a:buSzPts val="1000"/>
              <a:buChar char="○"/>
              <a:defRPr>
                <a:solidFill>
                  <a:srgbClr val="FFFFFF"/>
                </a:solidFill>
              </a:defRPr>
            </a:lvl2pPr>
            <a:lvl3pPr indent="-292100" lvl="2" marL="1371600">
              <a:spcBef>
                <a:spcPts val="1600"/>
              </a:spcBef>
              <a:spcAft>
                <a:spcPts val="0"/>
              </a:spcAft>
              <a:buClr>
                <a:srgbClr val="FFFFFF"/>
              </a:buClr>
              <a:buSzPts val="1000"/>
              <a:buChar char="■"/>
              <a:defRPr>
                <a:solidFill>
                  <a:srgbClr val="FFFFFF"/>
                </a:solidFill>
              </a:defRPr>
            </a:lvl3pPr>
            <a:lvl4pPr indent="-317500" lvl="3" marL="1828800">
              <a:spcBef>
                <a:spcPts val="1600"/>
              </a:spcBef>
              <a:spcAft>
                <a:spcPts val="0"/>
              </a:spcAft>
              <a:buClr>
                <a:srgbClr val="FFFFFF"/>
              </a:buClr>
              <a:buSzPts val="1400"/>
              <a:buChar char="●"/>
              <a:defRPr>
                <a:solidFill>
                  <a:srgbClr val="FFFFFF"/>
                </a:solidFill>
              </a:defRPr>
            </a:lvl4pPr>
            <a:lvl5pPr indent="-317500" lvl="4" marL="2286000">
              <a:spcBef>
                <a:spcPts val="1600"/>
              </a:spcBef>
              <a:spcAft>
                <a:spcPts val="0"/>
              </a:spcAft>
              <a:buClr>
                <a:srgbClr val="FFFFFF"/>
              </a:buClr>
              <a:buSzPts val="1400"/>
              <a:buChar char="○"/>
              <a:defRPr>
                <a:solidFill>
                  <a:srgbClr val="FFFFFF"/>
                </a:solidFill>
              </a:defRPr>
            </a:lvl5pPr>
            <a:lvl6pPr indent="-317500" lvl="5" marL="2743200">
              <a:spcBef>
                <a:spcPts val="1600"/>
              </a:spcBef>
              <a:spcAft>
                <a:spcPts val="0"/>
              </a:spcAft>
              <a:buClr>
                <a:srgbClr val="FFFFFF"/>
              </a:buClr>
              <a:buSzPts val="1400"/>
              <a:buChar char="■"/>
              <a:defRPr>
                <a:solidFill>
                  <a:srgbClr val="FFFFFF"/>
                </a:solidFill>
              </a:defRPr>
            </a:lvl6pPr>
            <a:lvl7pPr indent="-317500" lvl="6" marL="3200400">
              <a:spcBef>
                <a:spcPts val="1600"/>
              </a:spcBef>
              <a:spcAft>
                <a:spcPts val="0"/>
              </a:spcAft>
              <a:buClr>
                <a:srgbClr val="FFFFFF"/>
              </a:buClr>
              <a:buSzPts val="1400"/>
              <a:buChar char="●"/>
              <a:defRPr>
                <a:solidFill>
                  <a:srgbClr val="FFFFFF"/>
                </a:solidFill>
              </a:defRPr>
            </a:lvl7pPr>
            <a:lvl8pPr indent="-317500" lvl="7" marL="3657600">
              <a:spcBef>
                <a:spcPts val="1600"/>
              </a:spcBef>
              <a:spcAft>
                <a:spcPts val="0"/>
              </a:spcAft>
              <a:buClr>
                <a:srgbClr val="FFFFFF"/>
              </a:buClr>
              <a:buSzPts val="1400"/>
              <a:buChar char="○"/>
              <a:defRPr>
                <a:solidFill>
                  <a:srgbClr val="FFFFFF"/>
                </a:solidFill>
              </a:defRPr>
            </a:lvl8pPr>
            <a:lvl9pPr indent="-317500" lvl="8" marL="4114800">
              <a:spcBef>
                <a:spcPts val="1600"/>
              </a:spcBef>
              <a:spcAft>
                <a:spcPts val="1600"/>
              </a:spcAft>
              <a:buClr>
                <a:srgbClr val="FFFFFF"/>
              </a:buClr>
              <a:buSzPts val="1400"/>
              <a:buFont typeface="Delius"/>
              <a:buChar char="■"/>
              <a:defRPr>
                <a:solidFill>
                  <a:srgbClr val="FFFFFF"/>
                </a:solidFill>
                <a:latin typeface="Delius"/>
                <a:ea typeface="Delius"/>
                <a:cs typeface="Delius"/>
                <a:sym typeface="Delius"/>
              </a:defRPr>
            </a:lvl9pPr>
          </a:lstStyle>
          <a:p/>
        </p:txBody>
      </p:sp>
      <p:sp>
        <p:nvSpPr>
          <p:cNvPr id="56" name="Google Shape;56;p12"/>
          <p:cNvSpPr txBox="1"/>
          <p:nvPr>
            <p:ph idx="2" type="subTitle"/>
          </p:nvPr>
        </p:nvSpPr>
        <p:spPr>
          <a:xfrm>
            <a:off x="5358300" y="393075"/>
            <a:ext cx="3785700" cy="409500"/>
          </a:xfrm>
          <a:prstGeom prst="rect">
            <a:avLst/>
          </a:prstGeom>
        </p:spPr>
        <p:txBody>
          <a:bodyPr anchorCtr="0" anchor="t" bIns="91425" lIns="91425" spcFirstLastPara="1" rIns="91425" wrap="square" tIns="91425">
            <a:noAutofit/>
          </a:bodyPr>
          <a:lstStyle>
            <a:lvl1pPr lvl="0" algn="ctr">
              <a:spcBef>
                <a:spcPts val="0"/>
              </a:spcBef>
              <a:spcAft>
                <a:spcPts val="0"/>
              </a:spcAft>
              <a:buNone/>
              <a:defRPr sz="1200">
                <a:solidFill>
                  <a:schemeClr val="lt1"/>
                </a:solidFill>
              </a:defRPr>
            </a:lvl1pPr>
            <a:lvl2pPr lvl="1">
              <a:spcBef>
                <a:spcPts val="1600"/>
              </a:spcBef>
              <a:spcAft>
                <a:spcPts val="0"/>
              </a:spcAft>
              <a:buNone/>
              <a:defRPr>
                <a:solidFill>
                  <a:srgbClr val="FFFFFF"/>
                </a:solidFill>
              </a:defRPr>
            </a:lvl2pPr>
            <a:lvl3pPr lvl="2">
              <a:spcBef>
                <a:spcPts val="1600"/>
              </a:spcBef>
              <a:spcAft>
                <a:spcPts val="0"/>
              </a:spcAft>
              <a:buNone/>
              <a:defRPr>
                <a:solidFill>
                  <a:srgbClr val="FFFFFF"/>
                </a:solidFill>
              </a:defRPr>
            </a:lvl3pPr>
            <a:lvl4pPr lvl="3">
              <a:spcBef>
                <a:spcPts val="1600"/>
              </a:spcBef>
              <a:spcAft>
                <a:spcPts val="0"/>
              </a:spcAft>
              <a:buNone/>
              <a:defRPr>
                <a:solidFill>
                  <a:srgbClr val="FFFFFF"/>
                </a:solidFill>
              </a:defRPr>
            </a:lvl4pPr>
            <a:lvl5pPr lvl="4">
              <a:spcBef>
                <a:spcPts val="1600"/>
              </a:spcBef>
              <a:spcAft>
                <a:spcPts val="0"/>
              </a:spcAft>
              <a:buNone/>
              <a:defRPr>
                <a:solidFill>
                  <a:srgbClr val="FFFFFF"/>
                </a:solidFill>
              </a:defRPr>
            </a:lvl5pPr>
            <a:lvl6pPr lvl="5">
              <a:spcBef>
                <a:spcPts val="1600"/>
              </a:spcBef>
              <a:spcAft>
                <a:spcPts val="0"/>
              </a:spcAft>
              <a:buNone/>
              <a:defRPr>
                <a:solidFill>
                  <a:srgbClr val="FFFFFF"/>
                </a:solidFill>
              </a:defRPr>
            </a:lvl6pPr>
            <a:lvl7pPr lvl="6">
              <a:spcBef>
                <a:spcPts val="1600"/>
              </a:spcBef>
              <a:spcAft>
                <a:spcPts val="0"/>
              </a:spcAft>
              <a:buNone/>
              <a:defRPr>
                <a:solidFill>
                  <a:srgbClr val="FFFFFF"/>
                </a:solidFill>
              </a:defRPr>
            </a:lvl7pPr>
            <a:lvl8pPr lvl="7">
              <a:spcBef>
                <a:spcPts val="1600"/>
              </a:spcBef>
              <a:spcAft>
                <a:spcPts val="0"/>
              </a:spcAft>
              <a:buNone/>
              <a:defRPr>
                <a:solidFill>
                  <a:srgbClr val="FFFFFF"/>
                </a:solidFill>
              </a:defRPr>
            </a:lvl8pPr>
            <a:lvl9pPr lvl="8">
              <a:spcBef>
                <a:spcPts val="1600"/>
              </a:spcBef>
              <a:spcAft>
                <a:spcPts val="1600"/>
              </a:spcAft>
              <a:buNone/>
              <a:defRPr>
                <a:solidFill>
                  <a:srgbClr val="FFFFFF"/>
                </a:solidFill>
              </a:defRPr>
            </a:lvl9pPr>
          </a:lstStyle>
          <a:p/>
        </p:txBody>
      </p:sp>
    </p:spTree>
  </p:cSld>
  <p:clrMapOvr>
    <a:masterClrMapping/>
  </p:clrMapOvr>
</p:sldLayout>
</file>

<file path=ppt/slideLayouts/slideLayout1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Big concept">
  <p:cSld name="CUSTOM_2">
    <p:bg>
      <p:bgPr>
        <a:blipFill>
          <a:blip r:embed="rId2">
            <a:alphaModFix/>
          </a:blip>
          <a:stretch>
            <a:fillRect/>
          </a:stretch>
        </a:blipFill>
      </p:bgPr>
    </p:bg>
    <p:spTree>
      <p:nvGrpSpPr>
        <p:cNvPr id="57" name="Shape 57"/>
        <p:cNvGrpSpPr/>
        <p:nvPr/>
      </p:nvGrpSpPr>
      <p:grpSpPr>
        <a:xfrm>
          <a:off x="0" y="0"/>
          <a:ext cx="0" cy="0"/>
          <a:chOff x="0" y="0"/>
          <a:chExt cx="0" cy="0"/>
        </a:xfrm>
      </p:grpSpPr>
      <p:sp>
        <p:nvSpPr>
          <p:cNvPr id="58" name="Google Shape;58;p13"/>
          <p:cNvSpPr txBox="1"/>
          <p:nvPr>
            <p:ph type="title"/>
          </p:nvPr>
        </p:nvSpPr>
        <p:spPr>
          <a:xfrm>
            <a:off x="1371600" y="1334700"/>
            <a:ext cx="6400800" cy="2474100"/>
          </a:xfrm>
          <a:prstGeom prst="rect">
            <a:avLst/>
          </a:prstGeom>
        </p:spPr>
        <p:txBody>
          <a:bodyPr anchorCtr="0" anchor="ctr" bIns="91425" lIns="91425" spcFirstLastPara="1" rIns="91425" wrap="square" tIns="91425">
            <a:noAutofit/>
          </a:bodyPr>
          <a:lstStyle>
            <a:lvl1pPr lvl="0" algn="ctr">
              <a:spcBef>
                <a:spcPts val="0"/>
              </a:spcBef>
              <a:spcAft>
                <a:spcPts val="0"/>
              </a:spcAft>
              <a:buNone/>
              <a:defRPr b="1" sz="4800">
                <a:solidFill>
                  <a:schemeClr val="lt1"/>
                </a:solidFill>
              </a:defRPr>
            </a:lvl1pPr>
            <a:lvl2pPr lvl="1">
              <a:spcBef>
                <a:spcPts val="0"/>
              </a:spcBef>
              <a:spcAft>
                <a:spcPts val="0"/>
              </a:spcAft>
              <a:buNone/>
              <a:defRPr/>
            </a:lvl2pPr>
            <a:lvl3pPr lvl="2">
              <a:spcBef>
                <a:spcPts val="0"/>
              </a:spcBef>
              <a:spcAft>
                <a:spcPts val="0"/>
              </a:spcAft>
              <a:buNone/>
              <a:defRPr/>
            </a:lvl3pPr>
            <a:lvl4pPr lvl="3">
              <a:spcBef>
                <a:spcPts val="0"/>
              </a:spcBef>
              <a:spcAft>
                <a:spcPts val="0"/>
              </a:spcAft>
              <a:buNone/>
              <a:defRPr/>
            </a:lvl4pPr>
            <a:lvl5pPr lvl="4">
              <a:spcBef>
                <a:spcPts val="0"/>
              </a:spcBef>
              <a:spcAft>
                <a:spcPts val="0"/>
              </a:spcAft>
              <a:buNone/>
              <a:defRPr/>
            </a:lvl5pPr>
            <a:lvl6pPr lvl="5">
              <a:spcBef>
                <a:spcPts val="0"/>
              </a:spcBef>
              <a:spcAft>
                <a:spcPts val="0"/>
              </a:spcAft>
              <a:buNone/>
              <a:defRPr/>
            </a:lvl6pPr>
            <a:lvl7pPr lvl="6">
              <a:spcBef>
                <a:spcPts val="0"/>
              </a:spcBef>
              <a:spcAft>
                <a:spcPts val="0"/>
              </a:spcAft>
              <a:buNone/>
              <a:defRPr/>
            </a:lvl7pPr>
            <a:lvl8pPr lvl="7">
              <a:spcBef>
                <a:spcPts val="0"/>
              </a:spcBef>
              <a:spcAft>
                <a:spcPts val="0"/>
              </a:spcAft>
              <a:buNone/>
              <a:defRPr/>
            </a:lvl8pPr>
            <a:lvl9pPr lvl="8">
              <a:spcBef>
                <a:spcPts val="0"/>
              </a:spcBef>
              <a:spcAft>
                <a:spcPts val="0"/>
              </a:spcAft>
              <a:buNone/>
              <a:defRPr/>
            </a:lvl9pPr>
          </a:lstStyle>
          <a:p/>
        </p:txBody>
      </p:sp>
    </p:spTree>
  </p:cSld>
  <p:clrMapOvr>
    <a:masterClrMapping/>
  </p:clrMapOvr>
  <p:extLst>
    <p:ext uri="{DCECCB84-F9BA-43D5-87BE-67443E8EF086}">
      <p15:sldGuideLst>
        <p15:guide id="1" pos="864">
          <p15:clr>
            <a:srgbClr val="FA7B17"/>
          </p15:clr>
        </p15:guide>
        <p15:guide id="2" pos="4896">
          <p15:clr>
            <a:srgbClr val="FA7B17"/>
          </p15:clr>
        </p15:guide>
        <p15:guide id="3" orient="horz" pos="1620">
          <p15:clr>
            <a:srgbClr val="FA7B17"/>
          </p15:clr>
        </p15:guide>
      </p15:sldGuideLst>
    </p:ext>
  </p:extLst>
</p:sldLayout>
</file>

<file path=ppt/slideLayouts/slideLayout1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Big Image">
  <p:cSld name="CUSTOM_4">
    <p:bg>
      <p:bgPr>
        <a:blipFill>
          <a:blip r:embed="rId2">
            <a:alphaModFix/>
          </a:blip>
          <a:stretch>
            <a:fillRect/>
          </a:stretch>
        </a:blipFill>
      </p:bgPr>
    </p:bg>
    <p:spTree>
      <p:nvGrpSpPr>
        <p:cNvPr id="59" name="Shape 59"/>
        <p:cNvGrpSpPr/>
        <p:nvPr/>
      </p:nvGrpSpPr>
      <p:grpSpPr>
        <a:xfrm>
          <a:off x="0" y="0"/>
          <a:ext cx="0" cy="0"/>
          <a:chOff x="0" y="0"/>
          <a:chExt cx="0" cy="0"/>
        </a:xfrm>
      </p:grpSpPr>
      <p:sp>
        <p:nvSpPr>
          <p:cNvPr id="60" name="Google Shape;60;p14"/>
          <p:cNvSpPr txBox="1"/>
          <p:nvPr>
            <p:ph type="title"/>
          </p:nvPr>
        </p:nvSpPr>
        <p:spPr>
          <a:xfrm>
            <a:off x="2048700" y="4355700"/>
            <a:ext cx="5046600" cy="787800"/>
          </a:xfrm>
          <a:prstGeom prst="rect">
            <a:avLst/>
          </a:prstGeom>
          <a:noFill/>
          <a:effectLst>
            <a:outerShdw blurRad="57150" rotWithShape="0" algn="bl" dir="5400000" dist="19050">
              <a:srgbClr val="000000">
                <a:alpha val="50000"/>
              </a:srgbClr>
            </a:outerShdw>
          </a:effectLst>
        </p:spPr>
        <p:txBody>
          <a:bodyPr anchorCtr="0" anchor="ctr" bIns="91425" lIns="91425" spcFirstLastPara="1" rIns="91425" wrap="square" tIns="91425">
            <a:noAutofit/>
          </a:bodyPr>
          <a:lstStyle>
            <a:lvl1pPr lvl="0" rtl="0" algn="ctr">
              <a:spcBef>
                <a:spcPts val="0"/>
              </a:spcBef>
              <a:spcAft>
                <a:spcPts val="0"/>
              </a:spcAft>
              <a:buNone/>
              <a:defRPr sz="1200">
                <a:solidFill>
                  <a:schemeClr val="lt1"/>
                </a:solidFill>
              </a:defRPr>
            </a:lvl1pPr>
            <a:lvl2pPr lvl="1" rtl="0">
              <a:spcBef>
                <a:spcPts val="0"/>
              </a:spcBef>
              <a:spcAft>
                <a:spcPts val="0"/>
              </a:spcAft>
              <a:buNone/>
              <a:defRPr/>
            </a:lvl2pPr>
            <a:lvl3pPr lvl="2" rtl="0">
              <a:spcBef>
                <a:spcPts val="0"/>
              </a:spcBef>
              <a:spcAft>
                <a:spcPts val="0"/>
              </a:spcAft>
              <a:buNone/>
              <a:defRPr/>
            </a:lvl3pPr>
            <a:lvl4pPr lvl="3" rtl="0">
              <a:spcBef>
                <a:spcPts val="0"/>
              </a:spcBef>
              <a:spcAft>
                <a:spcPts val="0"/>
              </a:spcAft>
              <a:buNone/>
              <a:defRPr/>
            </a:lvl4pPr>
            <a:lvl5pPr lvl="4" rtl="0">
              <a:spcBef>
                <a:spcPts val="0"/>
              </a:spcBef>
              <a:spcAft>
                <a:spcPts val="0"/>
              </a:spcAft>
              <a:buNone/>
              <a:defRPr/>
            </a:lvl5pPr>
            <a:lvl6pPr lvl="5" rtl="0">
              <a:spcBef>
                <a:spcPts val="0"/>
              </a:spcBef>
              <a:spcAft>
                <a:spcPts val="0"/>
              </a:spcAft>
              <a:buNone/>
              <a:defRPr/>
            </a:lvl6pPr>
            <a:lvl7pPr lvl="6" rtl="0">
              <a:spcBef>
                <a:spcPts val="0"/>
              </a:spcBef>
              <a:spcAft>
                <a:spcPts val="0"/>
              </a:spcAft>
              <a:buNone/>
              <a:defRPr/>
            </a:lvl7pPr>
            <a:lvl8pPr lvl="7" rtl="0">
              <a:spcBef>
                <a:spcPts val="0"/>
              </a:spcBef>
              <a:spcAft>
                <a:spcPts val="0"/>
              </a:spcAft>
              <a:buNone/>
              <a:defRPr/>
            </a:lvl8pPr>
            <a:lvl9pPr lvl="8" rtl="0">
              <a:spcBef>
                <a:spcPts val="0"/>
              </a:spcBef>
              <a:spcAft>
                <a:spcPts val="0"/>
              </a:spcAft>
              <a:buNone/>
              <a:defRPr/>
            </a:lvl9pPr>
          </a:lstStyle>
          <a:p/>
        </p:txBody>
      </p:sp>
    </p:spTree>
  </p:cSld>
  <p:clrMapOvr>
    <a:masterClrMapping/>
  </p:clrMapOvr>
  <p:extLst>
    <p:ext uri="{DCECCB84-F9BA-43D5-87BE-67443E8EF086}">
      <p15:sldGuideLst>
        <p15:guide id="1" orient="horz" pos="249">
          <p15:clr>
            <a:srgbClr val="FA7B17"/>
          </p15:clr>
        </p15:guide>
      </p15:sldGuideLst>
    </p:ext>
  </p:extLst>
</p:sldLayout>
</file>

<file path=ppt/slideLayouts/slideLayout1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Big number">
  <p:cSld name="BIG_NUMBER">
    <p:bg>
      <p:bgPr>
        <a:blipFill>
          <a:blip r:embed="rId2">
            <a:alphaModFix/>
          </a:blip>
          <a:stretch>
            <a:fillRect/>
          </a:stretch>
        </a:blipFill>
      </p:bgPr>
    </p:bg>
    <p:spTree>
      <p:nvGrpSpPr>
        <p:cNvPr id="61" name="Shape 61"/>
        <p:cNvGrpSpPr/>
        <p:nvPr/>
      </p:nvGrpSpPr>
      <p:grpSpPr>
        <a:xfrm>
          <a:off x="0" y="0"/>
          <a:ext cx="0" cy="0"/>
          <a:chOff x="0" y="0"/>
          <a:chExt cx="0" cy="0"/>
        </a:xfrm>
      </p:grpSpPr>
      <p:sp>
        <p:nvSpPr>
          <p:cNvPr id="62" name="Google Shape;62;p15"/>
          <p:cNvSpPr txBox="1"/>
          <p:nvPr>
            <p:ph hasCustomPrompt="1" type="title"/>
          </p:nvPr>
        </p:nvSpPr>
        <p:spPr>
          <a:xfrm>
            <a:off x="2217600" y="812200"/>
            <a:ext cx="4708800" cy="1963500"/>
          </a:xfrm>
          <a:prstGeom prst="rect">
            <a:avLst/>
          </a:prstGeom>
        </p:spPr>
        <p:txBody>
          <a:bodyPr anchorCtr="0" anchor="b" bIns="91425" lIns="91425" spcFirstLastPara="1" rIns="91425" wrap="square" tIns="91425">
            <a:noAutofit/>
          </a:bodyPr>
          <a:lstStyle>
            <a:lvl1pPr lvl="0" algn="ctr">
              <a:spcBef>
                <a:spcPts val="0"/>
              </a:spcBef>
              <a:spcAft>
                <a:spcPts val="0"/>
              </a:spcAft>
              <a:buClr>
                <a:schemeClr val="lt1"/>
              </a:buClr>
              <a:buSzPts val="12000"/>
              <a:buNone/>
              <a:defRPr sz="12000">
                <a:solidFill>
                  <a:schemeClr val="lt1"/>
                </a:solidFill>
              </a:defRPr>
            </a:lvl1pPr>
            <a:lvl2pPr lvl="1" algn="ctr">
              <a:spcBef>
                <a:spcPts val="0"/>
              </a:spcBef>
              <a:spcAft>
                <a:spcPts val="0"/>
              </a:spcAft>
              <a:buSzPts val="12000"/>
              <a:buNone/>
              <a:defRPr sz="12000"/>
            </a:lvl2pPr>
            <a:lvl3pPr lvl="2" algn="ctr">
              <a:spcBef>
                <a:spcPts val="0"/>
              </a:spcBef>
              <a:spcAft>
                <a:spcPts val="0"/>
              </a:spcAft>
              <a:buSzPts val="12000"/>
              <a:buNone/>
              <a:defRPr sz="12000"/>
            </a:lvl3pPr>
            <a:lvl4pPr lvl="3" algn="ctr">
              <a:spcBef>
                <a:spcPts val="0"/>
              </a:spcBef>
              <a:spcAft>
                <a:spcPts val="0"/>
              </a:spcAft>
              <a:buSzPts val="12000"/>
              <a:buNone/>
              <a:defRPr sz="12000"/>
            </a:lvl4pPr>
            <a:lvl5pPr lvl="4" algn="ctr">
              <a:spcBef>
                <a:spcPts val="0"/>
              </a:spcBef>
              <a:spcAft>
                <a:spcPts val="0"/>
              </a:spcAft>
              <a:buSzPts val="12000"/>
              <a:buNone/>
              <a:defRPr sz="12000"/>
            </a:lvl5pPr>
            <a:lvl6pPr lvl="5" algn="ctr">
              <a:spcBef>
                <a:spcPts val="0"/>
              </a:spcBef>
              <a:spcAft>
                <a:spcPts val="0"/>
              </a:spcAft>
              <a:buSzPts val="12000"/>
              <a:buNone/>
              <a:defRPr sz="12000"/>
            </a:lvl6pPr>
            <a:lvl7pPr lvl="6" algn="ctr">
              <a:spcBef>
                <a:spcPts val="0"/>
              </a:spcBef>
              <a:spcAft>
                <a:spcPts val="0"/>
              </a:spcAft>
              <a:buSzPts val="12000"/>
              <a:buNone/>
              <a:defRPr sz="12000"/>
            </a:lvl7pPr>
            <a:lvl8pPr lvl="7" algn="ctr">
              <a:spcBef>
                <a:spcPts val="0"/>
              </a:spcBef>
              <a:spcAft>
                <a:spcPts val="0"/>
              </a:spcAft>
              <a:buSzPts val="12000"/>
              <a:buNone/>
              <a:defRPr sz="12000"/>
            </a:lvl8pPr>
            <a:lvl9pPr lvl="8" algn="ctr">
              <a:spcBef>
                <a:spcPts val="0"/>
              </a:spcBef>
              <a:spcAft>
                <a:spcPts val="0"/>
              </a:spcAft>
              <a:buSzPts val="12000"/>
              <a:buNone/>
              <a:defRPr sz="12000"/>
            </a:lvl9pPr>
          </a:lstStyle>
          <a:p>
            <a:r>
              <a:t>xx%</a:t>
            </a:r>
          </a:p>
        </p:txBody>
      </p:sp>
      <p:sp>
        <p:nvSpPr>
          <p:cNvPr id="63" name="Google Shape;63;p15"/>
          <p:cNvSpPr txBox="1"/>
          <p:nvPr>
            <p:ph idx="1" type="body"/>
          </p:nvPr>
        </p:nvSpPr>
        <p:spPr>
          <a:xfrm>
            <a:off x="2349300" y="2825125"/>
            <a:ext cx="4445400" cy="1963500"/>
          </a:xfrm>
          <a:prstGeom prst="rect">
            <a:avLst/>
          </a:prstGeom>
        </p:spPr>
        <p:txBody>
          <a:bodyPr anchorCtr="0" anchor="t" bIns="91425" lIns="91425" spcFirstLastPara="1" rIns="91425" wrap="square" tIns="91425">
            <a:noAutofit/>
          </a:bodyPr>
          <a:lstStyle>
            <a:lvl1pPr indent="-311150" lvl="0" marL="457200" algn="ctr">
              <a:spcBef>
                <a:spcPts val="0"/>
              </a:spcBef>
              <a:spcAft>
                <a:spcPts val="0"/>
              </a:spcAft>
              <a:buClr>
                <a:schemeClr val="lt1"/>
              </a:buClr>
              <a:buSzPts val="1300"/>
              <a:buChar char="●"/>
              <a:defRPr>
                <a:solidFill>
                  <a:schemeClr val="lt1"/>
                </a:solidFill>
              </a:defRPr>
            </a:lvl1pPr>
            <a:lvl2pPr indent="-292100" lvl="1" marL="914400" algn="ctr">
              <a:spcBef>
                <a:spcPts val="1600"/>
              </a:spcBef>
              <a:spcAft>
                <a:spcPts val="0"/>
              </a:spcAft>
              <a:buClr>
                <a:schemeClr val="lt1"/>
              </a:buClr>
              <a:buSzPts val="1000"/>
              <a:buChar char="○"/>
              <a:defRPr>
                <a:solidFill>
                  <a:schemeClr val="lt1"/>
                </a:solidFill>
              </a:defRPr>
            </a:lvl2pPr>
            <a:lvl3pPr indent="-292100" lvl="2" marL="1371600" algn="ctr">
              <a:spcBef>
                <a:spcPts val="1600"/>
              </a:spcBef>
              <a:spcAft>
                <a:spcPts val="0"/>
              </a:spcAft>
              <a:buClr>
                <a:schemeClr val="lt1"/>
              </a:buClr>
              <a:buSzPts val="1000"/>
              <a:buChar char="■"/>
              <a:defRPr>
                <a:solidFill>
                  <a:schemeClr val="lt1"/>
                </a:solidFill>
              </a:defRPr>
            </a:lvl3pPr>
            <a:lvl4pPr indent="-317500" lvl="3" marL="1828800" algn="ctr">
              <a:spcBef>
                <a:spcPts val="1600"/>
              </a:spcBef>
              <a:spcAft>
                <a:spcPts val="0"/>
              </a:spcAft>
              <a:buClr>
                <a:schemeClr val="lt1"/>
              </a:buClr>
              <a:buSzPts val="1400"/>
              <a:buChar char="●"/>
              <a:defRPr>
                <a:solidFill>
                  <a:schemeClr val="lt1"/>
                </a:solidFill>
              </a:defRPr>
            </a:lvl4pPr>
            <a:lvl5pPr indent="-317500" lvl="4" marL="2286000" algn="ctr">
              <a:spcBef>
                <a:spcPts val="1600"/>
              </a:spcBef>
              <a:spcAft>
                <a:spcPts val="0"/>
              </a:spcAft>
              <a:buClr>
                <a:schemeClr val="lt1"/>
              </a:buClr>
              <a:buSzPts val="1400"/>
              <a:buChar char="○"/>
              <a:defRPr>
                <a:solidFill>
                  <a:schemeClr val="lt1"/>
                </a:solidFill>
              </a:defRPr>
            </a:lvl5pPr>
            <a:lvl6pPr indent="-317500" lvl="5" marL="2743200" algn="ctr">
              <a:spcBef>
                <a:spcPts val="1600"/>
              </a:spcBef>
              <a:spcAft>
                <a:spcPts val="0"/>
              </a:spcAft>
              <a:buClr>
                <a:schemeClr val="lt1"/>
              </a:buClr>
              <a:buSzPts val="1400"/>
              <a:buChar char="■"/>
              <a:defRPr>
                <a:solidFill>
                  <a:schemeClr val="lt1"/>
                </a:solidFill>
              </a:defRPr>
            </a:lvl6pPr>
            <a:lvl7pPr indent="-317500" lvl="6" marL="3200400" algn="ctr">
              <a:spcBef>
                <a:spcPts val="1600"/>
              </a:spcBef>
              <a:spcAft>
                <a:spcPts val="0"/>
              </a:spcAft>
              <a:buClr>
                <a:schemeClr val="lt1"/>
              </a:buClr>
              <a:buSzPts val="1400"/>
              <a:buChar char="●"/>
              <a:defRPr>
                <a:solidFill>
                  <a:schemeClr val="lt1"/>
                </a:solidFill>
              </a:defRPr>
            </a:lvl7pPr>
            <a:lvl8pPr indent="-317500" lvl="7" marL="3657600" algn="ctr">
              <a:spcBef>
                <a:spcPts val="1600"/>
              </a:spcBef>
              <a:spcAft>
                <a:spcPts val="0"/>
              </a:spcAft>
              <a:buClr>
                <a:schemeClr val="lt1"/>
              </a:buClr>
              <a:buSzPts val="1400"/>
              <a:buChar char="○"/>
              <a:defRPr>
                <a:solidFill>
                  <a:schemeClr val="lt1"/>
                </a:solidFill>
              </a:defRPr>
            </a:lvl8pPr>
            <a:lvl9pPr indent="-317500" lvl="8" marL="4114800" algn="ctr">
              <a:spcBef>
                <a:spcPts val="1600"/>
              </a:spcBef>
              <a:spcAft>
                <a:spcPts val="1600"/>
              </a:spcAft>
              <a:buClr>
                <a:schemeClr val="lt1"/>
              </a:buClr>
              <a:buSzPts val="1400"/>
              <a:buFont typeface="Montserrat Light"/>
              <a:buChar char="■"/>
              <a:defRPr>
                <a:solidFill>
                  <a:schemeClr val="lt1"/>
                </a:solidFill>
                <a:latin typeface="Montserrat Light"/>
                <a:ea typeface="Montserrat Light"/>
                <a:cs typeface="Montserrat Light"/>
                <a:sym typeface="Montserrat Light"/>
              </a:defRPr>
            </a:lvl9pPr>
          </a:lstStyle>
          <a:p/>
        </p:txBody>
      </p:sp>
      <p:sp>
        <p:nvSpPr>
          <p:cNvPr id="64" name="Google Shape;64;p15"/>
          <p:cNvSpPr txBox="1"/>
          <p:nvPr>
            <p:ph idx="12" type="sldNum"/>
          </p:nvPr>
        </p:nvSpPr>
        <p:spPr>
          <a:xfrm>
            <a:off x="3427350" y="4461775"/>
            <a:ext cx="1354200" cy="498300"/>
          </a:xfrm>
          <a:prstGeom prst="rect">
            <a:avLst/>
          </a:prstGeom>
        </p:spPr>
        <p:txBody>
          <a:bodyPr anchorCtr="0" anchor="ctr" bIns="91425" lIns="91425" spcFirstLastPara="1" rIns="91425" wrap="square" tIns="91425">
            <a:noAutofit/>
          </a:bodyPr>
          <a:lstStyle>
            <a:lvl1pPr lvl="0">
              <a:buNone/>
              <a:defRPr/>
            </a:lvl1pPr>
            <a:lvl2pPr lvl="1">
              <a:buNone/>
              <a:defRPr/>
            </a:lvl2pPr>
            <a:lvl3pPr lvl="2">
              <a:buNone/>
              <a:defRPr/>
            </a:lvl3pPr>
            <a:lvl4pPr lvl="3">
              <a:buNone/>
              <a:defRPr/>
            </a:lvl4pPr>
            <a:lvl5pPr lvl="4">
              <a:buNone/>
              <a:defRPr/>
            </a:lvl5pPr>
            <a:lvl6pPr lvl="5">
              <a:buNone/>
              <a:defRPr/>
            </a:lvl6pPr>
            <a:lvl7pPr lvl="6">
              <a:buNone/>
              <a:defRPr/>
            </a:lvl7pPr>
            <a:lvl8pPr lvl="7">
              <a:buNone/>
              <a:defRPr/>
            </a:lvl8pPr>
            <a:lvl9pPr lvl="8">
              <a:buNone/>
              <a:defRPr/>
            </a:lvl9pPr>
          </a:lstStyle>
          <a:p>
            <a:pPr indent="0" lvl="0" marL="0" rtl="0" algn="r">
              <a:spcBef>
                <a:spcPts val="0"/>
              </a:spcBef>
              <a:spcAft>
                <a:spcPts val="0"/>
              </a:spcAft>
              <a:buNone/>
            </a:pPr>
            <a:fld id="{00000000-1234-1234-1234-123412341234}" type="slidenum">
              <a:rPr lang="en"/>
              <a:t>‹#›</a:t>
            </a:fld>
            <a:endParaRPr/>
          </a:p>
        </p:txBody>
      </p:sp>
    </p:spTree>
  </p:cSld>
  <p:clrMapOvr>
    <a:masterClrMapping/>
  </p:clrMapOvr>
</p:sldLayout>
</file>

<file path=ppt/slideLayouts/slideLayout1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Credits">
  <p:cSld name="ONE_COLUMN_TEXT_1">
    <p:bg>
      <p:bgPr>
        <a:blipFill>
          <a:blip r:embed="rId2">
            <a:alphaModFix/>
          </a:blip>
          <a:stretch>
            <a:fillRect/>
          </a:stretch>
        </a:blipFill>
      </p:bgPr>
    </p:bg>
    <p:spTree>
      <p:nvGrpSpPr>
        <p:cNvPr id="65" name="Shape 65"/>
        <p:cNvGrpSpPr/>
        <p:nvPr/>
      </p:nvGrpSpPr>
      <p:grpSpPr>
        <a:xfrm>
          <a:off x="0" y="0"/>
          <a:ext cx="0" cy="0"/>
          <a:chOff x="0" y="0"/>
          <a:chExt cx="0" cy="0"/>
        </a:xfrm>
      </p:grpSpPr>
      <p:sp>
        <p:nvSpPr>
          <p:cNvPr id="66" name="Google Shape;66;p16"/>
          <p:cNvSpPr txBox="1"/>
          <p:nvPr>
            <p:ph type="title"/>
          </p:nvPr>
        </p:nvSpPr>
        <p:spPr>
          <a:xfrm>
            <a:off x="167425" y="172825"/>
            <a:ext cx="2583900" cy="1556700"/>
          </a:xfrm>
          <a:prstGeom prst="rect">
            <a:avLst/>
          </a:prstGeom>
          <a:effectLst>
            <a:outerShdw blurRad="57150" rotWithShape="0" algn="bl" dir="5400000" dist="19050">
              <a:srgbClr val="000000">
                <a:alpha val="50000"/>
              </a:srgbClr>
            </a:outerShdw>
          </a:effectLst>
        </p:spPr>
        <p:txBody>
          <a:bodyPr anchorCtr="0" anchor="t" bIns="91425" lIns="91425" spcFirstLastPara="1" rIns="91425" wrap="square" tIns="91425">
            <a:noAutofit/>
          </a:bodyPr>
          <a:lstStyle>
            <a:lvl1pPr lvl="0" rtl="0">
              <a:spcBef>
                <a:spcPts val="0"/>
              </a:spcBef>
              <a:spcAft>
                <a:spcPts val="0"/>
              </a:spcAft>
              <a:buClr>
                <a:schemeClr val="lt1"/>
              </a:buClr>
              <a:buSzPts val="2500"/>
              <a:buNone/>
              <a:defRPr>
                <a:solidFill>
                  <a:schemeClr val="lt1"/>
                </a:solidFill>
              </a:defRPr>
            </a:lvl1pPr>
            <a:lvl2pPr lvl="1" rtl="0">
              <a:spcBef>
                <a:spcPts val="0"/>
              </a:spcBef>
              <a:spcAft>
                <a:spcPts val="0"/>
              </a:spcAft>
              <a:buSzPts val="2400"/>
              <a:buNone/>
              <a:defRPr sz="2400"/>
            </a:lvl2pPr>
            <a:lvl3pPr lvl="2" rtl="0">
              <a:spcBef>
                <a:spcPts val="0"/>
              </a:spcBef>
              <a:spcAft>
                <a:spcPts val="0"/>
              </a:spcAft>
              <a:buSzPts val="2400"/>
              <a:buNone/>
              <a:defRPr sz="2400"/>
            </a:lvl3pPr>
            <a:lvl4pPr lvl="3" rtl="0">
              <a:spcBef>
                <a:spcPts val="0"/>
              </a:spcBef>
              <a:spcAft>
                <a:spcPts val="0"/>
              </a:spcAft>
              <a:buSzPts val="2400"/>
              <a:buNone/>
              <a:defRPr sz="2400"/>
            </a:lvl4pPr>
            <a:lvl5pPr lvl="4" rtl="0">
              <a:spcBef>
                <a:spcPts val="0"/>
              </a:spcBef>
              <a:spcAft>
                <a:spcPts val="0"/>
              </a:spcAft>
              <a:buSzPts val="2400"/>
              <a:buNone/>
              <a:defRPr sz="2400"/>
            </a:lvl5pPr>
            <a:lvl6pPr lvl="5" rtl="0">
              <a:spcBef>
                <a:spcPts val="0"/>
              </a:spcBef>
              <a:spcAft>
                <a:spcPts val="0"/>
              </a:spcAft>
              <a:buSzPts val="2400"/>
              <a:buNone/>
              <a:defRPr sz="2400"/>
            </a:lvl6pPr>
            <a:lvl7pPr lvl="6" rtl="0">
              <a:spcBef>
                <a:spcPts val="0"/>
              </a:spcBef>
              <a:spcAft>
                <a:spcPts val="0"/>
              </a:spcAft>
              <a:buSzPts val="2400"/>
              <a:buNone/>
              <a:defRPr sz="2400"/>
            </a:lvl7pPr>
            <a:lvl8pPr lvl="7" rtl="0">
              <a:spcBef>
                <a:spcPts val="0"/>
              </a:spcBef>
              <a:spcAft>
                <a:spcPts val="0"/>
              </a:spcAft>
              <a:buSzPts val="2400"/>
              <a:buNone/>
              <a:defRPr sz="2400"/>
            </a:lvl8pPr>
            <a:lvl9pPr lvl="8" rtl="0">
              <a:spcBef>
                <a:spcPts val="0"/>
              </a:spcBef>
              <a:spcAft>
                <a:spcPts val="0"/>
              </a:spcAft>
              <a:buSzPts val="2400"/>
              <a:buNone/>
              <a:defRPr sz="2400"/>
            </a:lvl9pPr>
          </a:lstStyle>
          <a:p/>
        </p:txBody>
      </p:sp>
      <p:sp>
        <p:nvSpPr>
          <p:cNvPr id="67" name="Google Shape;67;p16"/>
          <p:cNvSpPr txBox="1"/>
          <p:nvPr>
            <p:ph idx="1" type="body"/>
          </p:nvPr>
        </p:nvSpPr>
        <p:spPr>
          <a:xfrm>
            <a:off x="167425" y="1616525"/>
            <a:ext cx="2240100" cy="3012600"/>
          </a:xfrm>
          <a:prstGeom prst="rect">
            <a:avLst/>
          </a:prstGeom>
          <a:effectLst>
            <a:outerShdw blurRad="57150" rotWithShape="0" algn="bl" dir="5400000" dist="19050">
              <a:srgbClr val="000000">
                <a:alpha val="50000"/>
              </a:srgbClr>
            </a:outerShdw>
          </a:effectLst>
        </p:spPr>
        <p:txBody>
          <a:bodyPr anchorCtr="0" anchor="t" bIns="91425" lIns="91425" spcFirstLastPara="1" rIns="91425" wrap="square" tIns="91425">
            <a:noAutofit/>
          </a:bodyPr>
          <a:lstStyle>
            <a:lvl1pPr indent="-317500" lvl="0" marL="457200" rtl="0">
              <a:spcBef>
                <a:spcPts val="0"/>
              </a:spcBef>
              <a:spcAft>
                <a:spcPts val="0"/>
              </a:spcAft>
              <a:buClr>
                <a:schemeClr val="lt1"/>
              </a:buClr>
              <a:buSzPts val="1400"/>
              <a:buChar char="●"/>
              <a:defRPr sz="1400">
                <a:solidFill>
                  <a:schemeClr val="lt1"/>
                </a:solidFill>
              </a:defRPr>
            </a:lvl1pPr>
            <a:lvl2pPr indent="-285750" lvl="1" marL="914400" rtl="0">
              <a:spcBef>
                <a:spcPts val="0"/>
              </a:spcBef>
              <a:spcAft>
                <a:spcPts val="0"/>
              </a:spcAft>
              <a:buClr>
                <a:schemeClr val="lt1"/>
              </a:buClr>
              <a:buSzPts val="900"/>
              <a:buChar char="○"/>
              <a:defRPr sz="900">
                <a:solidFill>
                  <a:schemeClr val="lt1"/>
                </a:solidFill>
              </a:defRPr>
            </a:lvl2pPr>
            <a:lvl3pPr indent="-292100" lvl="2" marL="1371600" rtl="0">
              <a:spcBef>
                <a:spcPts val="0"/>
              </a:spcBef>
              <a:spcAft>
                <a:spcPts val="0"/>
              </a:spcAft>
              <a:buClr>
                <a:schemeClr val="lt1"/>
              </a:buClr>
              <a:buSzPts val="1000"/>
              <a:buChar char="■"/>
              <a:defRPr>
                <a:solidFill>
                  <a:schemeClr val="lt1"/>
                </a:solidFill>
              </a:defRPr>
            </a:lvl3pPr>
            <a:lvl4pPr indent="-317500" lvl="3" marL="1828800" rtl="0">
              <a:spcBef>
                <a:spcPts val="0"/>
              </a:spcBef>
              <a:spcAft>
                <a:spcPts val="0"/>
              </a:spcAft>
              <a:buClr>
                <a:schemeClr val="lt1"/>
              </a:buClr>
              <a:buSzPts val="1400"/>
              <a:buChar char="●"/>
              <a:defRPr>
                <a:solidFill>
                  <a:schemeClr val="lt1"/>
                </a:solidFill>
              </a:defRPr>
            </a:lvl4pPr>
            <a:lvl5pPr indent="-317500" lvl="4" marL="2286000" rtl="0">
              <a:spcBef>
                <a:spcPts val="0"/>
              </a:spcBef>
              <a:spcAft>
                <a:spcPts val="0"/>
              </a:spcAft>
              <a:buClr>
                <a:schemeClr val="lt1"/>
              </a:buClr>
              <a:buSzPts val="1400"/>
              <a:buChar char="○"/>
              <a:defRPr>
                <a:solidFill>
                  <a:schemeClr val="lt1"/>
                </a:solidFill>
              </a:defRPr>
            </a:lvl5pPr>
            <a:lvl6pPr indent="-304800" lvl="5" marL="2743200" rtl="0">
              <a:spcBef>
                <a:spcPts val="0"/>
              </a:spcBef>
              <a:spcAft>
                <a:spcPts val="0"/>
              </a:spcAft>
              <a:buClr>
                <a:schemeClr val="lt1"/>
              </a:buClr>
              <a:buSzPts val="1200"/>
              <a:buChar char="■"/>
              <a:defRPr sz="1200">
                <a:solidFill>
                  <a:schemeClr val="lt1"/>
                </a:solidFill>
              </a:defRPr>
            </a:lvl6pPr>
            <a:lvl7pPr indent="-304800" lvl="6" marL="3200400" rtl="0">
              <a:spcBef>
                <a:spcPts val="0"/>
              </a:spcBef>
              <a:spcAft>
                <a:spcPts val="0"/>
              </a:spcAft>
              <a:buClr>
                <a:schemeClr val="lt1"/>
              </a:buClr>
              <a:buSzPts val="1200"/>
              <a:buChar char="●"/>
              <a:defRPr sz="1200">
                <a:solidFill>
                  <a:schemeClr val="lt1"/>
                </a:solidFill>
              </a:defRPr>
            </a:lvl7pPr>
            <a:lvl8pPr indent="-304800" lvl="7" marL="3657600" rtl="0">
              <a:spcBef>
                <a:spcPts val="0"/>
              </a:spcBef>
              <a:spcAft>
                <a:spcPts val="0"/>
              </a:spcAft>
              <a:buClr>
                <a:schemeClr val="lt1"/>
              </a:buClr>
              <a:buSzPts val="1200"/>
              <a:buChar char="○"/>
              <a:defRPr sz="1200">
                <a:solidFill>
                  <a:schemeClr val="lt1"/>
                </a:solidFill>
              </a:defRPr>
            </a:lvl8pPr>
            <a:lvl9pPr indent="-304800" lvl="8" marL="4114800" rtl="0">
              <a:spcBef>
                <a:spcPts val="0"/>
              </a:spcBef>
              <a:spcAft>
                <a:spcPts val="0"/>
              </a:spcAft>
              <a:buClr>
                <a:schemeClr val="lt1"/>
              </a:buClr>
              <a:buSzPts val="1200"/>
              <a:buChar char="■"/>
              <a:defRPr sz="1200">
                <a:solidFill>
                  <a:schemeClr val="lt1"/>
                </a:solidFill>
              </a:defRPr>
            </a:lvl9pPr>
          </a:lstStyle>
          <a:p/>
        </p:txBody>
      </p:sp>
      <p:sp>
        <p:nvSpPr>
          <p:cNvPr id="68" name="Google Shape;68;p16"/>
          <p:cNvSpPr txBox="1"/>
          <p:nvPr>
            <p:ph idx="12" type="sldNum"/>
          </p:nvPr>
        </p:nvSpPr>
        <p:spPr>
          <a:xfrm>
            <a:off x="8523541" y="4695623"/>
            <a:ext cx="548700" cy="393600"/>
          </a:xfrm>
          <a:prstGeom prst="rect">
            <a:avLst/>
          </a:prstGeom>
        </p:spPr>
        <p:txBody>
          <a:bodyPr anchorCtr="0" anchor="ctr" bIns="91425" lIns="91425" spcFirstLastPara="1" rIns="91425" wrap="square" tIns="91425">
            <a:noAutofit/>
          </a:bodyPr>
          <a:lstStyle>
            <a:lvl1pPr lvl="0" rtl="0">
              <a:buNone/>
              <a:defRPr/>
            </a:lvl1pPr>
            <a:lvl2pPr lvl="1" rtl="0">
              <a:buNone/>
              <a:defRPr/>
            </a:lvl2pPr>
            <a:lvl3pPr lvl="2" rtl="0">
              <a:buNone/>
              <a:defRPr/>
            </a:lvl3pPr>
            <a:lvl4pPr lvl="3" rtl="0">
              <a:buNone/>
              <a:defRPr/>
            </a:lvl4pPr>
            <a:lvl5pPr lvl="4" rtl="0">
              <a:buNone/>
              <a:defRPr/>
            </a:lvl5pPr>
            <a:lvl6pPr lvl="5" rtl="0">
              <a:buNone/>
              <a:defRPr/>
            </a:lvl6pPr>
            <a:lvl7pPr lvl="6" rtl="0">
              <a:buNone/>
              <a:defRPr/>
            </a:lvl7pPr>
            <a:lvl8pPr lvl="7" rtl="0">
              <a:buNone/>
              <a:defRPr/>
            </a:lvl8pPr>
            <a:lvl9pPr lvl="8" rtl="0">
              <a:buNone/>
              <a:defRPr/>
            </a:lvl9pPr>
          </a:lstStyle>
          <a:p>
            <a:pPr indent="0" lvl="0" marL="0" rtl="0" algn="r">
              <a:spcBef>
                <a:spcPts val="0"/>
              </a:spcBef>
              <a:spcAft>
                <a:spcPts val="0"/>
              </a:spcAft>
              <a:buNone/>
            </a:pPr>
            <a:fld id="{00000000-1234-1234-1234-123412341234}" type="slidenum">
              <a:rPr lang="en"/>
              <a:t>‹#›</a:t>
            </a:fld>
            <a:endParaRPr/>
          </a:p>
        </p:txBody>
      </p:sp>
      <p:sp>
        <p:nvSpPr>
          <p:cNvPr id="69" name="Google Shape;69;p16"/>
          <p:cNvSpPr txBox="1"/>
          <p:nvPr>
            <p:ph idx="2" type="body"/>
          </p:nvPr>
        </p:nvSpPr>
        <p:spPr>
          <a:xfrm>
            <a:off x="3176075" y="222500"/>
            <a:ext cx="5624700" cy="4669800"/>
          </a:xfrm>
          <a:prstGeom prst="rect">
            <a:avLst/>
          </a:prstGeom>
        </p:spPr>
        <p:txBody>
          <a:bodyPr anchorCtr="0" anchor="t" bIns="91425" lIns="91425" spcFirstLastPara="1" rIns="91425" wrap="square" tIns="91425">
            <a:noAutofit/>
          </a:bodyPr>
          <a:lstStyle>
            <a:lvl1pPr indent="-317500" lvl="0" marL="457200" rtl="0">
              <a:spcBef>
                <a:spcPts val="0"/>
              </a:spcBef>
              <a:spcAft>
                <a:spcPts val="0"/>
              </a:spcAft>
              <a:buClr>
                <a:schemeClr val="dk1"/>
              </a:buClr>
              <a:buSzPts val="1400"/>
              <a:buChar char="●"/>
              <a:defRPr sz="1400">
                <a:solidFill>
                  <a:schemeClr val="dk1"/>
                </a:solidFill>
              </a:defRPr>
            </a:lvl1pPr>
            <a:lvl2pPr indent="-292100" lvl="1" marL="914400" rtl="0">
              <a:spcBef>
                <a:spcPts val="0"/>
              </a:spcBef>
              <a:spcAft>
                <a:spcPts val="0"/>
              </a:spcAft>
              <a:buClr>
                <a:schemeClr val="dk1"/>
              </a:buClr>
              <a:buSzPts val="1000"/>
              <a:buFont typeface="Abel"/>
              <a:buChar char="○"/>
              <a:defRPr>
                <a:solidFill>
                  <a:schemeClr val="dk1"/>
                </a:solidFill>
                <a:latin typeface="Abel"/>
                <a:ea typeface="Abel"/>
                <a:cs typeface="Abel"/>
                <a:sym typeface="Abel"/>
              </a:defRPr>
            </a:lvl2pPr>
            <a:lvl3pPr indent="-292100" lvl="2" marL="1371600" rtl="0">
              <a:spcBef>
                <a:spcPts val="0"/>
              </a:spcBef>
              <a:spcAft>
                <a:spcPts val="0"/>
              </a:spcAft>
              <a:buClr>
                <a:schemeClr val="dk1"/>
              </a:buClr>
              <a:buSzPts val="1000"/>
              <a:buFont typeface="Abel"/>
              <a:buChar char="■"/>
              <a:defRPr>
                <a:solidFill>
                  <a:schemeClr val="dk1"/>
                </a:solidFill>
                <a:latin typeface="Abel"/>
                <a:ea typeface="Abel"/>
                <a:cs typeface="Abel"/>
                <a:sym typeface="Abel"/>
              </a:defRPr>
            </a:lvl3pPr>
            <a:lvl4pPr indent="-285750" lvl="3" marL="1828800" rtl="0">
              <a:spcBef>
                <a:spcPts val="0"/>
              </a:spcBef>
              <a:spcAft>
                <a:spcPts val="0"/>
              </a:spcAft>
              <a:buClr>
                <a:schemeClr val="dk1"/>
              </a:buClr>
              <a:buSzPts val="900"/>
              <a:buFont typeface="Abel"/>
              <a:buChar char="●"/>
              <a:defRPr sz="900">
                <a:solidFill>
                  <a:schemeClr val="dk1"/>
                </a:solidFill>
                <a:latin typeface="Abel"/>
                <a:ea typeface="Abel"/>
                <a:cs typeface="Abel"/>
                <a:sym typeface="Abel"/>
              </a:defRPr>
            </a:lvl4pPr>
            <a:lvl5pPr indent="-285750" lvl="4" marL="2286000" rtl="0">
              <a:spcBef>
                <a:spcPts val="0"/>
              </a:spcBef>
              <a:spcAft>
                <a:spcPts val="0"/>
              </a:spcAft>
              <a:buClr>
                <a:schemeClr val="dk1"/>
              </a:buClr>
              <a:buSzPts val="900"/>
              <a:buFont typeface="Abel"/>
              <a:buChar char="○"/>
              <a:defRPr sz="900">
                <a:solidFill>
                  <a:schemeClr val="dk1"/>
                </a:solidFill>
                <a:latin typeface="Abel"/>
                <a:ea typeface="Abel"/>
                <a:cs typeface="Abel"/>
                <a:sym typeface="Abel"/>
              </a:defRPr>
            </a:lvl5pPr>
            <a:lvl6pPr indent="-285750" lvl="5" marL="2743200" rtl="0">
              <a:spcBef>
                <a:spcPts val="0"/>
              </a:spcBef>
              <a:spcAft>
                <a:spcPts val="0"/>
              </a:spcAft>
              <a:buClr>
                <a:schemeClr val="dk1"/>
              </a:buClr>
              <a:buSzPts val="900"/>
              <a:buFont typeface="Abel"/>
              <a:buChar char="■"/>
              <a:defRPr sz="900">
                <a:solidFill>
                  <a:schemeClr val="dk1"/>
                </a:solidFill>
                <a:latin typeface="Abel"/>
                <a:ea typeface="Abel"/>
                <a:cs typeface="Abel"/>
                <a:sym typeface="Abel"/>
              </a:defRPr>
            </a:lvl6pPr>
            <a:lvl7pPr indent="-285750" lvl="6" marL="3200400" rtl="0">
              <a:spcBef>
                <a:spcPts val="0"/>
              </a:spcBef>
              <a:spcAft>
                <a:spcPts val="0"/>
              </a:spcAft>
              <a:buClr>
                <a:schemeClr val="dk1"/>
              </a:buClr>
              <a:buSzPts val="900"/>
              <a:buFont typeface="Abel"/>
              <a:buChar char="●"/>
              <a:defRPr sz="900">
                <a:solidFill>
                  <a:schemeClr val="dk1"/>
                </a:solidFill>
                <a:latin typeface="Abel"/>
                <a:ea typeface="Abel"/>
                <a:cs typeface="Abel"/>
                <a:sym typeface="Abel"/>
              </a:defRPr>
            </a:lvl7pPr>
            <a:lvl8pPr indent="-285750" lvl="7" marL="3657600" rtl="0">
              <a:spcBef>
                <a:spcPts val="0"/>
              </a:spcBef>
              <a:spcAft>
                <a:spcPts val="0"/>
              </a:spcAft>
              <a:buClr>
                <a:schemeClr val="dk1"/>
              </a:buClr>
              <a:buSzPts val="900"/>
              <a:buFont typeface="Abel"/>
              <a:buChar char="○"/>
              <a:defRPr sz="900">
                <a:solidFill>
                  <a:schemeClr val="dk1"/>
                </a:solidFill>
                <a:latin typeface="Abel"/>
                <a:ea typeface="Abel"/>
                <a:cs typeface="Abel"/>
                <a:sym typeface="Abel"/>
              </a:defRPr>
            </a:lvl8pPr>
            <a:lvl9pPr indent="-285750" lvl="8" marL="4114800" rtl="0">
              <a:spcBef>
                <a:spcPts val="0"/>
              </a:spcBef>
              <a:spcAft>
                <a:spcPts val="0"/>
              </a:spcAft>
              <a:buClr>
                <a:schemeClr val="dk1"/>
              </a:buClr>
              <a:buSzPts val="900"/>
              <a:buFont typeface="Abel"/>
              <a:buChar char="■"/>
              <a:defRPr sz="900">
                <a:solidFill>
                  <a:schemeClr val="dk1"/>
                </a:solidFill>
                <a:latin typeface="Abel"/>
                <a:ea typeface="Abel"/>
                <a:cs typeface="Abel"/>
                <a:sym typeface="Abel"/>
              </a:defRPr>
            </a:lvl9pPr>
          </a:lstStyle>
          <a:p/>
        </p:txBody>
      </p:sp>
    </p:spTree>
  </p:cSld>
  <p:clrMapOvr>
    <a:masterClrMapping/>
  </p:clrMapOvr>
</p:sldLayout>
</file>

<file path=ppt/slideLayouts/slideLayout1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Quotes">
  <p:cSld name="CUSTOM">
    <p:bg>
      <p:bgPr>
        <a:blipFill>
          <a:blip r:embed="rId2">
            <a:alphaModFix/>
          </a:blip>
          <a:stretch>
            <a:fillRect/>
          </a:stretch>
        </a:blipFill>
      </p:bgPr>
    </p:bg>
    <p:spTree>
      <p:nvGrpSpPr>
        <p:cNvPr id="70" name="Shape 70"/>
        <p:cNvGrpSpPr/>
        <p:nvPr/>
      </p:nvGrpSpPr>
      <p:grpSpPr>
        <a:xfrm>
          <a:off x="0" y="0"/>
          <a:ext cx="0" cy="0"/>
          <a:chOff x="0" y="0"/>
          <a:chExt cx="0" cy="0"/>
        </a:xfrm>
      </p:grpSpPr>
      <p:sp>
        <p:nvSpPr>
          <p:cNvPr id="71" name="Google Shape;71;p17"/>
          <p:cNvSpPr txBox="1"/>
          <p:nvPr>
            <p:ph type="title"/>
          </p:nvPr>
        </p:nvSpPr>
        <p:spPr>
          <a:xfrm>
            <a:off x="203250" y="2183400"/>
            <a:ext cx="8737500" cy="776700"/>
          </a:xfrm>
          <a:prstGeom prst="rect">
            <a:avLst/>
          </a:prstGeom>
          <a:effectLst>
            <a:outerShdw blurRad="57150" rotWithShape="0" algn="bl" dir="5400000" dist="19050">
              <a:srgbClr val="000000">
                <a:alpha val="50000"/>
              </a:srgbClr>
            </a:outerShdw>
          </a:effectLst>
        </p:spPr>
        <p:txBody>
          <a:bodyPr anchorCtr="0" anchor="ctr" bIns="91425" lIns="91425" spcFirstLastPara="1" rIns="91425" wrap="square" tIns="91425">
            <a:noAutofit/>
          </a:bodyPr>
          <a:lstStyle>
            <a:lvl1pPr lvl="0" algn="ctr">
              <a:spcBef>
                <a:spcPts val="0"/>
              </a:spcBef>
              <a:spcAft>
                <a:spcPts val="0"/>
              </a:spcAft>
              <a:buNone/>
              <a:defRPr sz="1500">
                <a:solidFill>
                  <a:schemeClr val="lt1"/>
                </a:solidFill>
                <a:latin typeface="Martel Sans"/>
                <a:ea typeface="Martel Sans"/>
                <a:cs typeface="Martel Sans"/>
                <a:sym typeface="Martel Sans"/>
              </a:defRPr>
            </a:lvl1pPr>
            <a:lvl2pPr lvl="1">
              <a:spcBef>
                <a:spcPts val="0"/>
              </a:spcBef>
              <a:spcAft>
                <a:spcPts val="0"/>
              </a:spcAft>
              <a:buNone/>
              <a:defRPr sz="3000">
                <a:solidFill>
                  <a:srgbClr val="38761D"/>
                </a:solidFill>
              </a:defRPr>
            </a:lvl2pPr>
            <a:lvl3pPr lvl="2">
              <a:spcBef>
                <a:spcPts val="0"/>
              </a:spcBef>
              <a:spcAft>
                <a:spcPts val="0"/>
              </a:spcAft>
              <a:buNone/>
              <a:defRPr sz="3000">
                <a:solidFill>
                  <a:srgbClr val="38761D"/>
                </a:solidFill>
              </a:defRPr>
            </a:lvl3pPr>
            <a:lvl4pPr lvl="3">
              <a:spcBef>
                <a:spcPts val="0"/>
              </a:spcBef>
              <a:spcAft>
                <a:spcPts val="0"/>
              </a:spcAft>
              <a:buNone/>
              <a:defRPr sz="3000">
                <a:solidFill>
                  <a:srgbClr val="38761D"/>
                </a:solidFill>
              </a:defRPr>
            </a:lvl4pPr>
            <a:lvl5pPr lvl="4">
              <a:spcBef>
                <a:spcPts val="0"/>
              </a:spcBef>
              <a:spcAft>
                <a:spcPts val="0"/>
              </a:spcAft>
              <a:buNone/>
              <a:defRPr sz="3000">
                <a:solidFill>
                  <a:srgbClr val="38761D"/>
                </a:solidFill>
              </a:defRPr>
            </a:lvl5pPr>
            <a:lvl6pPr lvl="5">
              <a:spcBef>
                <a:spcPts val="0"/>
              </a:spcBef>
              <a:spcAft>
                <a:spcPts val="0"/>
              </a:spcAft>
              <a:buNone/>
              <a:defRPr sz="3000">
                <a:solidFill>
                  <a:srgbClr val="38761D"/>
                </a:solidFill>
              </a:defRPr>
            </a:lvl6pPr>
            <a:lvl7pPr lvl="6">
              <a:spcBef>
                <a:spcPts val="0"/>
              </a:spcBef>
              <a:spcAft>
                <a:spcPts val="0"/>
              </a:spcAft>
              <a:buNone/>
              <a:defRPr sz="3000">
                <a:solidFill>
                  <a:srgbClr val="38761D"/>
                </a:solidFill>
              </a:defRPr>
            </a:lvl7pPr>
            <a:lvl8pPr lvl="7">
              <a:spcBef>
                <a:spcPts val="0"/>
              </a:spcBef>
              <a:spcAft>
                <a:spcPts val="0"/>
              </a:spcAft>
              <a:buNone/>
              <a:defRPr sz="3000">
                <a:solidFill>
                  <a:srgbClr val="38761D"/>
                </a:solidFill>
              </a:defRPr>
            </a:lvl8pPr>
            <a:lvl9pPr lvl="8">
              <a:spcBef>
                <a:spcPts val="0"/>
              </a:spcBef>
              <a:spcAft>
                <a:spcPts val="0"/>
              </a:spcAft>
              <a:buNone/>
              <a:defRPr sz="3000">
                <a:solidFill>
                  <a:srgbClr val="38761D"/>
                </a:solidFill>
              </a:defRPr>
            </a:lvl9pPr>
          </a:lstStyle>
          <a:p/>
        </p:txBody>
      </p:sp>
      <p:sp>
        <p:nvSpPr>
          <p:cNvPr id="72" name="Google Shape;72;p17"/>
          <p:cNvSpPr txBox="1"/>
          <p:nvPr>
            <p:ph idx="1" type="body"/>
          </p:nvPr>
        </p:nvSpPr>
        <p:spPr>
          <a:xfrm>
            <a:off x="0" y="2769575"/>
            <a:ext cx="9144000" cy="190500"/>
          </a:xfrm>
          <a:prstGeom prst="rect">
            <a:avLst/>
          </a:prstGeom>
          <a:effectLst>
            <a:outerShdw blurRad="57150" rotWithShape="0" algn="bl" dir="5400000" dist="19050">
              <a:srgbClr val="000000">
                <a:alpha val="50000"/>
              </a:srgbClr>
            </a:outerShdw>
          </a:effectLst>
        </p:spPr>
        <p:txBody>
          <a:bodyPr anchorCtr="0" anchor="t" bIns="91425" lIns="91425" spcFirstLastPara="1" rIns="91425" wrap="square" tIns="91425">
            <a:noAutofit/>
          </a:bodyPr>
          <a:lstStyle>
            <a:lvl1pPr indent="-336550" lvl="0" marL="457200" algn="ctr">
              <a:spcBef>
                <a:spcPts val="0"/>
              </a:spcBef>
              <a:spcAft>
                <a:spcPts val="0"/>
              </a:spcAft>
              <a:buClr>
                <a:schemeClr val="lt1"/>
              </a:buClr>
              <a:buSzPts val="1700"/>
              <a:buFont typeface="Calistoga"/>
              <a:buChar char="●"/>
              <a:defRPr sz="1700">
                <a:solidFill>
                  <a:schemeClr val="lt1"/>
                </a:solidFill>
                <a:latin typeface="Calistoga"/>
                <a:ea typeface="Calistoga"/>
                <a:cs typeface="Calistoga"/>
                <a:sym typeface="Calistoga"/>
              </a:defRPr>
            </a:lvl1pPr>
            <a:lvl2pPr indent="-292100" lvl="1" marL="914400" algn="ctr">
              <a:spcBef>
                <a:spcPts val="1600"/>
              </a:spcBef>
              <a:spcAft>
                <a:spcPts val="0"/>
              </a:spcAft>
              <a:buClr>
                <a:schemeClr val="lt1"/>
              </a:buClr>
              <a:buSzPts val="1000"/>
              <a:buFont typeface="Coda"/>
              <a:buChar char="○"/>
              <a:defRPr>
                <a:solidFill>
                  <a:schemeClr val="lt1"/>
                </a:solidFill>
                <a:latin typeface="Coda"/>
                <a:ea typeface="Coda"/>
                <a:cs typeface="Coda"/>
                <a:sym typeface="Coda"/>
              </a:defRPr>
            </a:lvl2pPr>
            <a:lvl3pPr indent="-292100" lvl="2" marL="1371600" algn="ctr">
              <a:spcBef>
                <a:spcPts val="1600"/>
              </a:spcBef>
              <a:spcAft>
                <a:spcPts val="0"/>
              </a:spcAft>
              <a:buClr>
                <a:schemeClr val="lt1"/>
              </a:buClr>
              <a:buSzPts val="1000"/>
              <a:buFont typeface="Coda"/>
              <a:buChar char="■"/>
              <a:defRPr>
                <a:solidFill>
                  <a:schemeClr val="lt1"/>
                </a:solidFill>
                <a:latin typeface="Coda"/>
                <a:ea typeface="Coda"/>
                <a:cs typeface="Coda"/>
                <a:sym typeface="Coda"/>
              </a:defRPr>
            </a:lvl3pPr>
            <a:lvl4pPr indent="-317500" lvl="3" marL="1828800" algn="ctr">
              <a:spcBef>
                <a:spcPts val="1600"/>
              </a:spcBef>
              <a:spcAft>
                <a:spcPts val="0"/>
              </a:spcAft>
              <a:buClr>
                <a:schemeClr val="lt1"/>
              </a:buClr>
              <a:buSzPts val="1400"/>
              <a:buFont typeface="Coda"/>
              <a:buChar char="●"/>
              <a:defRPr>
                <a:solidFill>
                  <a:schemeClr val="lt1"/>
                </a:solidFill>
                <a:latin typeface="Coda"/>
                <a:ea typeface="Coda"/>
                <a:cs typeface="Coda"/>
                <a:sym typeface="Coda"/>
              </a:defRPr>
            </a:lvl4pPr>
            <a:lvl5pPr indent="-317500" lvl="4" marL="2286000" algn="ctr">
              <a:spcBef>
                <a:spcPts val="1600"/>
              </a:spcBef>
              <a:spcAft>
                <a:spcPts val="0"/>
              </a:spcAft>
              <a:buClr>
                <a:schemeClr val="lt1"/>
              </a:buClr>
              <a:buSzPts val="1400"/>
              <a:buFont typeface="Coda"/>
              <a:buChar char="○"/>
              <a:defRPr>
                <a:solidFill>
                  <a:schemeClr val="lt1"/>
                </a:solidFill>
                <a:latin typeface="Coda"/>
                <a:ea typeface="Coda"/>
                <a:cs typeface="Coda"/>
                <a:sym typeface="Coda"/>
              </a:defRPr>
            </a:lvl5pPr>
            <a:lvl6pPr indent="-317500" lvl="5" marL="2743200" algn="ctr">
              <a:spcBef>
                <a:spcPts val="1600"/>
              </a:spcBef>
              <a:spcAft>
                <a:spcPts val="0"/>
              </a:spcAft>
              <a:buClr>
                <a:schemeClr val="lt1"/>
              </a:buClr>
              <a:buSzPts val="1400"/>
              <a:buFont typeface="Coda"/>
              <a:buChar char="■"/>
              <a:defRPr>
                <a:solidFill>
                  <a:schemeClr val="lt1"/>
                </a:solidFill>
                <a:latin typeface="Coda"/>
                <a:ea typeface="Coda"/>
                <a:cs typeface="Coda"/>
                <a:sym typeface="Coda"/>
              </a:defRPr>
            </a:lvl6pPr>
            <a:lvl7pPr indent="-317500" lvl="6" marL="3200400" algn="ctr">
              <a:spcBef>
                <a:spcPts val="1600"/>
              </a:spcBef>
              <a:spcAft>
                <a:spcPts val="0"/>
              </a:spcAft>
              <a:buClr>
                <a:schemeClr val="lt1"/>
              </a:buClr>
              <a:buSzPts val="1400"/>
              <a:buFont typeface="Coda"/>
              <a:buChar char="●"/>
              <a:defRPr>
                <a:solidFill>
                  <a:schemeClr val="lt1"/>
                </a:solidFill>
                <a:latin typeface="Coda"/>
                <a:ea typeface="Coda"/>
                <a:cs typeface="Coda"/>
                <a:sym typeface="Coda"/>
              </a:defRPr>
            </a:lvl7pPr>
            <a:lvl8pPr indent="-317500" lvl="7" marL="3657600" algn="ctr">
              <a:spcBef>
                <a:spcPts val="1600"/>
              </a:spcBef>
              <a:spcAft>
                <a:spcPts val="0"/>
              </a:spcAft>
              <a:buClr>
                <a:schemeClr val="lt1"/>
              </a:buClr>
              <a:buSzPts val="1400"/>
              <a:buFont typeface="Coda"/>
              <a:buChar char="○"/>
              <a:defRPr>
                <a:solidFill>
                  <a:schemeClr val="lt1"/>
                </a:solidFill>
                <a:latin typeface="Coda"/>
                <a:ea typeface="Coda"/>
                <a:cs typeface="Coda"/>
                <a:sym typeface="Coda"/>
              </a:defRPr>
            </a:lvl8pPr>
            <a:lvl9pPr indent="-317500" lvl="8" marL="4114800" algn="ctr">
              <a:spcBef>
                <a:spcPts val="1600"/>
              </a:spcBef>
              <a:spcAft>
                <a:spcPts val="1600"/>
              </a:spcAft>
              <a:buClr>
                <a:schemeClr val="lt1"/>
              </a:buClr>
              <a:buSzPts val="1400"/>
              <a:buFont typeface="Coda"/>
              <a:buChar char="■"/>
              <a:defRPr>
                <a:solidFill>
                  <a:schemeClr val="lt1"/>
                </a:solidFill>
                <a:latin typeface="Coda"/>
                <a:ea typeface="Coda"/>
                <a:cs typeface="Coda"/>
                <a:sym typeface="Coda"/>
              </a:defRPr>
            </a:lvl9pPr>
          </a:lstStyle>
          <a:p/>
        </p:txBody>
      </p:sp>
    </p:spTree>
  </p:cSld>
  <p:clrMapOvr>
    <a:masterClrMapping/>
  </p:clrMapOvr>
</p:sldLayout>
</file>

<file path=ppt/slideMasters/_rels/slideMaster1.xml.rels><?xml version="1.0" encoding="UTF-8" standalone="yes"?><Relationships xmlns="http://schemas.openxmlformats.org/package/2006/relationships"><Relationship Id="rId11" Type="http://schemas.openxmlformats.org/officeDocument/2006/relationships/slideLayout" Target="../slideLayouts/slideLayout11.xml"/><Relationship Id="rId10" Type="http://schemas.openxmlformats.org/officeDocument/2006/relationships/slideLayout" Target="../slideLayouts/slideLayout10.xml"/><Relationship Id="rId13" Type="http://schemas.openxmlformats.org/officeDocument/2006/relationships/slideLayout" Target="../slideLayouts/slideLayout13.xml"/><Relationship Id="rId12" Type="http://schemas.openxmlformats.org/officeDocument/2006/relationships/slideLayout" Target="../slideLayouts/slideLayout12.xml"/><Relationship Id="rId1" Type="http://schemas.openxmlformats.org/officeDocument/2006/relationships/slideLayout" Target="../slideLayouts/slideLayout1.xml"/><Relationship Id="rId2" Type="http://schemas.openxmlformats.org/officeDocument/2006/relationships/slideLayout" Target="../slideLayouts/slideLayout2.xml"/><Relationship Id="rId3" Type="http://schemas.openxmlformats.org/officeDocument/2006/relationships/slideLayout" Target="../slideLayouts/slideLayout3.xml"/><Relationship Id="rId4" Type="http://schemas.openxmlformats.org/officeDocument/2006/relationships/slideLayout" Target="../slideLayouts/slideLayout4.xml"/><Relationship Id="rId9" Type="http://schemas.openxmlformats.org/officeDocument/2006/relationships/slideLayout" Target="../slideLayouts/slideLayout9.xml"/><Relationship Id="rId15" Type="http://schemas.openxmlformats.org/officeDocument/2006/relationships/slideLayout" Target="../slideLayouts/slideLayout15.xml"/><Relationship Id="rId14" Type="http://schemas.openxmlformats.org/officeDocument/2006/relationships/slideLayout" Target="../slideLayouts/slideLayout14.xml"/><Relationship Id="rId17" Type="http://schemas.openxmlformats.org/officeDocument/2006/relationships/theme" Target="../theme/theme1.xml"/><Relationship Id="rId16" Type="http://schemas.openxmlformats.org/officeDocument/2006/relationships/slideLayout" Target="../slideLayouts/slideLayout16.xml"/><Relationship Id="rId5" Type="http://schemas.openxmlformats.org/officeDocument/2006/relationships/slideLayout" Target="../slideLayouts/slideLayout5.xml"/><Relationship Id="rId6" Type="http://schemas.openxmlformats.org/officeDocument/2006/relationships/slideLayout" Target="../slideLayouts/slideLayout6.xml"/><Relationship Id="rId7" Type="http://schemas.openxmlformats.org/officeDocument/2006/relationships/slideLayout" Target="../slideLayouts/slideLayout7.xml"/><Relationship Id="rId8" Type="http://schemas.openxmlformats.org/officeDocument/2006/relationships/slideLayout" Target="../slideLayouts/slideLayout8.xml"/></Relationships>
</file>

<file path=ppt/slideMasters/slideMaster1.xml><?xml version="1.0" encoding="utf-8"?>
<p:sld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name="simple-light-2">
    <p:bg>
      <p:bgPr>
        <a:solidFill>
          <a:srgbClr val="FFFFFF"/>
        </a:solidFill>
      </p:bgPr>
    </p:bg>
    <p:spTree>
      <p:nvGrpSpPr>
        <p:cNvPr id="5" name="Shape 5"/>
        <p:cNvGrpSpPr/>
        <p:nvPr/>
      </p:nvGrpSpPr>
      <p:grpSpPr>
        <a:xfrm>
          <a:off x="0" y="0"/>
          <a:ext cx="0" cy="0"/>
          <a:chOff x="0" y="0"/>
          <a:chExt cx="0" cy="0"/>
        </a:xfrm>
      </p:grpSpPr>
      <p:sp>
        <p:nvSpPr>
          <p:cNvPr id="6" name="Google Shape;6;p1"/>
          <p:cNvSpPr txBox="1"/>
          <p:nvPr>
            <p:ph type="title"/>
          </p:nvPr>
        </p:nvSpPr>
        <p:spPr>
          <a:xfrm>
            <a:off x="311700" y="445025"/>
            <a:ext cx="8520600" cy="572700"/>
          </a:xfrm>
          <a:prstGeom prst="rect">
            <a:avLst/>
          </a:prstGeom>
          <a:noFill/>
          <a:ln>
            <a:noFill/>
          </a:ln>
        </p:spPr>
        <p:txBody>
          <a:bodyPr anchorCtr="0" anchor="t" bIns="91425" lIns="91425" spcFirstLastPara="1" rIns="91425" wrap="square" tIns="91425">
            <a:noAutofit/>
          </a:bodyPr>
          <a:lstStyle>
            <a:lvl1pPr lvl="0">
              <a:spcBef>
                <a:spcPts val="0"/>
              </a:spcBef>
              <a:spcAft>
                <a:spcPts val="0"/>
              </a:spcAft>
              <a:buSzPts val="2500"/>
              <a:buFont typeface="Playfair Display"/>
              <a:buNone/>
              <a:defRPr b="1" sz="2500">
                <a:latin typeface="Playfair Display"/>
                <a:ea typeface="Playfair Display"/>
                <a:cs typeface="Playfair Display"/>
                <a:sym typeface="Playfair Display"/>
              </a:defRPr>
            </a:lvl1pPr>
            <a:lvl2pPr lvl="1">
              <a:spcBef>
                <a:spcPts val="0"/>
              </a:spcBef>
              <a:spcAft>
                <a:spcPts val="0"/>
              </a:spcAft>
              <a:buClr>
                <a:schemeClr val="dk1"/>
              </a:buClr>
              <a:buSzPts val="2800"/>
              <a:buNone/>
              <a:defRPr sz="2800">
                <a:solidFill>
                  <a:schemeClr val="dk1"/>
                </a:solidFill>
              </a:defRPr>
            </a:lvl2pPr>
            <a:lvl3pPr lvl="2">
              <a:spcBef>
                <a:spcPts val="0"/>
              </a:spcBef>
              <a:spcAft>
                <a:spcPts val="0"/>
              </a:spcAft>
              <a:buClr>
                <a:schemeClr val="dk1"/>
              </a:buClr>
              <a:buSzPts val="2800"/>
              <a:buNone/>
              <a:defRPr sz="2800">
                <a:solidFill>
                  <a:schemeClr val="dk1"/>
                </a:solidFill>
              </a:defRPr>
            </a:lvl3pPr>
            <a:lvl4pPr lvl="3">
              <a:spcBef>
                <a:spcPts val="0"/>
              </a:spcBef>
              <a:spcAft>
                <a:spcPts val="0"/>
              </a:spcAft>
              <a:buClr>
                <a:schemeClr val="dk1"/>
              </a:buClr>
              <a:buSzPts val="2800"/>
              <a:buNone/>
              <a:defRPr sz="2800">
                <a:solidFill>
                  <a:schemeClr val="dk1"/>
                </a:solidFill>
              </a:defRPr>
            </a:lvl4pPr>
            <a:lvl5pPr lvl="4">
              <a:spcBef>
                <a:spcPts val="0"/>
              </a:spcBef>
              <a:spcAft>
                <a:spcPts val="0"/>
              </a:spcAft>
              <a:buClr>
                <a:schemeClr val="dk1"/>
              </a:buClr>
              <a:buSzPts val="2800"/>
              <a:buNone/>
              <a:defRPr sz="2800">
                <a:solidFill>
                  <a:schemeClr val="dk1"/>
                </a:solidFill>
              </a:defRPr>
            </a:lvl5pPr>
            <a:lvl6pPr lvl="5">
              <a:spcBef>
                <a:spcPts val="0"/>
              </a:spcBef>
              <a:spcAft>
                <a:spcPts val="0"/>
              </a:spcAft>
              <a:buClr>
                <a:schemeClr val="dk1"/>
              </a:buClr>
              <a:buSzPts val="2800"/>
              <a:buNone/>
              <a:defRPr sz="2800">
                <a:solidFill>
                  <a:schemeClr val="dk1"/>
                </a:solidFill>
              </a:defRPr>
            </a:lvl6pPr>
            <a:lvl7pPr lvl="6">
              <a:spcBef>
                <a:spcPts val="0"/>
              </a:spcBef>
              <a:spcAft>
                <a:spcPts val="0"/>
              </a:spcAft>
              <a:buClr>
                <a:schemeClr val="dk1"/>
              </a:buClr>
              <a:buSzPts val="2800"/>
              <a:buNone/>
              <a:defRPr sz="2800">
                <a:solidFill>
                  <a:schemeClr val="dk1"/>
                </a:solidFill>
              </a:defRPr>
            </a:lvl7pPr>
            <a:lvl8pPr lvl="7">
              <a:spcBef>
                <a:spcPts val="0"/>
              </a:spcBef>
              <a:spcAft>
                <a:spcPts val="0"/>
              </a:spcAft>
              <a:buClr>
                <a:schemeClr val="dk1"/>
              </a:buClr>
              <a:buSzPts val="2800"/>
              <a:buNone/>
              <a:defRPr sz="2800">
                <a:solidFill>
                  <a:schemeClr val="dk1"/>
                </a:solidFill>
              </a:defRPr>
            </a:lvl8pPr>
            <a:lvl9pPr lvl="8">
              <a:spcBef>
                <a:spcPts val="0"/>
              </a:spcBef>
              <a:spcAft>
                <a:spcPts val="0"/>
              </a:spcAft>
              <a:buClr>
                <a:schemeClr val="dk1"/>
              </a:buClr>
              <a:buSzPts val="2800"/>
              <a:buNone/>
              <a:defRPr sz="2800">
                <a:solidFill>
                  <a:schemeClr val="dk1"/>
                </a:solidFill>
              </a:defRPr>
            </a:lvl9pPr>
          </a:lstStyle>
          <a:p/>
        </p:txBody>
      </p:sp>
      <p:sp>
        <p:nvSpPr>
          <p:cNvPr id="7" name="Google Shape;7;p1"/>
          <p:cNvSpPr txBox="1"/>
          <p:nvPr>
            <p:ph idx="1" type="body"/>
          </p:nvPr>
        </p:nvSpPr>
        <p:spPr>
          <a:xfrm>
            <a:off x="311700" y="1152475"/>
            <a:ext cx="8520600" cy="3416400"/>
          </a:xfrm>
          <a:prstGeom prst="rect">
            <a:avLst/>
          </a:prstGeom>
          <a:noFill/>
          <a:ln>
            <a:noFill/>
          </a:ln>
        </p:spPr>
        <p:txBody>
          <a:bodyPr anchorCtr="0" anchor="t" bIns="91425" lIns="91425" spcFirstLastPara="1" rIns="91425" wrap="square" tIns="91425">
            <a:noAutofit/>
          </a:bodyPr>
          <a:lstStyle>
            <a:lvl1pPr indent="-311150" lvl="0" marL="457200">
              <a:lnSpc>
                <a:spcPct val="115000"/>
              </a:lnSpc>
              <a:spcBef>
                <a:spcPts val="0"/>
              </a:spcBef>
              <a:spcAft>
                <a:spcPts val="0"/>
              </a:spcAft>
              <a:buSzPts val="1300"/>
              <a:buFont typeface="Source Sans 3"/>
              <a:buChar char="●"/>
              <a:defRPr sz="1300">
                <a:latin typeface="Source Sans 3"/>
                <a:ea typeface="Source Sans 3"/>
                <a:cs typeface="Source Sans 3"/>
                <a:sym typeface="Source Sans 3"/>
              </a:defRPr>
            </a:lvl1pPr>
            <a:lvl2pPr indent="-292100" lvl="1" marL="914400">
              <a:lnSpc>
                <a:spcPct val="115000"/>
              </a:lnSpc>
              <a:spcBef>
                <a:spcPts val="1600"/>
              </a:spcBef>
              <a:spcAft>
                <a:spcPts val="0"/>
              </a:spcAft>
              <a:buSzPts val="1000"/>
              <a:buFont typeface="Source Sans 3"/>
              <a:buChar char="○"/>
              <a:defRPr sz="1000">
                <a:latin typeface="Source Sans 3"/>
                <a:ea typeface="Source Sans 3"/>
                <a:cs typeface="Source Sans 3"/>
                <a:sym typeface="Source Sans 3"/>
              </a:defRPr>
            </a:lvl2pPr>
            <a:lvl3pPr indent="-292100" lvl="2" marL="1371600">
              <a:lnSpc>
                <a:spcPct val="115000"/>
              </a:lnSpc>
              <a:spcBef>
                <a:spcPts val="1600"/>
              </a:spcBef>
              <a:spcAft>
                <a:spcPts val="0"/>
              </a:spcAft>
              <a:buSzPts val="1000"/>
              <a:buFont typeface="Source Sans 3"/>
              <a:buChar char="■"/>
              <a:defRPr sz="1000">
                <a:latin typeface="Source Sans 3"/>
                <a:ea typeface="Source Sans 3"/>
                <a:cs typeface="Source Sans 3"/>
                <a:sym typeface="Source Sans 3"/>
              </a:defRPr>
            </a:lvl3pPr>
            <a:lvl4pPr indent="-317500" lvl="3" marL="1828800">
              <a:lnSpc>
                <a:spcPct val="115000"/>
              </a:lnSpc>
              <a:spcBef>
                <a:spcPts val="1600"/>
              </a:spcBef>
              <a:spcAft>
                <a:spcPts val="0"/>
              </a:spcAft>
              <a:buSzPts val="1400"/>
              <a:buFont typeface="Source Sans 3"/>
              <a:buChar char="●"/>
              <a:defRPr>
                <a:latin typeface="Source Sans 3"/>
                <a:ea typeface="Source Sans 3"/>
                <a:cs typeface="Source Sans 3"/>
                <a:sym typeface="Source Sans 3"/>
              </a:defRPr>
            </a:lvl4pPr>
            <a:lvl5pPr indent="-317500" lvl="4" marL="2286000">
              <a:lnSpc>
                <a:spcPct val="115000"/>
              </a:lnSpc>
              <a:spcBef>
                <a:spcPts val="1600"/>
              </a:spcBef>
              <a:spcAft>
                <a:spcPts val="0"/>
              </a:spcAft>
              <a:buSzPts val="1400"/>
              <a:buFont typeface="Source Sans 3"/>
              <a:buChar char="○"/>
              <a:defRPr>
                <a:latin typeface="Source Sans 3"/>
                <a:ea typeface="Source Sans 3"/>
                <a:cs typeface="Source Sans 3"/>
                <a:sym typeface="Source Sans 3"/>
              </a:defRPr>
            </a:lvl5pPr>
            <a:lvl6pPr indent="-317500" lvl="5" marL="2743200">
              <a:lnSpc>
                <a:spcPct val="115000"/>
              </a:lnSpc>
              <a:spcBef>
                <a:spcPts val="1600"/>
              </a:spcBef>
              <a:spcAft>
                <a:spcPts val="0"/>
              </a:spcAft>
              <a:buSzPts val="1400"/>
              <a:buFont typeface="Source Sans 3"/>
              <a:buChar char="■"/>
              <a:defRPr>
                <a:latin typeface="Source Sans 3"/>
                <a:ea typeface="Source Sans 3"/>
                <a:cs typeface="Source Sans 3"/>
                <a:sym typeface="Source Sans 3"/>
              </a:defRPr>
            </a:lvl6pPr>
            <a:lvl7pPr indent="-317500" lvl="6" marL="3200400">
              <a:lnSpc>
                <a:spcPct val="115000"/>
              </a:lnSpc>
              <a:spcBef>
                <a:spcPts val="1600"/>
              </a:spcBef>
              <a:spcAft>
                <a:spcPts val="0"/>
              </a:spcAft>
              <a:buSzPts val="1400"/>
              <a:buFont typeface="Source Sans 3"/>
              <a:buChar char="●"/>
              <a:defRPr>
                <a:latin typeface="Source Sans 3"/>
                <a:ea typeface="Source Sans 3"/>
                <a:cs typeface="Source Sans 3"/>
                <a:sym typeface="Source Sans 3"/>
              </a:defRPr>
            </a:lvl7pPr>
            <a:lvl8pPr indent="-317500" lvl="7" marL="3657600">
              <a:lnSpc>
                <a:spcPct val="115000"/>
              </a:lnSpc>
              <a:spcBef>
                <a:spcPts val="1600"/>
              </a:spcBef>
              <a:spcAft>
                <a:spcPts val="0"/>
              </a:spcAft>
              <a:buSzPts val="1400"/>
              <a:buFont typeface="Source Sans 3"/>
              <a:buChar char="○"/>
              <a:defRPr>
                <a:latin typeface="Source Sans 3"/>
                <a:ea typeface="Source Sans 3"/>
                <a:cs typeface="Source Sans 3"/>
                <a:sym typeface="Source Sans 3"/>
              </a:defRPr>
            </a:lvl8pPr>
            <a:lvl9pPr indent="-317500" lvl="8" marL="4114800">
              <a:lnSpc>
                <a:spcPct val="115000"/>
              </a:lnSpc>
              <a:spcBef>
                <a:spcPts val="1600"/>
              </a:spcBef>
              <a:spcAft>
                <a:spcPts val="1600"/>
              </a:spcAft>
              <a:buClr>
                <a:srgbClr val="666666"/>
              </a:buClr>
              <a:buSzPts val="1400"/>
              <a:buFont typeface="Source Sans 3"/>
              <a:buChar char="■"/>
              <a:defRPr>
                <a:solidFill>
                  <a:srgbClr val="666666"/>
                </a:solidFill>
                <a:latin typeface="Source Sans 3"/>
                <a:ea typeface="Source Sans 3"/>
                <a:cs typeface="Source Sans 3"/>
                <a:sym typeface="Source Sans 3"/>
              </a:defRPr>
            </a:lvl9pPr>
          </a:lstStyle>
          <a:p/>
        </p:txBody>
      </p:sp>
      <p:sp>
        <p:nvSpPr>
          <p:cNvPr id="8" name="Google Shape;8;p1"/>
          <p:cNvSpPr txBox="1"/>
          <p:nvPr>
            <p:ph idx="12" type="sldNum"/>
          </p:nvPr>
        </p:nvSpPr>
        <p:spPr>
          <a:xfrm>
            <a:off x="3427350" y="4461775"/>
            <a:ext cx="1354200" cy="498300"/>
          </a:xfrm>
          <a:prstGeom prst="rect">
            <a:avLst/>
          </a:prstGeom>
          <a:noFill/>
          <a:ln>
            <a:noFill/>
          </a:ln>
        </p:spPr>
        <p:txBody>
          <a:bodyPr anchorCtr="0" anchor="ctr" bIns="91425" lIns="91425" spcFirstLastPara="1" rIns="91425" wrap="square" tIns="91425">
            <a:noAutofit/>
          </a:bodyPr>
          <a:lstStyle>
            <a:lvl1pPr lvl="0" algn="r">
              <a:buNone/>
              <a:defRPr b="1" sz="1000">
                <a:solidFill>
                  <a:srgbClr val="FFFFFF"/>
                </a:solidFill>
                <a:latin typeface="Source Serif Pro"/>
                <a:ea typeface="Source Serif Pro"/>
                <a:cs typeface="Source Serif Pro"/>
                <a:sym typeface="Source Serif Pro"/>
              </a:defRPr>
            </a:lvl1pPr>
            <a:lvl2pPr lvl="1" algn="r">
              <a:buNone/>
              <a:defRPr b="1" sz="1000">
                <a:solidFill>
                  <a:srgbClr val="FFFFFF"/>
                </a:solidFill>
                <a:latin typeface="Source Serif Pro"/>
                <a:ea typeface="Source Serif Pro"/>
                <a:cs typeface="Source Serif Pro"/>
                <a:sym typeface="Source Serif Pro"/>
              </a:defRPr>
            </a:lvl2pPr>
            <a:lvl3pPr lvl="2" algn="r">
              <a:buNone/>
              <a:defRPr b="1" sz="1000">
                <a:solidFill>
                  <a:srgbClr val="FFFFFF"/>
                </a:solidFill>
                <a:latin typeface="Source Serif Pro"/>
                <a:ea typeface="Source Serif Pro"/>
                <a:cs typeface="Source Serif Pro"/>
                <a:sym typeface="Source Serif Pro"/>
              </a:defRPr>
            </a:lvl3pPr>
            <a:lvl4pPr lvl="3" algn="r">
              <a:buNone/>
              <a:defRPr b="1" sz="1000">
                <a:solidFill>
                  <a:srgbClr val="FFFFFF"/>
                </a:solidFill>
                <a:latin typeface="Source Serif Pro"/>
                <a:ea typeface="Source Serif Pro"/>
                <a:cs typeface="Source Serif Pro"/>
                <a:sym typeface="Source Serif Pro"/>
              </a:defRPr>
            </a:lvl4pPr>
            <a:lvl5pPr lvl="4" algn="r">
              <a:buNone/>
              <a:defRPr b="1" sz="1000">
                <a:solidFill>
                  <a:srgbClr val="FFFFFF"/>
                </a:solidFill>
                <a:latin typeface="Source Serif Pro"/>
                <a:ea typeface="Source Serif Pro"/>
                <a:cs typeface="Source Serif Pro"/>
                <a:sym typeface="Source Serif Pro"/>
              </a:defRPr>
            </a:lvl5pPr>
            <a:lvl6pPr lvl="5" algn="r">
              <a:buNone/>
              <a:defRPr b="1" sz="1000">
                <a:solidFill>
                  <a:srgbClr val="FFFFFF"/>
                </a:solidFill>
                <a:latin typeface="Source Serif Pro"/>
                <a:ea typeface="Source Serif Pro"/>
                <a:cs typeface="Source Serif Pro"/>
                <a:sym typeface="Source Serif Pro"/>
              </a:defRPr>
            </a:lvl6pPr>
            <a:lvl7pPr lvl="6" algn="r">
              <a:buNone/>
              <a:defRPr b="1" sz="1000">
                <a:solidFill>
                  <a:srgbClr val="FFFFFF"/>
                </a:solidFill>
                <a:latin typeface="Source Serif Pro"/>
                <a:ea typeface="Source Serif Pro"/>
                <a:cs typeface="Source Serif Pro"/>
                <a:sym typeface="Source Serif Pro"/>
              </a:defRPr>
            </a:lvl7pPr>
            <a:lvl8pPr lvl="7" algn="r">
              <a:buNone/>
              <a:defRPr b="1" sz="1000">
                <a:solidFill>
                  <a:srgbClr val="FFFFFF"/>
                </a:solidFill>
                <a:latin typeface="Source Serif Pro"/>
                <a:ea typeface="Source Serif Pro"/>
                <a:cs typeface="Source Serif Pro"/>
                <a:sym typeface="Source Serif Pro"/>
              </a:defRPr>
            </a:lvl8pPr>
            <a:lvl9pPr lvl="8" algn="r">
              <a:buNone/>
              <a:defRPr b="1" sz="1000">
                <a:solidFill>
                  <a:srgbClr val="FFFFFF"/>
                </a:solidFill>
                <a:latin typeface="Source Serif Pro"/>
                <a:ea typeface="Source Serif Pro"/>
                <a:cs typeface="Source Serif Pro"/>
                <a:sym typeface="Source Serif Pro"/>
              </a:defRPr>
            </a:lvl9pPr>
          </a:lstStyle>
          <a:p>
            <a:pPr indent="0" lvl="0" marL="0" rtl="0" algn="r">
              <a:spcBef>
                <a:spcPts val="0"/>
              </a:spcBef>
              <a:spcAft>
                <a:spcPts val="0"/>
              </a:spcAft>
              <a:buNone/>
            </a:pPr>
            <a:fld id="{00000000-1234-1234-1234-123412341234}" type="slidenum">
              <a:rPr lang="en"/>
              <a:t>‹#›</a:t>
            </a:fld>
            <a:endParaRPr/>
          </a:p>
        </p:txBody>
      </p:sp>
    </p:spTree>
  </p:cSld>
  <p:clrMap accent1="accent1" accent2="accent2" accent3="accent3" accent4="accent4" accent5="accent5" accent6="accent6" bg1="lt1" bg2="dk2" tx1="dk1" tx2="lt2" folHlink="folHlink" hlink="hlink"/>
  <p:sldLayoutIdLst>
    <p:sldLayoutId id="2147483648" r:id="rId1"/>
    <p:sldLayoutId id="2147483649" r:id="rId2"/>
    <p:sldLayoutId id="2147483650" r:id="rId3"/>
    <p:sldLayoutId id="2147483651" r:id="rId4"/>
    <p:sldLayoutId id="2147483652" r:id="rId5"/>
    <p:sldLayoutId id="2147483653" r:id="rId6"/>
    <p:sldLayoutId id="2147483654" r:id="rId7"/>
    <p:sldLayoutId id="2147483655" r:id="rId8"/>
    <p:sldLayoutId id="2147483656" r:id="rId9"/>
    <p:sldLayoutId id="2147483657" r:id="rId10"/>
    <p:sldLayoutId id="2147483658" r:id="rId11"/>
    <p:sldLayoutId id="2147483659" r:id="rId12"/>
    <p:sldLayoutId id="2147483660" r:id="rId13"/>
    <p:sldLayoutId id="2147483661" r:id="rId14"/>
    <p:sldLayoutId id="2147483662" r:id="rId15"/>
    <p:sldLayoutId id="2147483663" r:id="rId16"/>
  </p:sldLayoutIdLst>
  <p:hf dt="0" ftr="0" hdr="0" sldNum="0"/>
  <p:txStyles>
    <p:title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titleStyle>
    <p:body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bodyStyle>
    <p:other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otherStyle>
  </p:txStyles>
</p:sldMaster>
</file>

<file path=ppt/slides/_rels/slide1.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1.xml"/></Relationships>
</file>

<file path=ppt/slides/_rels/slide2.xml.rels><?xml version="1.0" encoding="UTF-8" standalone="yes"?><Relationships xmlns="http://schemas.openxmlformats.org/package/2006/relationships"><Relationship Id="rId1" Type="http://schemas.openxmlformats.org/officeDocument/2006/relationships/slideLayout" Target="../slideLayouts/slideLayout2.xml"/><Relationship Id="rId2" Type="http://schemas.openxmlformats.org/officeDocument/2006/relationships/notesSlide" Target="../notesSlides/notesSlide2.xml"/></Relationships>
</file>

<file path=ppt/slides/_rels/slide3.xml.rels><?xml version="1.0" encoding="UTF-8" standalone="yes"?><Relationships xmlns="http://schemas.openxmlformats.org/package/2006/relationships"><Relationship Id="rId1" Type="http://schemas.openxmlformats.org/officeDocument/2006/relationships/slideLayout" Target="../slideLayouts/slideLayout4.xml"/><Relationship Id="rId2" Type="http://schemas.openxmlformats.org/officeDocument/2006/relationships/notesSlide" Target="../notesSlides/notesSlide3.xml"/><Relationship Id="rId3" Type="http://schemas.openxmlformats.org/officeDocument/2006/relationships/hyperlink" Target="https://slidesmedia.com" TargetMode="External"/></Relationships>
</file>

<file path=ppt/slides/_rels/slide4.xml.rels><?xml version="1.0" encoding="UTF-8" standalone="yes"?><Relationships xmlns="http://schemas.openxmlformats.org/package/2006/relationships"><Relationship Id="rId1" Type="http://schemas.openxmlformats.org/officeDocument/2006/relationships/slideLayout" Target="../slideLayouts/slideLayout11.xml"/><Relationship Id="rId2" Type="http://schemas.openxmlformats.org/officeDocument/2006/relationships/notesSlide" Target="../notesSlides/notesSlide4.xml"/><Relationship Id="rId3" Type="http://schemas.openxmlformats.org/officeDocument/2006/relationships/image" Target="../media/image81.jpg"/></Relationships>
</file>

<file path=ppt/slides/_rels/slide5.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5.xml"/></Relationships>
</file>

<file path=ppt/slides/_rels/slide6.xml.rels><?xml version="1.0" encoding="UTF-8" standalone="yes"?><Relationships xmlns="http://schemas.openxmlformats.org/package/2006/relationships"><Relationship Id="rId1" Type="http://schemas.openxmlformats.org/officeDocument/2006/relationships/slideLayout" Target="../slideLayouts/slideLayout4.xml"/><Relationship Id="rId2" Type="http://schemas.openxmlformats.org/officeDocument/2006/relationships/notesSlide" Target="../notesSlides/notesSlide6.xml"/></Relationships>
</file>

<file path=ppt/slides/_rels/slide7.xml.rels><?xml version="1.0" encoding="UTF-8" standalone="yes"?><Relationships xmlns="http://schemas.openxmlformats.org/package/2006/relationships"><Relationship Id="rId1" Type="http://schemas.openxmlformats.org/officeDocument/2006/relationships/slideLayout" Target="../slideLayouts/slideLayout5.xml"/><Relationship Id="rId2" Type="http://schemas.openxmlformats.org/officeDocument/2006/relationships/notesSlide" Target="../notesSlides/notesSlide7.xml"/></Relationships>
</file>

<file path=ppt/slides/_rels/slide8.xml.rels><?xml version="1.0" encoding="UTF-8" standalone="yes"?><Relationships xmlns="http://schemas.openxmlformats.org/package/2006/relationships"><Relationship Id="rId1" Type="http://schemas.openxmlformats.org/officeDocument/2006/relationships/slideLayout" Target="../slideLayouts/slideLayout12.xml"/><Relationship Id="rId2" Type="http://schemas.openxmlformats.org/officeDocument/2006/relationships/notesSlide" Target="../notesSlides/notesSlide8.xml"/></Relationships>
</file>

<file path=ppt/slides/_rels/slide9.xml.rels><?xml version="1.0" encoding="UTF-8" standalone="yes"?><Relationships xmlns="http://schemas.openxmlformats.org/package/2006/relationships"><Relationship Id="rId1" Type="http://schemas.openxmlformats.org/officeDocument/2006/relationships/slideLayout" Target="../slideLayouts/slideLayout10.xml"/><Relationship Id="rId2" Type="http://schemas.openxmlformats.org/officeDocument/2006/relationships/notesSlide" Target="../notesSlides/notesSlide9.xml"/><Relationship Id="rId3" Type="http://schemas.openxmlformats.org/officeDocument/2006/relationships/image" Target="../media/image59.jpg"/></Relationships>
</file>

<file path=ppt/slides/_rels/slide10.xml.rels><?xml version="1.0" encoding="UTF-8" standalone="yes"?><Relationships xmlns="http://schemas.openxmlformats.org/package/2006/relationships"><Relationship Id="rId1" Type="http://schemas.openxmlformats.org/officeDocument/2006/relationships/slideLayout" Target="../slideLayouts/slideLayout13.xml"/><Relationship Id="rId2" Type="http://schemas.openxmlformats.org/officeDocument/2006/relationships/notesSlide" Target="../notesSlides/notesSlide10.xml"/><Relationship Id="rId3" Type="http://schemas.openxmlformats.org/officeDocument/2006/relationships/image" Target="../media/image93.jpg"/></Relationships>
</file>

<file path=ppt/slides/_rels/slide11.xml.rels><?xml version="1.0" encoding="UTF-8" standalone="yes"?><Relationships xmlns="http://schemas.openxmlformats.org/package/2006/relationships"><Relationship Id="rId1" Type="http://schemas.openxmlformats.org/officeDocument/2006/relationships/slideLayout" Target="../slideLayouts/slideLayout14.xml"/><Relationship Id="rId2" Type="http://schemas.openxmlformats.org/officeDocument/2006/relationships/notesSlide" Target="../notesSlides/notesSlide11.xml"/></Relationships>
</file>

<file path=ppt/slides/_rels/slide12.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12.xml"/></Relationships>
</file>

<file path=ppt/slides/_rels/slide13.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13.xml"/><Relationship Id="rId3" Type="http://schemas.openxmlformats.org/officeDocument/2006/relationships/image" Target="../media/image1.png"/><Relationship Id="rId4" Type="http://schemas.openxmlformats.org/officeDocument/2006/relationships/image" Target="../media/image5.png"/></Relationships>
</file>

<file path=ppt/slides/_rels/slide14.xml.rels><?xml version="1.0" encoding="UTF-8" standalone="yes"?><Relationships xmlns="http://schemas.openxmlformats.org/package/2006/relationships"><Relationship Id="rId40" Type="http://schemas.openxmlformats.org/officeDocument/2006/relationships/image" Target="../media/image68.png"/><Relationship Id="rId42" Type="http://schemas.openxmlformats.org/officeDocument/2006/relationships/image" Target="../media/image56.png"/><Relationship Id="rId41" Type="http://schemas.openxmlformats.org/officeDocument/2006/relationships/image" Target="../media/image51.png"/><Relationship Id="rId44" Type="http://schemas.openxmlformats.org/officeDocument/2006/relationships/image" Target="../media/image50.png"/><Relationship Id="rId43" Type="http://schemas.openxmlformats.org/officeDocument/2006/relationships/image" Target="../media/image48.png"/><Relationship Id="rId46" Type="http://schemas.openxmlformats.org/officeDocument/2006/relationships/image" Target="../media/image47.png"/><Relationship Id="rId45" Type="http://schemas.openxmlformats.org/officeDocument/2006/relationships/image" Target="../media/image61.png"/><Relationship Id="rId1" Type="http://schemas.openxmlformats.org/officeDocument/2006/relationships/slideLayout" Target="../slideLayouts/slideLayout3.xml"/><Relationship Id="rId2" Type="http://schemas.openxmlformats.org/officeDocument/2006/relationships/notesSlide" Target="../notesSlides/notesSlide14.xml"/><Relationship Id="rId3" Type="http://schemas.openxmlformats.org/officeDocument/2006/relationships/image" Target="../media/image13.png"/><Relationship Id="rId4" Type="http://schemas.openxmlformats.org/officeDocument/2006/relationships/image" Target="../media/image19.png"/><Relationship Id="rId9" Type="http://schemas.openxmlformats.org/officeDocument/2006/relationships/image" Target="../media/image21.png"/><Relationship Id="rId48" Type="http://schemas.openxmlformats.org/officeDocument/2006/relationships/image" Target="../media/image55.png"/><Relationship Id="rId47" Type="http://schemas.openxmlformats.org/officeDocument/2006/relationships/image" Target="../media/image58.png"/><Relationship Id="rId49" Type="http://schemas.openxmlformats.org/officeDocument/2006/relationships/image" Target="../media/image82.png"/><Relationship Id="rId5" Type="http://schemas.openxmlformats.org/officeDocument/2006/relationships/image" Target="../media/image17.png"/><Relationship Id="rId6" Type="http://schemas.openxmlformats.org/officeDocument/2006/relationships/image" Target="../media/image11.png"/><Relationship Id="rId7" Type="http://schemas.openxmlformats.org/officeDocument/2006/relationships/image" Target="../media/image23.png"/><Relationship Id="rId8" Type="http://schemas.openxmlformats.org/officeDocument/2006/relationships/image" Target="../media/image22.png"/><Relationship Id="rId73" Type="http://schemas.openxmlformats.org/officeDocument/2006/relationships/image" Target="../media/image84.png"/><Relationship Id="rId72" Type="http://schemas.openxmlformats.org/officeDocument/2006/relationships/image" Target="../media/image83.png"/><Relationship Id="rId31" Type="http://schemas.openxmlformats.org/officeDocument/2006/relationships/image" Target="../media/image49.png"/><Relationship Id="rId75" Type="http://schemas.openxmlformats.org/officeDocument/2006/relationships/image" Target="../media/image88.png"/><Relationship Id="rId30" Type="http://schemas.openxmlformats.org/officeDocument/2006/relationships/image" Target="../media/image45.png"/><Relationship Id="rId74" Type="http://schemas.openxmlformats.org/officeDocument/2006/relationships/image" Target="../media/image87.png"/><Relationship Id="rId33" Type="http://schemas.openxmlformats.org/officeDocument/2006/relationships/image" Target="../media/image39.png"/><Relationship Id="rId32" Type="http://schemas.openxmlformats.org/officeDocument/2006/relationships/image" Target="../media/image44.png"/><Relationship Id="rId76" Type="http://schemas.openxmlformats.org/officeDocument/2006/relationships/image" Target="../media/image90.png"/><Relationship Id="rId35" Type="http://schemas.openxmlformats.org/officeDocument/2006/relationships/image" Target="../media/image46.png"/><Relationship Id="rId34" Type="http://schemas.openxmlformats.org/officeDocument/2006/relationships/image" Target="../media/image41.png"/><Relationship Id="rId71" Type="http://schemas.openxmlformats.org/officeDocument/2006/relationships/image" Target="../media/image78.png"/><Relationship Id="rId70" Type="http://schemas.openxmlformats.org/officeDocument/2006/relationships/image" Target="../media/image86.png"/><Relationship Id="rId37" Type="http://schemas.openxmlformats.org/officeDocument/2006/relationships/image" Target="../media/image37.png"/><Relationship Id="rId36" Type="http://schemas.openxmlformats.org/officeDocument/2006/relationships/image" Target="../media/image53.png"/><Relationship Id="rId39" Type="http://schemas.openxmlformats.org/officeDocument/2006/relationships/image" Target="../media/image60.png"/><Relationship Id="rId38" Type="http://schemas.openxmlformats.org/officeDocument/2006/relationships/image" Target="../media/image66.png"/><Relationship Id="rId62" Type="http://schemas.openxmlformats.org/officeDocument/2006/relationships/image" Target="../media/image74.png"/><Relationship Id="rId61" Type="http://schemas.openxmlformats.org/officeDocument/2006/relationships/image" Target="../media/image62.png"/><Relationship Id="rId20" Type="http://schemas.openxmlformats.org/officeDocument/2006/relationships/image" Target="../media/image24.png"/><Relationship Id="rId64" Type="http://schemas.openxmlformats.org/officeDocument/2006/relationships/image" Target="../media/image72.png"/><Relationship Id="rId63" Type="http://schemas.openxmlformats.org/officeDocument/2006/relationships/image" Target="../media/image75.png"/><Relationship Id="rId22" Type="http://schemas.openxmlformats.org/officeDocument/2006/relationships/image" Target="../media/image33.png"/><Relationship Id="rId66" Type="http://schemas.openxmlformats.org/officeDocument/2006/relationships/image" Target="../media/image71.png"/><Relationship Id="rId21" Type="http://schemas.openxmlformats.org/officeDocument/2006/relationships/image" Target="../media/image38.png"/><Relationship Id="rId65" Type="http://schemas.openxmlformats.org/officeDocument/2006/relationships/image" Target="../media/image77.png"/><Relationship Id="rId24" Type="http://schemas.openxmlformats.org/officeDocument/2006/relationships/image" Target="../media/image25.png"/><Relationship Id="rId68" Type="http://schemas.openxmlformats.org/officeDocument/2006/relationships/image" Target="../media/image79.png"/><Relationship Id="rId23" Type="http://schemas.openxmlformats.org/officeDocument/2006/relationships/image" Target="../media/image52.png"/><Relationship Id="rId67" Type="http://schemas.openxmlformats.org/officeDocument/2006/relationships/image" Target="../media/image73.png"/><Relationship Id="rId60" Type="http://schemas.openxmlformats.org/officeDocument/2006/relationships/image" Target="../media/image91.png"/><Relationship Id="rId26" Type="http://schemas.openxmlformats.org/officeDocument/2006/relationships/image" Target="../media/image42.png"/><Relationship Id="rId25" Type="http://schemas.openxmlformats.org/officeDocument/2006/relationships/image" Target="../media/image43.png"/><Relationship Id="rId69" Type="http://schemas.openxmlformats.org/officeDocument/2006/relationships/image" Target="../media/image89.png"/><Relationship Id="rId28" Type="http://schemas.openxmlformats.org/officeDocument/2006/relationships/image" Target="../media/image34.png"/><Relationship Id="rId27" Type="http://schemas.openxmlformats.org/officeDocument/2006/relationships/image" Target="../media/image40.png"/><Relationship Id="rId29" Type="http://schemas.openxmlformats.org/officeDocument/2006/relationships/image" Target="../media/image57.png"/><Relationship Id="rId51" Type="http://schemas.openxmlformats.org/officeDocument/2006/relationships/image" Target="../media/image64.png"/><Relationship Id="rId50" Type="http://schemas.openxmlformats.org/officeDocument/2006/relationships/image" Target="../media/image63.png"/><Relationship Id="rId53" Type="http://schemas.openxmlformats.org/officeDocument/2006/relationships/image" Target="../media/image54.png"/><Relationship Id="rId52" Type="http://schemas.openxmlformats.org/officeDocument/2006/relationships/image" Target="../media/image76.png"/><Relationship Id="rId11" Type="http://schemas.openxmlformats.org/officeDocument/2006/relationships/image" Target="../media/image20.png"/><Relationship Id="rId55" Type="http://schemas.openxmlformats.org/officeDocument/2006/relationships/image" Target="../media/image69.png"/><Relationship Id="rId10" Type="http://schemas.openxmlformats.org/officeDocument/2006/relationships/image" Target="../media/image35.png"/><Relationship Id="rId54" Type="http://schemas.openxmlformats.org/officeDocument/2006/relationships/image" Target="../media/image85.png"/><Relationship Id="rId13" Type="http://schemas.openxmlformats.org/officeDocument/2006/relationships/image" Target="../media/image28.png"/><Relationship Id="rId57" Type="http://schemas.openxmlformats.org/officeDocument/2006/relationships/image" Target="../media/image65.png"/><Relationship Id="rId12" Type="http://schemas.openxmlformats.org/officeDocument/2006/relationships/image" Target="../media/image36.png"/><Relationship Id="rId56" Type="http://schemas.openxmlformats.org/officeDocument/2006/relationships/image" Target="../media/image67.png"/><Relationship Id="rId15" Type="http://schemas.openxmlformats.org/officeDocument/2006/relationships/image" Target="../media/image32.png"/><Relationship Id="rId59" Type="http://schemas.openxmlformats.org/officeDocument/2006/relationships/image" Target="../media/image70.png"/><Relationship Id="rId14" Type="http://schemas.openxmlformats.org/officeDocument/2006/relationships/image" Target="../media/image29.png"/><Relationship Id="rId58" Type="http://schemas.openxmlformats.org/officeDocument/2006/relationships/image" Target="../media/image80.png"/><Relationship Id="rId17" Type="http://schemas.openxmlformats.org/officeDocument/2006/relationships/image" Target="../media/image26.png"/><Relationship Id="rId16" Type="http://schemas.openxmlformats.org/officeDocument/2006/relationships/image" Target="../media/image31.png"/><Relationship Id="rId19" Type="http://schemas.openxmlformats.org/officeDocument/2006/relationships/image" Target="../media/image30.png"/><Relationship Id="rId18" Type="http://schemas.openxmlformats.org/officeDocument/2006/relationships/image" Target="../media/image27.png"/></Relationships>
</file>

<file path=ppt/slides/_rels/slide15.xml.rels><?xml version="1.0" encoding="UTF-8" standalone="yes"?><Relationships xmlns="http://schemas.openxmlformats.org/package/2006/relationships"><Relationship Id="rId1" Type="http://schemas.openxmlformats.org/officeDocument/2006/relationships/slideLayout" Target="../slideLayouts/slideLayout16.xml"/><Relationship Id="rId2" Type="http://schemas.openxmlformats.org/officeDocument/2006/relationships/notesSlide" Target="../notesSlides/notesSlide15.xml"/></Relationships>
</file>

<file path=ppt/slides/_rels/slide16.xml.rels><?xml version="1.0" encoding="UTF-8" standalone="yes"?><Relationships xmlns="http://schemas.openxmlformats.org/package/2006/relationships"><Relationship Id="rId1" Type="http://schemas.openxmlformats.org/officeDocument/2006/relationships/slideLayout" Target="../slideLayouts/slideLayout15.xml"/><Relationship Id="rId2" Type="http://schemas.openxmlformats.org/officeDocument/2006/relationships/notesSlide" Target="../notesSlides/notesSlide16.xml"/><Relationship Id="rId3" Type="http://schemas.openxmlformats.org/officeDocument/2006/relationships/hyperlink" Target="https://slidesmedia.com" TargetMode="External"/><Relationship Id="rId4" Type="http://schemas.openxmlformats.org/officeDocument/2006/relationships/hyperlink" Target="https://unsplash.com/" TargetMode="External"/><Relationship Id="rId9" Type="http://schemas.openxmlformats.org/officeDocument/2006/relationships/hyperlink" Target="https://fonts.google.com/specimen/Lora" TargetMode="External"/><Relationship Id="rId5" Type="http://schemas.openxmlformats.org/officeDocument/2006/relationships/hyperlink" Target="https://iconos8.es/" TargetMode="External"/><Relationship Id="rId6" Type="http://schemas.openxmlformats.org/officeDocument/2006/relationships/hyperlink" Target="https://www.iconfinder.com/" TargetMode="External"/><Relationship Id="rId7" Type="http://schemas.openxmlformats.org/officeDocument/2006/relationships/hyperlink" Target="http://pngimage.net" TargetMode="External"/><Relationship Id="rId8" Type="http://schemas.openxmlformats.org/officeDocument/2006/relationships/hyperlink" Target="https://fonts.google.com/specimen/Roboto" TargetMode="External"/></Relationships>
</file>

<file path=ppt/slides/slide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76" name="Shape 76"/>
        <p:cNvGrpSpPr/>
        <p:nvPr/>
      </p:nvGrpSpPr>
      <p:grpSpPr>
        <a:xfrm>
          <a:off x="0" y="0"/>
          <a:ext cx="0" cy="0"/>
          <a:chOff x="0" y="0"/>
          <a:chExt cx="0" cy="0"/>
        </a:xfrm>
      </p:grpSpPr>
      <p:sp>
        <p:nvSpPr>
          <p:cNvPr id="77" name="Google Shape;77;p18"/>
          <p:cNvSpPr txBox="1"/>
          <p:nvPr>
            <p:ph type="ctrTitle"/>
          </p:nvPr>
        </p:nvSpPr>
        <p:spPr>
          <a:xfrm>
            <a:off x="147575" y="3884350"/>
            <a:ext cx="6243900" cy="6762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rPr lang="en"/>
              <a:t>This is presentation title</a:t>
            </a:r>
            <a:endParaRPr/>
          </a:p>
        </p:txBody>
      </p:sp>
      <p:sp>
        <p:nvSpPr>
          <p:cNvPr id="78" name="Google Shape;78;p18"/>
          <p:cNvSpPr txBox="1"/>
          <p:nvPr>
            <p:ph idx="1" type="subTitle"/>
          </p:nvPr>
        </p:nvSpPr>
        <p:spPr>
          <a:xfrm>
            <a:off x="147575" y="4283725"/>
            <a:ext cx="8734800" cy="6762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rPr lang="en"/>
              <a:t>This is presentation subtitle</a:t>
            </a:r>
            <a:endParaRPr/>
          </a:p>
        </p:txBody>
      </p:sp>
    </p:spTree>
  </p:cSld>
  <p:clrMapOvr>
    <a:masterClrMapping/>
  </p:clrMapOvr>
</p:sld>
</file>

<file path=ppt/slides/slide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82" name="Shape 82"/>
        <p:cNvGrpSpPr/>
        <p:nvPr/>
      </p:nvGrpSpPr>
      <p:grpSpPr>
        <a:xfrm>
          <a:off x="0" y="0"/>
          <a:ext cx="0" cy="0"/>
          <a:chOff x="0" y="0"/>
          <a:chExt cx="0" cy="0"/>
        </a:xfrm>
      </p:grpSpPr>
      <p:sp>
        <p:nvSpPr>
          <p:cNvPr id="83" name="Google Shape;83;p19"/>
          <p:cNvSpPr txBox="1"/>
          <p:nvPr>
            <p:ph type="title"/>
          </p:nvPr>
        </p:nvSpPr>
        <p:spPr>
          <a:xfrm>
            <a:off x="4051300" y="1539875"/>
            <a:ext cx="4932600" cy="925200"/>
          </a:xfrm>
          <a:prstGeom prst="rect">
            <a:avLst/>
          </a:prstGeom>
        </p:spPr>
        <p:txBody>
          <a:bodyPr anchorCtr="0" anchor="ctr" bIns="91425" lIns="91425" spcFirstLastPara="1" rIns="91425" wrap="square" tIns="91425">
            <a:noAutofit/>
          </a:bodyPr>
          <a:lstStyle/>
          <a:p>
            <a:pPr indent="0" lvl="0" marL="0" rtl="0" algn="r">
              <a:spcBef>
                <a:spcPts val="0"/>
              </a:spcBef>
              <a:spcAft>
                <a:spcPts val="0"/>
              </a:spcAft>
              <a:buNone/>
            </a:pPr>
            <a:r>
              <a:rPr lang="en"/>
              <a:t>Title or headline slide</a:t>
            </a:r>
            <a:endParaRPr/>
          </a:p>
        </p:txBody>
      </p:sp>
    </p:spTree>
  </p:cSld>
  <p:clrMapOvr>
    <a:masterClrMapping/>
  </p:clrMapOvr>
</p:sld>
</file>

<file path=ppt/slides/slide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87" name="Shape 87"/>
        <p:cNvGrpSpPr/>
        <p:nvPr/>
      </p:nvGrpSpPr>
      <p:grpSpPr>
        <a:xfrm>
          <a:off x="0" y="0"/>
          <a:ext cx="0" cy="0"/>
          <a:chOff x="0" y="0"/>
          <a:chExt cx="0" cy="0"/>
        </a:xfrm>
      </p:grpSpPr>
      <p:sp>
        <p:nvSpPr>
          <p:cNvPr id="88" name="Google Shape;88;p20"/>
          <p:cNvSpPr txBox="1"/>
          <p:nvPr>
            <p:ph type="title"/>
          </p:nvPr>
        </p:nvSpPr>
        <p:spPr>
          <a:xfrm>
            <a:off x="252225" y="182600"/>
            <a:ext cx="8621700" cy="96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rPr lang="en"/>
              <a:t>Instructions for use this presentation</a:t>
            </a:r>
            <a:endParaRPr/>
          </a:p>
        </p:txBody>
      </p:sp>
      <p:sp>
        <p:nvSpPr>
          <p:cNvPr id="89" name="Google Shape;89;p20"/>
          <p:cNvSpPr txBox="1"/>
          <p:nvPr>
            <p:ph idx="1" type="body"/>
          </p:nvPr>
        </p:nvSpPr>
        <p:spPr>
          <a:xfrm>
            <a:off x="252075" y="791300"/>
            <a:ext cx="3133800" cy="4168800"/>
          </a:xfrm>
          <a:prstGeom prst="rect">
            <a:avLst/>
          </a:prstGeom>
        </p:spPr>
        <p:txBody>
          <a:bodyPr anchorCtr="0" anchor="t" bIns="91425" lIns="91425" spcFirstLastPara="1" rIns="91425" wrap="square" tIns="91425">
            <a:noAutofit/>
          </a:bodyPr>
          <a:lstStyle/>
          <a:p>
            <a:pPr indent="0" lvl="0" marL="0" rtl="0" algn="just">
              <a:spcBef>
                <a:spcPts val="0"/>
              </a:spcBef>
              <a:spcAft>
                <a:spcPts val="0"/>
              </a:spcAft>
              <a:buNone/>
            </a:pPr>
            <a:r>
              <a:rPr b="1" lang="en" sz="1500">
                <a:solidFill>
                  <a:srgbClr val="2B9DB7"/>
                </a:solidFill>
              </a:rPr>
              <a:t>Edit in Google Slides</a:t>
            </a:r>
            <a:endParaRPr b="1" sz="1500">
              <a:solidFill>
                <a:srgbClr val="2B9DB7"/>
              </a:solidFill>
            </a:endParaRPr>
          </a:p>
          <a:p>
            <a:pPr indent="0" lvl="0" marL="0" rtl="0" algn="just">
              <a:spcBef>
                <a:spcPts val="0"/>
              </a:spcBef>
              <a:spcAft>
                <a:spcPts val="0"/>
              </a:spcAft>
              <a:buNone/>
            </a:pPr>
            <a:r>
              <a:t/>
            </a:r>
            <a:endParaRPr sz="1200">
              <a:latin typeface="DM Serif Display"/>
              <a:ea typeface="DM Serif Display"/>
              <a:cs typeface="DM Serif Display"/>
              <a:sym typeface="DM Serif Display"/>
            </a:endParaRPr>
          </a:p>
          <a:p>
            <a:pPr indent="0" lvl="0" marL="0" rtl="0" algn="just">
              <a:spcBef>
                <a:spcPts val="0"/>
              </a:spcBef>
              <a:spcAft>
                <a:spcPts val="0"/>
              </a:spcAft>
              <a:buNone/>
            </a:pPr>
            <a:r>
              <a:rPr lang="en" sz="1300"/>
              <a:t>Please click on the button “Use theme on Google Slides” under the presentation preview.</a:t>
            </a:r>
            <a:endParaRPr sz="1300"/>
          </a:p>
          <a:p>
            <a:pPr indent="0" lvl="0" marL="0" rtl="0" algn="just">
              <a:spcBef>
                <a:spcPts val="0"/>
              </a:spcBef>
              <a:spcAft>
                <a:spcPts val="0"/>
              </a:spcAft>
              <a:buNone/>
            </a:pPr>
            <a:r>
              <a:t/>
            </a:r>
            <a:endParaRPr sz="1300"/>
          </a:p>
          <a:p>
            <a:pPr indent="0" lvl="0" marL="0" rtl="0" algn="just">
              <a:spcBef>
                <a:spcPts val="0"/>
              </a:spcBef>
              <a:spcAft>
                <a:spcPts val="0"/>
              </a:spcAft>
              <a:buNone/>
            </a:pPr>
            <a:r>
              <a:rPr lang="en" sz="1300"/>
              <a:t>On click you will create a copy of this presentation on your Google Drive and will be able to edit, add or delete any slides.</a:t>
            </a:r>
            <a:endParaRPr sz="1300"/>
          </a:p>
          <a:p>
            <a:pPr indent="0" lvl="0" marL="0" rtl="0" algn="just">
              <a:spcBef>
                <a:spcPts val="0"/>
              </a:spcBef>
              <a:spcAft>
                <a:spcPts val="0"/>
              </a:spcAft>
              <a:buNone/>
            </a:pPr>
            <a:r>
              <a:t/>
            </a:r>
            <a:endParaRPr sz="1300"/>
          </a:p>
          <a:p>
            <a:pPr indent="0" lvl="0" marL="0" rtl="0" algn="just">
              <a:spcBef>
                <a:spcPts val="0"/>
              </a:spcBef>
              <a:spcAft>
                <a:spcPts val="0"/>
              </a:spcAft>
              <a:buNone/>
            </a:pPr>
            <a:r>
              <a:rPr lang="en" sz="1300"/>
              <a:t>Remember, you need to be signed in to your Google Drive account. If you don’t have any Google account, you can create for free in Google.</a:t>
            </a:r>
            <a:endParaRPr sz="1300"/>
          </a:p>
        </p:txBody>
      </p:sp>
      <p:sp>
        <p:nvSpPr>
          <p:cNvPr id="90" name="Google Shape;90;p20"/>
          <p:cNvSpPr txBox="1"/>
          <p:nvPr/>
        </p:nvSpPr>
        <p:spPr>
          <a:xfrm>
            <a:off x="0" y="4735950"/>
            <a:ext cx="9144000" cy="407700"/>
          </a:xfrm>
          <a:prstGeom prst="rect">
            <a:avLst/>
          </a:prstGeom>
          <a:noFill/>
          <a:ln>
            <a:noFill/>
          </a:ln>
        </p:spPr>
        <p:txBody>
          <a:bodyPr anchorCtr="0" anchor="t" bIns="91425" lIns="91425" spcFirstLastPara="1" rIns="91425" wrap="square" tIns="91425">
            <a:noAutofit/>
          </a:bodyPr>
          <a:lstStyle/>
          <a:p>
            <a:pPr indent="0" lvl="0" marL="0" rtl="0" algn="ctr">
              <a:lnSpc>
                <a:spcPct val="115000"/>
              </a:lnSpc>
              <a:spcBef>
                <a:spcPts val="0"/>
              </a:spcBef>
              <a:spcAft>
                <a:spcPts val="1600"/>
              </a:spcAft>
              <a:buClr>
                <a:srgbClr val="000000"/>
              </a:buClr>
              <a:buSzPts val="1100"/>
              <a:buFont typeface="Arial"/>
              <a:buNone/>
            </a:pPr>
            <a:r>
              <a:rPr lang="en" sz="800">
                <a:latin typeface="Martel Sans"/>
                <a:ea typeface="Martel Sans"/>
                <a:cs typeface="Martel Sans"/>
                <a:sym typeface="Martel Sans"/>
              </a:rPr>
              <a:t>More info about this templates and Creative Commons Attribution license in </a:t>
            </a:r>
            <a:r>
              <a:rPr lang="en" sz="800" u="sng">
                <a:latin typeface="Martel Sans"/>
                <a:ea typeface="Martel Sans"/>
                <a:cs typeface="Martel Sans"/>
                <a:sym typeface="Martel Sans"/>
                <a:hlinkClick r:id="rId3"/>
              </a:rPr>
              <a:t>https://slidesmedia.com</a:t>
            </a:r>
            <a:r>
              <a:rPr lang="en" sz="800">
                <a:latin typeface="Martel Sans"/>
                <a:ea typeface="Martel Sans"/>
                <a:cs typeface="Martel Sans"/>
                <a:sym typeface="Martel Sans"/>
              </a:rPr>
              <a:t>.</a:t>
            </a:r>
            <a:br>
              <a:rPr lang="en" sz="800">
                <a:latin typeface="Martel Sans"/>
                <a:ea typeface="Martel Sans"/>
                <a:cs typeface="Martel Sans"/>
                <a:sym typeface="Martel Sans"/>
              </a:rPr>
            </a:br>
            <a:r>
              <a:rPr lang="en" sz="800">
                <a:latin typeface="Martel Sans"/>
                <a:ea typeface="Martel Sans"/>
                <a:cs typeface="Martel Sans"/>
                <a:sym typeface="Martel Sans"/>
              </a:rPr>
              <a:t>You can remove our Credits slide or mention to SlidesMedia but I love is you credit our site.</a:t>
            </a:r>
            <a:endParaRPr sz="800">
              <a:latin typeface="Martel Sans"/>
              <a:ea typeface="Martel Sans"/>
              <a:cs typeface="Martel Sans"/>
              <a:sym typeface="Martel Sans"/>
            </a:endParaRPr>
          </a:p>
        </p:txBody>
      </p:sp>
      <p:sp>
        <p:nvSpPr>
          <p:cNvPr id="91" name="Google Shape;91;p20"/>
          <p:cNvSpPr txBox="1"/>
          <p:nvPr>
            <p:ph idx="2" type="body"/>
          </p:nvPr>
        </p:nvSpPr>
        <p:spPr>
          <a:xfrm>
            <a:off x="3866425" y="791300"/>
            <a:ext cx="3171600" cy="4168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Clr>
                <a:schemeClr val="dk1"/>
              </a:buClr>
              <a:buSzPts val="1100"/>
              <a:buFont typeface="Arial"/>
              <a:buNone/>
            </a:pPr>
            <a:r>
              <a:rPr b="1" lang="en" sz="1500">
                <a:solidFill>
                  <a:srgbClr val="2B9DB7"/>
                </a:solidFill>
              </a:rPr>
              <a:t>Export &amp; edit in MS Powerpoint®</a:t>
            </a:r>
            <a:endParaRPr b="1" sz="1400">
              <a:solidFill>
                <a:srgbClr val="2B9DB7"/>
              </a:solidFill>
            </a:endParaRPr>
          </a:p>
          <a:p>
            <a:pPr indent="0" lvl="0" marL="0" rtl="0" algn="l">
              <a:spcBef>
                <a:spcPts val="1600"/>
              </a:spcBef>
              <a:spcAft>
                <a:spcPts val="0"/>
              </a:spcAft>
              <a:buClr>
                <a:schemeClr val="dk1"/>
              </a:buClr>
              <a:buSzPts val="1100"/>
              <a:buFont typeface="Arial"/>
              <a:buNone/>
            </a:pPr>
            <a:r>
              <a:rPr lang="en" sz="1300"/>
              <a:t>Please click on the button “Download for Powerpoint” under the presentation preview.</a:t>
            </a:r>
            <a:endParaRPr sz="1300"/>
          </a:p>
          <a:p>
            <a:pPr indent="0" lvl="0" marL="0" rtl="0" algn="l">
              <a:spcBef>
                <a:spcPts val="1600"/>
              </a:spcBef>
              <a:spcAft>
                <a:spcPts val="0"/>
              </a:spcAft>
              <a:buClr>
                <a:schemeClr val="dk1"/>
              </a:buClr>
              <a:buSzPts val="1100"/>
              <a:buFont typeface="Arial"/>
              <a:buNone/>
            </a:pPr>
            <a:r>
              <a:rPr lang="en" sz="1300"/>
              <a:t>On click you will download a copy in .pptx file format of this presentation on your Google Drive and will be able to edit, add or delete any slides.</a:t>
            </a:r>
            <a:endParaRPr sz="1300"/>
          </a:p>
          <a:p>
            <a:pPr indent="0" lvl="0" marL="0" rtl="0" algn="l">
              <a:spcBef>
                <a:spcPts val="1600"/>
              </a:spcBef>
              <a:spcAft>
                <a:spcPts val="0"/>
              </a:spcAft>
              <a:buClr>
                <a:schemeClr val="dk1"/>
              </a:buClr>
              <a:buSzPts val="1100"/>
              <a:buFont typeface="Arial"/>
              <a:buNone/>
            </a:pPr>
            <a:r>
              <a:rPr lang="en" sz="1300"/>
              <a:t>Remember to download and install the fonts used in this presentation. You can find the links to the font files download in the “Design notes slide”.</a:t>
            </a:r>
            <a:endParaRPr sz="1100"/>
          </a:p>
          <a:p>
            <a:pPr indent="0" lvl="0" marL="0" rtl="0" algn="l">
              <a:spcBef>
                <a:spcPts val="1600"/>
              </a:spcBef>
              <a:spcAft>
                <a:spcPts val="0"/>
              </a:spcAft>
              <a:buClr>
                <a:schemeClr val="dk1"/>
              </a:buClr>
              <a:buSzPts val="1100"/>
              <a:buFont typeface="Arial"/>
              <a:buNone/>
            </a:pPr>
            <a:r>
              <a:t/>
            </a:r>
            <a:endParaRPr/>
          </a:p>
          <a:p>
            <a:pPr indent="0" lvl="0" marL="0" rtl="0" algn="just">
              <a:spcBef>
                <a:spcPts val="1600"/>
              </a:spcBef>
              <a:spcAft>
                <a:spcPts val="0"/>
              </a:spcAft>
              <a:buNone/>
            </a:pPr>
            <a:r>
              <a:t/>
            </a:r>
            <a:endParaRPr/>
          </a:p>
        </p:txBody>
      </p:sp>
    </p:spTree>
  </p:cSld>
  <p:clrMapOvr>
    <a:masterClrMapping/>
  </p:clrMapOvr>
</p:sld>
</file>

<file path=ppt/slides/slide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95" name="Shape 95"/>
        <p:cNvGrpSpPr/>
        <p:nvPr/>
      </p:nvGrpSpPr>
      <p:grpSpPr>
        <a:xfrm>
          <a:off x="0" y="0"/>
          <a:ext cx="0" cy="0"/>
          <a:chOff x="0" y="0"/>
          <a:chExt cx="0" cy="0"/>
        </a:xfrm>
      </p:grpSpPr>
      <p:sp>
        <p:nvSpPr>
          <p:cNvPr id="96" name="Google Shape;96;p21"/>
          <p:cNvSpPr txBox="1"/>
          <p:nvPr>
            <p:ph idx="1" type="body"/>
          </p:nvPr>
        </p:nvSpPr>
        <p:spPr>
          <a:xfrm>
            <a:off x="5435700" y="129000"/>
            <a:ext cx="3708300" cy="632400"/>
          </a:xfrm>
          <a:prstGeom prst="rect">
            <a:avLst/>
          </a:prstGeom>
        </p:spPr>
        <p:txBody>
          <a:bodyPr anchorCtr="0" anchor="t" bIns="91425" lIns="91425" spcFirstLastPara="1" rIns="91425" wrap="square" tIns="91425">
            <a:noAutofit/>
          </a:bodyPr>
          <a:lstStyle/>
          <a:p>
            <a:pPr indent="0" lvl="0" marL="0" rtl="0" algn="ctr">
              <a:spcBef>
                <a:spcPts val="0"/>
              </a:spcBef>
              <a:spcAft>
                <a:spcPts val="0"/>
              </a:spcAft>
              <a:buNone/>
            </a:pPr>
            <a:r>
              <a:rPr b="0" lang="en"/>
              <a:t>Hello, I’m </a:t>
            </a:r>
            <a:r>
              <a:rPr lang="en"/>
              <a:t>Amanda Mapple</a:t>
            </a:r>
            <a:endParaRPr b="0"/>
          </a:p>
          <a:p>
            <a:pPr indent="0" lvl="0" marL="0" rtl="0" algn="ctr">
              <a:spcBef>
                <a:spcPts val="1600"/>
              </a:spcBef>
              <a:spcAft>
                <a:spcPts val="1200"/>
              </a:spcAft>
              <a:buNone/>
            </a:pPr>
            <a:r>
              <a:t/>
            </a:r>
            <a:endParaRPr b="0"/>
          </a:p>
        </p:txBody>
      </p:sp>
      <p:sp>
        <p:nvSpPr>
          <p:cNvPr id="97" name="Google Shape;97;p21"/>
          <p:cNvSpPr txBox="1"/>
          <p:nvPr>
            <p:ph idx="2" type="subTitle"/>
          </p:nvPr>
        </p:nvSpPr>
        <p:spPr>
          <a:xfrm>
            <a:off x="5358300" y="489700"/>
            <a:ext cx="3785700" cy="409500"/>
          </a:xfrm>
          <a:prstGeom prst="rect">
            <a:avLst/>
          </a:prstGeom>
        </p:spPr>
        <p:txBody>
          <a:bodyPr anchorCtr="0" anchor="t" bIns="91425" lIns="91425" spcFirstLastPara="1" rIns="91425" wrap="square" tIns="91425">
            <a:noAutofit/>
          </a:bodyPr>
          <a:lstStyle/>
          <a:p>
            <a:pPr indent="0" lvl="0" marL="0" rtl="0" algn="ctr">
              <a:spcBef>
                <a:spcPts val="0"/>
              </a:spcBef>
              <a:spcAft>
                <a:spcPts val="1600"/>
              </a:spcAft>
              <a:buNone/>
            </a:pPr>
            <a:r>
              <a:rPr lang="en"/>
              <a:t>CEO of Company Example Inc.</a:t>
            </a:r>
            <a:endParaRPr/>
          </a:p>
        </p:txBody>
      </p:sp>
      <p:pic>
        <p:nvPicPr>
          <p:cNvPr id="98" name="Google Shape;98;p21"/>
          <p:cNvPicPr preferRelativeResize="0"/>
          <p:nvPr/>
        </p:nvPicPr>
        <p:blipFill>
          <a:blip r:embed="rId3">
            <a:alphaModFix/>
          </a:blip>
          <a:stretch>
            <a:fillRect/>
          </a:stretch>
        </p:blipFill>
        <p:spPr>
          <a:xfrm>
            <a:off x="4208325" y="1720250"/>
            <a:ext cx="1709100" cy="1899600"/>
          </a:xfrm>
          <a:prstGeom prst="ellipse">
            <a:avLst/>
          </a:prstGeom>
          <a:noFill/>
          <a:ln>
            <a:noFill/>
          </a:ln>
        </p:spPr>
      </p:pic>
    </p:spTree>
  </p:cSld>
  <p:clrMapOvr>
    <a:masterClrMapping/>
  </p:clrMapOvr>
</p:sld>
</file>

<file path=ppt/slides/slide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02" name="Shape 102"/>
        <p:cNvGrpSpPr/>
        <p:nvPr/>
      </p:nvGrpSpPr>
      <p:grpSpPr>
        <a:xfrm>
          <a:off x="0" y="0"/>
          <a:ext cx="0" cy="0"/>
          <a:chOff x="0" y="0"/>
          <a:chExt cx="0" cy="0"/>
        </a:xfrm>
      </p:grpSpPr>
      <p:sp>
        <p:nvSpPr>
          <p:cNvPr id="103" name="Google Shape;103;p22"/>
          <p:cNvSpPr txBox="1"/>
          <p:nvPr>
            <p:ph type="title"/>
          </p:nvPr>
        </p:nvSpPr>
        <p:spPr>
          <a:xfrm>
            <a:off x="252225" y="182600"/>
            <a:ext cx="8621700" cy="96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rPr lang="en"/>
              <a:t>Intro</a:t>
            </a:r>
            <a:endParaRPr/>
          </a:p>
        </p:txBody>
      </p:sp>
      <p:sp>
        <p:nvSpPr>
          <p:cNvPr id="104" name="Google Shape;104;p22"/>
          <p:cNvSpPr txBox="1"/>
          <p:nvPr>
            <p:ph idx="1" type="body"/>
          </p:nvPr>
        </p:nvSpPr>
        <p:spPr>
          <a:xfrm>
            <a:off x="252075" y="791300"/>
            <a:ext cx="6793500" cy="4168800"/>
          </a:xfrm>
          <a:prstGeom prst="rect">
            <a:avLst/>
          </a:prstGeom>
        </p:spPr>
        <p:txBody>
          <a:bodyPr anchorCtr="0" anchor="t" bIns="91425" lIns="91425" spcFirstLastPara="1" rIns="91425" wrap="square" tIns="91425">
            <a:noAutofit/>
          </a:bodyPr>
          <a:lstStyle/>
          <a:p>
            <a:pPr indent="0" lvl="0" marL="0" rtl="0" algn="just">
              <a:lnSpc>
                <a:spcPct val="115000"/>
              </a:lnSpc>
              <a:spcBef>
                <a:spcPts val="0"/>
              </a:spcBef>
              <a:spcAft>
                <a:spcPts val="0"/>
              </a:spcAft>
              <a:buNone/>
            </a:pPr>
            <a:r>
              <a:rPr lang="en"/>
              <a:t>What’s this presentation about? Use this slide to introduce yourself and give a high level overview of the topic you’re about to explain.</a:t>
            </a:r>
            <a:endParaRPr/>
          </a:p>
          <a:p>
            <a:pPr indent="0" lvl="0" marL="0" rtl="0" algn="just">
              <a:lnSpc>
                <a:spcPct val="115000"/>
              </a:lnSpc>
              <a:spcBef>
                <a:spcPts val="0"/>
              </a:spcBef>
              <a:spcAft>
                <a:spcPts val="0"/>
              </a:spcAft>
              <a:buNone/>
            </a:pPr>
            <a:r>
              <a:t/>
            </a:r>
            <a:endParaRPr/>
          </a:p>
          <a:p>
            <a:pPr indent="0" lvl="0" marL="0" rtl="0" algn="just">
              <a:spcBef>
                <a:spcPts val="0"/>
              </a:spcBef>
              <a:spcAft>
                <a:spcPts val="0"/>
              </a:spcAft>
              <a:buNone/>
            </a:pPr>
            <a:r>
              <a:rPr lang="en"/>
              <a:t>Perfect slides for more contents about your presentation.</a:t>
            </a:r>
            <a:endParaRPr/>
          </a:p>
          <a:p>
            <a:pPr indent="0" lvl="0" marL="0" rtl="0" algn="just">
              <a:spcBef>
                <a:spcPts val="0"/>
              </a:spcBef>
              <a:spcAft>
                <a:spcPts val="0"/>
              </a:spcAft>
              <a:buNone/>
            </a:pPr>
            <a:r>
              <a:t/>
            </a:r>
            <a:endParaRPr/>
          </a:p>
          <a:p>
            <a:pPr indent="0" lvl="0" marL="0" rtl="0" algn="just">
              <a:spcBef>
                <a:spcPts val="0"/>
              </a:spcBef>
              <a:spcAft>
                <a:spcPts val="0"/>
              </a:spcAft>
              <a:buNone/>
            </a:pPr>
            <a:r>
              <a:rPr lang="en"/>
              <a:t>Lorem ipsum dolor sit amet, consectetur adipiscing elit. Praesent vel sem porttitor, feugiat est at, pretium neque. Interdum et malesuada fames ac ante ipsum primis in faucibus. Maecenas porttitor ante ac lorem gravida, in aliquet tellus aliquam. Sed feugiat ante vitae ex ultricies lobortis. Sed facilisis nunc eros, a tincidunt neque finibus sed. Aenean sodales quam id scelerisque faucibus. </a:t>
            </a:r>
            <a:endParaRPr/>
          </a:p>
        </p:txBody>
      </p:sp>
    </p:spTree>
  </p:cSld>
  <p:clrMapOvr>
    <a:masterClrMapping/>
  </p:clrMapOvr>
</p:sld>
</file>

<file path=ppt/slides/slide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08" name="Shape 108"/>
        <p:cNvGrpSpPr/>
        <p:nvPr/>
      </p:nvGrpSpPr>
      <p:grpSpPr>
        <a:xfrm>
          <a:off x="0" y="0"/>
          <a:ext cx="0" cy="0"/>
          <a:chOff x="0" y="0"/>
          <a:chExt cx="0" cy="0"/>
        </a:xfrm>
      </p:grpSpPr>
      <p:sp>
        <p:nvSpPr>
          <p:cNvPr id="109" name="Google Shape;109;p23"/>
          <p:cNvSpPr txBox="1"/>
          <p:nvPr>
            <p:ph type="title"/>
          </p:nvPr>
        </p:nvSpPr>
        <p:spPr>
          <a:xfrm>
            <a:off x="252225" y="182600"/>
            <a:ext cx="8621700" cy="96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rPr lang="en"/>
              <a:t>First point Two columns</a:t>
            </a:r>
            <a:endParaRPr/>
          </a:p>
        </p:txBody>
      </p:sp>
      <p:sp>
        <p:nvSpPr>
          <p:cNvPr id="110" name="Google Shape;110;p23"/>
          <p:cNvSpPr txBox="1"/>
          <p:nvPr>
            <p:ph idx="1" type="body"/>
          </p:nvPr>
        </p:nvSpPr>
        <p:spPr>
          <a:xfrm>
            <a:off x="252075" y="791300"/>
            <a:ext cx="3133800" cy="4168800"/>
          </a:xfrm>
          <a:prstGeom prst="rect">
            <a:avLst/>
          </a:prstGeom>
        </p:spPr>
        <p:txBody>
          <a:bodyPr anchorCtr="0" anchor="t" bIns="91425" lIns="91425" spcFirstLastPara="1" rIns="91425" wrap="square" tIns="91425">
            <a:noAutofit/>
          </a:bodyPr>
          <a:lstStyle/>
          <a:p>
            <a:pPr indent="0" lvl="0" marL="0" rtl="0" algn="just">
              <a:spcBef>
                <a:spcPts val="0"/>
              </a:spcBef>
              <a:spcAft>
                <a:spcPts val="0"/>
              </a:spcAft>
              <a:buNone/>
            </a:pPr>
            <a:r>
              <a:rPr lang="en"/>
              <a:t>Lorem ipsum dolor sit amet, consectetur adipiscing elit, sed do eiusmod tempor incididunt ut labore et dolore magna aliqua</a:t>
            </a:r>
            <a:endParaRPr/>
          </a:p>
          <a:p>
            <a:pPr indent="0" lvl="0" marL="0" rtl="0" algn="just">
              <a:spcBef>
                <a:spcPts val="0"/>
              </a:spcBef>
              <a:spcAft>
                <a:spcPts val="0"/>
              </a:spcAft>
              <a:buNone/>
            </a:pPr>
            <a:r>
              <a:rPr lang="en"/>
              <a:t>Incididunt ut labore et dolore</a:t>
            </a:r>
            <a:endParaRPr/>
          </a:p>
          <a:p>
            <a:pPr indent="0" lvl="0" marL="0" rtl="0" algn="l">
              <a:spcBef>
                <a:spcPts val="0"/>
              </a:spcBef>
              <a:spcAft>
                <a:spcPts val="0"/>
              </a:spcAft>
              <a:buNone/>
            </a:pPr>
            <a:r>
              <a:rPr lang="en"/>
              <a:t>Consectetur adipiscing elit, sed do eiusmod tempor incididunt ut labore et dolore magna aliqua.</a:t>
            </a:r>
            <a:endParaRPr/>
          </a:p>
          <a:p>
            <a:pPr indent="0" lvl="0" marL="0" rtl="0" algn="l">
              <a:spcBef>
                <a:spcPts val="1200"/>
              </a:spcBef>
              <a:spcAft>
                <a:spcPts val="1200"/>
              </a:spcAft>
              <a:buNone/>
            </a:pPr>
            <a:r>
              <a:rPr lang="en"/>
              <a:t>Lorem ipsum dolor sit amet, consectetur adipiscing elit. Proin at placerat tortor. Duis ullamcorper, dui at accumsan lobortis, odio sapien maximus augue, sed aliquet mi mi feugiat lectus.</a:t>
            </a:r>
            <a:endParaRPr/>
          </a:p>
        </p:txBody>
      </p:sp>
      <p:sp>
        <p:nvSpPr>
          <p:cNvPr id="111" name="Google Shape;111;p23"/>
          <p:cNvSpPr txBox="1"/>
          <p:nvPr>
            <p:ph idx="2" type="body"/>
          </p:nvPr>
        </p:nvSpPr>
        <p:spPr>
          <a:xfrm>
            <a:off x="3866425" y="791300"/>
            <a:ext cx="3171600" cy="4168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Clr>
                <a:schemeClr val="dk1"/>
              </a:buClr>
              <a:buSzPts val="1100"/>
              <a:buFont typeface="Arial"/>
              <a:buNone/>
            </a:pPr>
            <a:r>
              <a:rPr lang="en"/>
              <a:t>Lorem ipsum dolor sit amet, consectetur adipiscing elit, sed do eiusmod tempor incididunt ut labore et dolore magna aliqua. Consectetur adipiscing elit, sed do eiusmod tempor incididunt ut labore et dolore magna aliqua.</a:t>
            </a:r>
            <a:endParaRPr/>
          </a:p>
          <a:p>
            <a:pPr indent="0" lvl="0" marL="0" rtl="0" algn="l">
              <a:spcBef>
                <a:spcPts val="1600"/>
              </a:spcBef>
              <a:spcAft>
                <a:spcPts val="1200"/>
              </a:spcAft>
              <a:buNone/>
            </a:pPr>
            <a:r>
              <a:rPr lang="en"/>
              <a:t>Lorem ipsum dolor sit amet, consectetur adipiscing elit. Proin at placerat tortor. Duis ullamcorper, dui at accumsan lobortis, odio sapien maximus augue, sed aliquet mi mi feugiat lectus. Fusce fermentum molestie eros et mattis. </a:t>
            </a:r>
            <a:endParaRPr/>
          </a:p>
        </p:txBody>
      </p:sp>
    </p:spTree>
  </p:cSld>
  <p:clrMapOvr>
    <a:masterClrMapping/>
  </p:clrMapOvr>
</p:sld>
</file>

<file path=ppt/slides/slide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15" name="Shape 115"/>
        <p:cNvGrpSpPr/>
        <p:nvPr/>
      </p:nvGrpSpPr>
      <p:grpSpPr>
        <a:xfrm>
          <a:off x="0" y="0"/>
          <a:ext cx="0" cy="0"/>
          <a:chOff x="0" y="0"/>
          <a:chExt cx="0" cy="0"/>
        </a:xfrm>
      </p:grpSpPr>
      <p:sp>
        <p:nvSpPr>
          <p:cNvPr id="116" name="Google Shape;116;p24"/>
          <p:cNvSpPr txBox="1"/>
          <p:nvPr>
            <p:ph type="title"/>
          </p:nvPr>
        </p:nvSpPr>
        <p:spPr>
          <a:xfrm>
            <a:off x="252225" y="182600"/>
            <a:ext cx="8621700" cy="96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rPr lang="en"/>
              <a:t>In two or three columns</a:t>
            </a:r>
            <a:endParaRPr/>
          </a:p>
        </p:txBody>
      </p:sp>
      <p:sp>
        <p:nvSpPr>
          <p:cNvPr id="117" name="Google Shape;117;p24"/>
          <p:cNvSpPr txBox="1"/>
          <p:nvPr>
            <p:ph idx="1" type="body"/>
          </p:nvPr>
        </p:nvSpPr>
        <p:spPr>
          <a:xfrm>
            <a:off x="252075" y="791300"/>
            <a:ext cx="2175000" cy="4168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rPr lang="en"/>
              <a:t>Lorem ipsum dolor sit amet, consectetur adipiscing elit, sed do eiusmod tempor incididunt ut labore et dolore magna aliqua</a:t>
            </a:r>
            <a:endParaRPr/>
          </a:p>
          <a:p>
            <a:pPr indent="0" lvl="0" marL="0" rtl="0" algn="l">
              <a:spcBef>
                <a:spcPts val="0"/>
              </a:spcBef>
              <a:spcAft>
                <a:spcPts val="0"/>
              </a:spcAft>
              <a:buNone/>
            </a:pPr>
            <a:r>
              <a:rPr lang="en"/>
              <a:t>Incididunt ut labore et dolore</a:t>
            </a:r>
            <a:endParaRPr/>
          </a:p>
          <a:p>
            <a:pPr indent="0" lvl="0" marL="0" rtl="0" algn="l">
              <a:spcBef>
                <a:spcPts val="0"/>
              </a:spcBef>
              <a:spcAft>
                <a:spcPts val="0"/>
              </a:spcAft>
              <a:buNone/>
            </a:pPr>
            <a:r>
              <a:t/>
            </a:r>
            <a:endParaRPr/>
          </a:p>
          <a:p>
            <a:pPr indent="0" lvl="0" marL="0" rtl="0" algn="l">
              <a:spcBef>
                <a:spcPts val="0"/>
              </a:spcBef>
              <a:spcAft>
                <a:spcPts val="0"/>
              </a:spcAft>
              <a:buNone/>
            </a:pPr>
            <a:r>
              <a:rPr lang="en"/>
              <a:t>Consectetur adipiscing,  incididunt ut labore et dolore magna aliqua. </a:t>
            </a:r>
            <a:endParaRPr/>
          </a:p>
        </p:txBody>
      </p:sp>
      <p:sp>
        <p:nvSpPr>
          <p:cNvPr id="118" name="Google Shape;118;p24"/>
          <p:cNvSpPr txBox="1"/>
          <p:nvPr>
            <p:ph idx="2" type="body"/>
          </p:nvPr>
        </p:nvSpPr>
        <p:spPr>
          <a:xfrm>
            <a:off x="2644650" y="791300"/>
            <a:ext cx="2136900" cy="4168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Clr>
                <a:schemeClr val="dk1"/>
              </a:buClr>
              <a:buSzPts val="1100"/>
              <a:buFont typeface="Arial"/>
              <a:buNone/>
            </a:pPr>
            <a:r>
              <a:rPr lang="en"/>
              <a:t>Lorem ipsum dolor sit amet, consectetur adipiscing elit, sed do eiusmod tempor incididunt ut labore et dolore magna aliqua</a:t>
            </a:r>
            <a:endParaRPr/>
          </a:p>
          <a:p>
            <a:pPr indent="0" lvl="0" marL="0" rtl="0" algn="l">
              <a:spcBef>
                <a:spcPts val="1600"/>
              </a:spcBef>
              <a:spcAft>
                <a:spcPts val="1600"/>
              </a:spcAft>
              <a:buClr>
                <a:schemeClr val="dk1"/>
              </a:buClr>
              <a:buSzPts val="1100"/>
              <a:buFont typeface="Arial"/>
              <a:buNone/>
            </a:pPr>
            <a:r>
              <a:rPr lang="en"/>
              <a:t>Nunc porta, orci eu varius molestie, mi quam mattis dolor, ac hendrerit purus quam id lectus. </a:t>
            </a:r>
            <a:endParaRPr/>
          </a:p>
        </p:txBody>
      </p:sp>
      <p:sp>
        <p:nvSpPr>
          <p:cNvPr id="119" name="Google Shape;119;p24"/>
          <p:cNvSpPr txBox="1"/>
          <p:nvPr>
            <p:ph idx="3" type="body"/>
          </p:nvPr>
        </p:nvSpPr>
        <p:spPr>
          <a:xfrm>
            <a:off x="4904675" y="791300"/>
            <a:ext cx="2136900" cy="4168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Clr>
                <a:schemeClr val="dk1"/>
              </a:buClr>
              <a:buSzPts val="1100"/>
              <a:buFont typeface="Arial"/>
              <a:buNone/>
            </a:pPr>
            <a:r>
              <a:rPr lang="en"/>
              <a:t>Lorem ipsum dolor sit amet, consectetur adipiscing elit, sed do eiusmod tempor incididunt ut labore et dolore magna aliqua</a:t>
            </a:r>
            <a:endParaRPr/>
          </a:p>
          <a:p>
            <a:pPr indent="0" lvl="0" marL="0" rtl="0" algn="l">
              <a:spcBef>
                <a:spcPts val="0"/>
              </a:spcBef>
              <a:spcAft>
                <a:spcPts val="0"/>
              </a:spcAft>
              <a:buClr>
                <a:schemeClr val="dk1"/>
              </a:buClr>
              <a:buSzPts val="1100"/>
              <a:buFont typeface="Arial"/>
              <a:buNone/>
            </a:pPr>
            <a:r>
              <a:t/>
            </a:r>
            <a:endParaRPr/>
          </a:p>
          <a:p>
            <a:pPr indent="0" lvl="0" marL="0" rtl="0" algn="l">
              <a:spcBef>
                <a:spcPts val="0"/>
              </a:spcBef>
              <a:spcAft>
                <a:spcPts val="0"/>
              </a:spcAft>
              <a:buClr>
                <a:schemeClr val="dk1"/>
              </a:buClr>
              <a:buSzPts val="1100"/>
              <a:buFont typeface="Arial"/>
              <a:buNone/>
            </a:pPr>
            <a:r>
              <a:rPr lang="en"/>
              <a:t>Incididunt ut labore et dolore. Nulla faucibus molestie lorem, eu posuere ipsum maximus sed. </a:t>
            </a:r>
            <a:endParaRPr/>
          </a:p>
        </p:txBody>
      </p:sp>
    </p:spTree>
  </p:cSld>
  <p:clrMapOvr>
    <a:masterClrMapping/>
  </p:clrMapOvr>
</p:sld>
</file>

<file path=ppt/slides/slide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23" name="Shape 123"/>
        <p:cNvGrpSpPr/>
        <p:nvPr/>
      </p:nvGrpSpPr>
      <p:grpSpPr>
        <a:xfrm>
          <a:off x="0" y="0"/>
          <a:ext cx="0" cy="0"/>
          <a:chOff x="0" y="0"/>
          <a:chExt cx="0" cy="0"/>
        </a:xfrm>
      </p:grpSpPr>
      <p:sp>
        <p:nvSpPr>
          <p:cNvPr id="124" name="Google Shape;124;p25"/>
          <p:cNvSpPr txBox="1"/>
          <p:nvPr>
            <p:ph type="title"/>
          </p:nvPr>
        </p:nvSpPr>
        <p:spPr>
          <a:xfrm>
            <a:off x="1371600" y="1334700"/>
            <a:ext cx="6400800" cy="2474100"/>
          </a:xfrm>
          <a:prstGeom prst="rect">
            <a:avLst/>
          </a:prstGeom>
        </p:spPr>
        <p:txBody>
          <a:bodyPr anchorCtr="0" anchor="ctr" bIns="91425" lIns="91425" spcFirstLastPara="1" rIns="91425" wrap="square" tIns="91425">
            <a:noAutofit/>
          </a:bodyPr>
          <a:lstStyle/>
          <a:p>
            <a:pPr indent="0" lvl="0" marL="0" rtl="0" algn="ctr">
              <a:spcBef>
                <a:spcPts val="0"/>
              </a:spcBef>
              <a:spcAft>
                <a:spcPts val="0"/>
              </a:spcAft>
              <a:buNone/>
            </a:pPr>
            <a:r>
              <a:rPr lang="en">
                <a:solidFill>
                  <a:schemeClr val="lt1"/>
                </a:solidFill>
              </a:rPr>
              <a:t>Big Concept</a:t>
            </a:r>
            <a:endParaRPr>
              <a:solidFill>
                <a:schemeClr val="lt1"/>
              </a:solidFill>
            </a:endParaRPr>
          </a:p>
        </p:txBody>
      </p:sp>
    </p:spTree>
  </p:cSld>
  <p:clrMapOvr>
    <a:masterClrMapping/>
  </p:clrMapOvr>
</p:sld>
</file>

<file path=ppt/slides/slide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28" name="Shape 128"/>
        <p:cNvGrpSpPr/>
        <p:nvPr/>
      </p:nvGrpSpPr>
      <p:grpSpPr>
        <a:xfrm>
          <a:off x="0" y="0"/>
          <a:ext cx="0" cy="0"/>
          <a:chOff x="0" y="0"/>
          <a:chExt cx="0" cy="0"/>
        </a:xfrm>
      </p:grpSpPr>
      <p:sp>
        <p:nvSpPr>
          <p:cNvPr id="129" name="Google Shape;129;p26"/>
          <p:cNvSpPr txBox="1"/>
          <p:nvPr>
            <p:ph idx="1" type="body"/>
          </p:nvPr>
        </p:nvSpPr>
        <p:spPr>
          <a:xfrm>
            <a:off x="196250" y="1288550"/>
            <a:ext cx="3900000" cy="30987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rPr lang="en"/>
              <a:t>A complex idea can be conveyed with just a single still image, namely making it possible to absorb large amounts of data quickly. Nulla viverra leo a ligula imperdiet, accumsan tincidunt mauris tincidunt. In nec elementum arcu. </a:t>
            </a:r>
            <a:endParaRPr/>
          </a:p>
          <a:p>
            <a:pPr indent="0" lvl="0" marL="0" rtl="0" algn="l">
              <a:spcBef>
                <a:spcPts val="1600"/>
              </a:spcBef>
              <a:spcAft>
                <a:spcPts val="1600"/>
              </a:spcAft>
              <a:buClr>
                <a:schemeClr val="dk1"/>
              </a:buClr>
              <a:buSzPts val="1100"/>
              <a:buFont typeface="Arial"/>
              <a:buNone/>
            </a:pPr>
            <a:r>
              <a:rPr lang="en"/>
              <a:t>Integer sed elit ut magna accumsan aliquam vitae eget elit.</a:t>
            </a:r>
            <a:endParaRPr/>
          </a:p>
        </p:txBody>
      </p:sp>
      <p:pic>
        <p:nvPicPr>
          <p:cNvPr id="130" name="Google Shape;130;p26"/>
          <p:cNvPicPr preferRelativeResize="0"/>
          <p:nvPr/>
        </p:nvPicPr>
        <p:blipFill>
          <a:blip r:embed="rId3">
            <a:alphaModFix/>
          </a:blip>
          <a:stretch>
            <a:fillRect/>
          </a:stretch>
        </p:blipFill>
        <p:spPr>
          <a:xfrm>
            <a:off x="5388200" y="-40275"/>
            <a:ext cx="3138726" cy="4248602"/>
          </a:xfrm>
          <a:prstGeom prst="rect">
            <a:avLst/>
          </a:prstGeom>
          <a:noFill/>
          <a:ln>
            <a:noFill/>
          </a:ln>
        </p:spPr>
      </p:pic>
    </p:spTree>
  </p:cSld>
  <p:clrMapOvr>
    <a:masterClrMapping/>
  </p:clrMapOvr>
</p:sld>
</file>

<file path=ppt/slides/slide1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blipFill>
          <a:blip r:embed="rId3">
            <a:alphaModFix/>
          </a:blip>
          <a:stretch>
            <a:fillRect/>
          </a:stretch>
        </a:blipFill>
      </p:bgPr>
    </p:bg>
    <p:spTree>
      <p:nvGrpSpPr>
        <p:cNvPr id="134" name="Shape 134"/>
        <p:cNvGrpSpPr/>
        <p:nvPr/>
      </p:nvGrpSpPr>
      <p:grpSpPr>
        <a:xfrm>
          <a:off x="0" y="0"/>
          <a:ext cx="0" cy="0"/>
          <a:chOff x="0" y="0"/>
          <a:chExt cx="0" cy="0"/>
        </a:xfrm>
      </p:grpSpPr>
      <p:sp>
        <p:nvSpPr>
          <p:cNvPr id="135" name="Google Shape;135;p27"/>
          <p:cNvSpPr txBox="1"/>
          <p:nvPr>
            <p:ph type="title"/>
          </p:nvPr>
        </p:nvSpPr>
        <p:spPr>
          <a:xfrm>
            <a:off x="2048700" y="4355700"/>
            <a:ext cx="5046600" cy="787800"/>
          </a:xfrm>
          <a:prstGeom prst="rect">
            <a:avLst/>
          </a:prstGeom>
          <a:effectLst>
            <a:outerShdw blurRad="57150" rotWithShape="0" algn="bl" dir="5400000" dist="19050">
              <a:srgbClr val="000000">
                <a:alpha val="50000"/>
              </a:srgbClr>
            </a:outerShdw>
          </a:effectLst>
        </p:spPr>
        <p:txBody>
          <a:bodyPr anchorCtr="0" anchor="ctr" bIns="91425" lIns="91425" spcFirstLastPara="1" rIns="91425" wrap="square" tIns="91425">
            <a:noAutofit/>
          </a:bodyPr>
          <a:lstStyle/>
          <a:p>
            <a:pPr indent="0" lvl="0" marL="0" rtl="0" algn="ctr">
              <a:spcBef>
                <a:spcPts val="0"/>
              </a:spcBef>
              <a:spcAft>
                <a:spcPts val="0"/>
              </a:spcAft>
              <a:buNone/>
            </a:pPr>
            <a:r>
              <a:rPr lang="en">
                <a:solidFill>
                  <a:schemeClr val="lt1"/>
                </a:solidFill>
              </a:rPr>
              <a:t>Searching for impact? Use a big image</a:t>
            </a:r>
            <a:endParaRPr>
              <a:solidFill>
                <a:schemeClr val="lt1"/>
              </a:solidFill>
            </a:endParaRPr>
          </a:p>
        </p:txBody>
      </p:sp>
    </p:spTree>
  </p:cSld>
  <p:clrMapOvr>
    <a:masterClrMapping/>
  </p:clrMapOvr>
</p:sld>
</file>

<file path=ppt/slides/slide1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39" name="Shape 139"/>
        <p:cNvGrpSpPr/>
        <p:nvPr/>
      </p:nvGrpSpPr>
      <p:grpSpPr>
        <a:xfrm>
          <a:off x="0" y="0"/>
          <a:ext cx="0" cy="0"/>
          <a:chOff x="0" y="0"/>
          <a:chExt cx="0" cy="0"/>
        </a:xfrm>
      </p:grpSpPr>
      <p:sp>
        <p:nvSpPr>
          <p:cNvPr id="140" name="Google Shape;140;p28"/>
          <p:cNvSpPr txBox="1"/>
          <p:nvPr>
            <p:ph type="title"/>
          </p:nvPr>
        </p:nvSpPr>
        <p:spPr>
          <a:xfrm>
            <a:off x="2217600" y="812200"/>
            <a:ext cx="4708800" cy="1963500"/>
          </a:xfrm>
          <a:prstGeom prst="rect">
            <a:avLst/>
          </a:prstGeom>
        </p:spPr>
        <p:txBody>
          <a:bodyPr anchorCtr="0" anchor="b" bIns="91425" lIns="91425" spcFirstLastPara="1" rIns="91425" wrap="square" tIns="91425">
            <a:noAutofit/>
          </a:bodyPr>
          <a:lstStyle/>
          <a:p>
            <a:pPr indent="0" lvl="0" marL="0" rtl="0" algn="ctr">
              <a:spcBef>
                <a:spcPts val="0"/>
              </a:spcBef>
              <a:spcAft>
                <a:spcPts val="0"/>
              </a:spcAft>
              <a:buNone/>
            </a:pPr>
            <a:r>
              <a:rPr lang="en"/>
              <a:t>xx%</a:t>
            </a:r>
            <a:endParaRPr/>
          </a:p>
        </p:txBody>
      </p:sp>
      <p:sp>
        <p:nvSpPr>
          <p:cNvPr id="141" name="Google Shape;141;p28"/>
          <p:cNvSpPr txBox="1"/>
          <p:nvPr>
            <p:ph idx="1" type="body"/>
          </p:nvPr>
        </p:nvSpPr>
        <p:spPr>
          <a:xfrm>
            <a:off x="2349300" y="2825125"/>
            <a:ext cx="4445400" cy="1963500"/>
          </a:xfrm>
          <a:prstGeom prst="rect">
            <a:avLst/>
          </a:prstGeom>
        </p:spPr>
        <p:txBody>
          <a:bodyPr anchorCtr="0" anchor="t" bIns="91425" lIns="91425" spcFirstLastPara="1" rIns="91425" wrap="square" tIns="91425">
            <a:noAutofit/>
          </a:bodyPr>
          <a:lstStyle/>
          <a:p>
            <a:pPr indent="0" lvl="0" marL="0" rtl="0" algn="ctr">
              <a:spcBef>
                <a:spcPts val="0"/>
              </a:spcBef>
              <a:spcAft>
                <a:spcPts val="1600"/>
              </a:spcAft>
              <a:buNone/>
            </a:pPr>
            <a:r>
              <a:rPr lang="en"/>
              <a:t>Use this slide to show a major stat. It can help enforce the presentation’s main message or argument.</a:t>
            </a:r>
            <a:endParaRPr/>
          </a:p>
        </p:txBody>
      </p:sp>
    </p:spTree>
  </p:cSld>
  <p:clrMapOvr>
    <a:masterClrMapping/>
  </p:clrMapOvr>
</p:sld>
</file>

<file path=ppt/slides/slide1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45" name="Shape 145"/>
        <p:cNvGrpSpPr/>
        <p:nvPr/>
      </p:nvGrpSpPr>
      <p:grpSpPr>
        <a:xfrm>
          <a:off x="0" y="0"/>
          <a:ext cx="0" cy="0"/>
          <a:chOff x="0" y="0"/>
          <a:chExt cx="0" cy="0"/>
        </a:xfrm>
      </p:grpSpPr>
      <p:sp>
        <p:nvSpPr>
          <p:cNvPr id="146" name="Google Shape;146;p29"/>
          <p:cNvSpPr txBox="1"/>
          <p:nvPr>
            <p:ph type="title"/>
          </p:nvPr>
        </p:nvSpPr>
        <p:spPr>
          <a:xfrm>
            <a:off x="252225" y="182600"/>
            <a:ext cx="8621700" cy="96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rPr lang="en"/>
              <a:t>Table example</a:t>
            </a:r>
            <a:endParaRPr/>
          </a:p>
        </p:txBody>
      </p:sp>
      <p:graphicFrame>
        <p:nvGraphicFramePr>
          <p:cNvPr id="147" name="Google Shape;147;p29"/>
          <p:cNvGraphicFramePr/>
          <p:nvPr/>
        </p:nvGraphicFramePr>
        <p:xfrm>
          <a:off x="294363" y="1500525"/>
          <a:ext cx="3000000" cy="3000000"/>
        </p:xfrm>
        <a:graphic>
          <a:graphicData uri="http://schemas.openxmlformats.org/drawingml/2006/table">
            <a:tbl>
              <a:tblPr>
                <a:noFill/>
                <a:tableStyleId>{B6A05306-9A81-4178-9F3F-6CEFD48D1433}</a:tableStyleId>
              </a:tblPr>
              <a:tblGrid>
                <a:gridCol w="1610150"/>
                <a:gridCol w="1293850"/>
                <a:gridCol w="1293850"/>
                <a:gridCol w="1293850"/>
                <a:gridCol w="1293850"/>
              </a:tblGrid>
              <a:tr h="388550">
                <a:tc>
                  <a:txBody>
                    <a:bodyPr/>
                    <a:lstStyle/>
                    <a:p>
                      <a:pPr indent="0" lvl="0" marL="0" rtl="0" algn="ctr">
                        <a:spcBef>
                          <a:spcPts val="0"/>
                        </a:spcBef>
                        <a:spcAft>
                          <a:spcPts val="0"/>
                        </a:spcAft>
                        <a:buNone/>
                      </a:pPr>
                      <a:r>
                        <a:t/>
                      </a:r>
                      <a:endParaRPr sz="1100">
                        <a:solidFill>
                          <a:srgbClr val="2B9DB7"/>
                        </a:solidFill>
                        <a:latin typeface="Source Sans 3"/>
                        <a:ea typeface="Source Sans 3"/>
                        <a:cs typeface="Source Sans 3"/>
                        <a:sym typeface="Source Sans 3"/>
                      </a:endParaRPr>
                    </a:p>
                  </a:txBody>
                  <a:tcPr marT="91425" marB="91425" marR="91425" marL="91425" anchor="ctr">
                    <a:lnL cap="flat" cmpd="sng" w="9525">
                      <a:solidFill>
                        <a:srgbClr val="999999"/>
                      </a:solidFill>
                      <a:prstDash val="solid"/>
                      <a:round/>
                      <a:headEnd len="sm" w="sm" type="none"/>
                      <a:tailEnd len="sm" w="sm" type="none"/>
                    </a:lnL>
                    <a:lnR cap="flat" cmpd="sng" w="9525">
                      <a:solidFill>
                        <a:srgbClr val="999999"/>
                      </a:solidFill>
                      <a:prstDash val="solid"/>
                      <a:round/>
                      <a:headEnd len="sm" w="sm" type="none"/>
                      <a:tailEnd len="sm" w="sm" type="none"/>
                    </a:lnR>
                    <a:lnT cap="flat" cmpd="sng" w="9525">
                      <a:solidFill>
                        <a:srgbClr val="999999"/>
                      </a:solidFill>
                      <a:prstDash val="solid"/>
                      <a:round/>
                      <a:headEnd len="sm" w="sm" type="none"/>
                      <a:tailEnd len="sm" w="sm" type="none"/>
                    </a:lnT>
                    <a:lnB cap="flat" cmpd="sng" w="9525">
                      <a:solidFill>
                        <a:srgbClr val="999999"/>
                      </a:solidFill>
                      <a:prstDash val="solid"/>
                      <a:round/>
                      <a:headEnd len="sm" w="sm" type="none"/>
                      <a:tailEnd len="sm" w="sm" type="none"/>
                    </a:lnB>
                  </a:tcPr>
                </a:tc>
                <a:tc>
                  <a:txBody>
                    <a:bodyPr/>
                    <a:lstStyle/>
                    <a:p>
                      <a:pPr indent="0" lvl="0" marL="0" rtl="0" algn="ctr">
                        <a:spcBef>
                          <a:spcPts val="0"/>
                        </a:spcBef>
                        <a:spcAft>
                          <a:spcPts val="0"/>
                        </a:spcAft>
                        <a:buNone/>
                      </a:pPr>
                      <a:r>
                        <a:rPr b="1" lang="en">
                          <a:solidFill>
                            <a:srgbClr val="2B9DB7"/>
                          </a:solidFill>
                          <a:latin typeface="Source Sans 3"/>
                          <a:ea typeface="Source Sans 3"/>
                          <a:cs typeface="Source Sans 3"/>
                          <a:sym typeface="Source Sans 3"/>
                        </a:rPr>
                        <a:t>A</a:t>
                      </a:r>
                      <a:endParaRPr b="1">
                        <a:solidFill>
                          <a:srgbClr val="2B9DB7"/>
                        </a:solidFill>
                        <a:latin typeface="Source Sans 3"/>
                        <a:ea typeface="Source Sans 3"/>
                        <a:cs typeface="Source Sans 3"/>
                        <a:sym typeface="Source Sans 3"/>
                      </a:endParaRPr>
                    </a:p>
                  </a:txBody>
                  <a:tcPr marT="91425" marB="91425" marR="91425" marL="91425" anchor="ctr">
                    <a:lnL cap="flat" cmpd="sng" w="9525">
                      <a:solidFill>
                        <a:srgbClr val="999999"/>
                      </a:solidFill>
                      <a:prstDash val="solid"/>
                      <a:round/>
                      <a:headEnd len="sm" w="sm" type="none"/>
                      <a:tailEnd len="sm" w="sm" type="none"/>
                    </a:lnL>
                    <a:lnR cap="flat" cmpd="sng" w="9525">
                      <a:solidFill>
                        <a:srgbClr val="999999"/>
                      </a:solidFill>
                      <a:prstDash val="solid"/>
                      <a:round/>
                      <a:headEnd len="sm" w="sm" type="none"/>
                      <a:tailEnd len="sm" w="sm" type="none"/>
                    </a:lnR>
                    <a:lnT cap="flat" cmpd="sng" w="9525">
                      <a:solidFill>
                        <a:srgbClr val="999999"/>
                      </a:solidFill>
                      <a:prstDash val="solid"/>
                      <a:round/>
                      <a:headEnd len="sm" w="sm" type="none"/>
                      <a:tailEnd len="sm" w="sm" type="none"/>
                    </a:lnT>
                    <a:lnB cap="flat" cmpd="sng" w="9525">
                      <a:solidFill>
                        <a:srgbClr val="999999"/>
                      </a:solidFill>
                      <a:prstDash val="solid"/>
                      <a:round/>
                      <a:headEnd len="sm" w="sm" type="none"/>
                      <a:tailEnd len="sm" w="sm" type="none"/>
                    </a:lnB>
                  </a:tcPr>
                </a:tc>
                <a:tc>
                  <a:txBody>
                    <a:bodyPr/>
                    <a:lstStyle/>
                    <a:p>
                      <a:pPr indent="0" lvl="0" marL="0" rtl="0" algn="ctr">
                        <a:spcBef>
                          <a:spcPts val="0"/>
                        </a:spcBef>
                        <a:spcAft>
                          <a:spcPts val="0"/>
                        </a:spcAft>
                        <a:buNone/>
                      </a:pPr>
                      <a:r>
                        <a:rPr b="1" lang="en">
                          <a:solidFill>
                            <a:srgbClr val="2B9DB7"/>
                          </a:solidFill>
                          <a:latin typeface="Source Sans 3"/>
                          <a:ea typeface="Source Sans 3"/>
                          <a:cs typeface="Source Sans 3"/>
                          <a:sym typeface="Source Sans 3"/>
                        </a:rPr>
                        <a:t>B</a:t>
                      </a:r>
                      <a:endParaRPr b="1">
                        <a:solidFill>
                          <a:srgbClr val="2B9DB7"/>
                        </a:solidFill>
                        <a:latin typeface="Source Sans 3"/>
                        <a:ea typeface="Source Sans 3"/>
                        <a:cs typeface="Source Sans 3"/>
                        <a:sym typeface="Source Sans 3"/>
                      </a:endParaRPr>
                    </a:p>
                  </a:txBody>
                  <a:tcPr marT="91425" marB="91425" marR="91425" marL="91425" anchor="ctr">
                    <a:lnL cap="flat" cmpd="sng" w="9525">
                      <a:solidFill>
                        <a:srgbClr val="999999"/>
                      </a:solidFill>
                      <a:prstDash val="solid"/>
                      <a:round/>
                      <a:headEnd len="sm" w="sm" type="none"/>
                      <a:tailEnd len="sm" w="sm" type="none"/>
                    </a:lnL>
                    <a:lnR cap="flat" cmpd="sng" w="9525">
                      <a:solidFill>
                        <a:srgbClr val="999999"/>
                      </a:solidFill>
                      <a:prstDash val="solid"/>
                      <a:round/>
                      <a:headEnd len="sm" w="sm" type="none"/>
                      <a:tailEnd len="sm" w="sm" type="none"/>
                    </a:lnR>
                    <a:lnT cap="flat" cmpd="sng" w="9525">
                      <a:solidFill>
                        <a:srgbClr val="999999"/>
                      </a:solidFill>
                      <a:prstDash val="solid"/>
                      <a:round/>
                      <a:headEnd len="sm" w="sm" type="none"/>
                      <a:tailEnd len="sm" w="sm" type="none"/>
                    </a:lnT>
                    <a:lnB cap="flat" cmpd="sng" w="9525">
                      <a:solidFill>
                        <a:srgbClr val="999999"/>
                      </a:solidFill>
                      <a:prstDash val="solid"/>
                      <a:round/>
                      <a:headEnd len="sm" w="sm" type="none"/>
                      <a:tailEnd len="sm" w="sm" type="none"/>
                    </a:lnB>
                  </a:tcPr>
                </a:tc>
                <a:tc>
                  <a:txBody>
                    <a:bodyPr/>
                    <a:lstStyle/>
                    <a:p>
                      <a:pPr indent="0" lvl="0" marL="0" rtl="0" algn="ctr">
                        <a:spcBef>
                          <a:spcPts val="0"/>
                        </a:spcBef>
                        <a:spcAft>
                          <a:spcPts val="0"/>
                        </a:spcAft>
                        <a:buNone/>
                      </a:pPr>
                      <a:r>
                        <a:rPr b="1" lang="en">
                          <a:solidFill>
                            <a:srgbClr val="2B9DB7"/>
                          </a:solidFill>
                          <a:latin typeface="Source Sans 3"/>
                          <a:ea typeface="Source Sans 3"/>
                          <a:cs typeface="Source Sans 3"/>
                          <a:sym typeface="Source Sans 3"/>
                        </a:rPr>
                        <a:t>C</a:t>
                      </a:r>
                      <a:endParaRPr b="1">
                        <a:solidFill>
                          <a:srgbClr val="2B9DB7"/>
                        </a:solidFill>
                        <a:latin typeface="Source Sans 3"/>
                        <a:ea typeface="Source Sans 3"/>
                        <a:cs typeface="Source Sans 3"/>
                        <a:sym typeface="Source Sans 3"/>
                      </a:endParaRPr>
                    </a:p>
                  </a:txBody>
                  <a:tcPr marT="91425" marB="91425" marR="91425" marL="91425" anchor="ctr">
                    <a:lnL cap="flat" cmpd="sng" w="9525">
                      <a:solidFill>
                        <a:srgbClr val="999999"/>
                      </a:solidFill>
                      <a:prstDash val="solid"/>
                      <a:round/>
                      <a:headEnd len="sm" w="sm" type="none"/>
                      <a:tailEnd len="sm" w="sm" type="none"/>
                    </a:lnL>
                    <a:lnR cap="flat" cmpd="sng" w="9525">
                      <a:solidFill>
                        <a:srgbClr val="999999"/>
                      </a:solidFill>
                      <a:prstDash val="solid"/>
                      <a:round/>
                      <a:headEnd len="sm" w="sm" type="none"/>
                      <a:tailEnd len="sm" w="sm" type="none"/>
                    </a:lnR>
                    <a:lnT cap="flat" cmpd="sng" w="9525">
                      <a:solidFill>
                        <a:srgbClr val="999999"/>
                      </a:solidFill>
                      <a:prstDash val="solid"/>
                      <a:round/>
                      <a:headEnd len="sm" w="sm" type="none"/>
                      <a:tailEnd len="sm" w="sm" type="none"/>
                    </a:lnT>
                    <a:lnB cap="flat" cmpd="sng" w="9525">
                      <a:solidFill>
                        <a:srgbClr val="999999"/>
                      </a:solidFill>
                      <a:prstDash val="solid"/>
                      <a:round/>
                      <a:headEnd len="sm" w="sm" type="none"/>
                      <a:tailEnd len="sm" w="sm" type="none"/>
                    </a:lnB>
                  </a:tcPr>
                </a:tc>
                <a:tc>
                  <a:txBody>
                    <a:bodyPr/>
                    <a:lstStyle/>
                    <a:p>
                      <a:pPr indent="0" lvl="0" marL="0" rtl="0" algn="ctr">
                        <a:spcBef>
                          <a:spcPts val="0"/>
                        </a:spcBef>
                        <a:spcAft>
                          <a:spcPts val="0"/>
                        </a:spcAft>
                        <a:buNone/>
                      </a:pPr>
                      <a:r>
                        <a:rPr b="1" lang="en">
                          <a:solidFill>
                            <a:srgbClr val="2B9DB7"/>
                          </a:solidFill>
                          <a:latin typeface="Source Sans 3"/>
                          <a:ea typeface="Source Sans 3"/>
                          <a:cs typeface="Source Sans 3"/>
                          <a:sym typeface="Source Sans 3"/>
                        </a:rPr>
                        <a:t>D</a:t>
                      </a:r>
                      <a:endParaRPr b="1">
                        <a:solidFill>
                          <a:srgbClr val="2B9DB7"/>
                        </a:solidFill>
                        <a:latin typeface="Source Sans 3"/>
                        <a:ea typeface="Source Sans 3"/>
                        <a:cs typeface="Source Sans 3"/>
                        <a:sym typeface="Source Sans 3"/>
                      </a:endParaRPr>
                    </a:p>
                  </a:txBody>
                  <a:tcPr marT="91425" marB="91425" marR="91425" marL="91425" anchor="ctr">
                    <a:lnL cap="flat" cmpd="sng" w="9525">
                      <a:solidFill>
                        <a:srgbClr val="999999"/>
                      </a:solidFill>
                      <a:prstDash val="solid"/>
                      <a:round/>
                      <a:headEnd len="sm" w="sm" type="none"/>
                      <a:tailEnd len="sm" w="sm" type="none"/>
                    </a:lnL>
                    <a:lnR cap="flat" cmpd="sng" w="9525">
                      <a:solidFill>
                        <a:srgbClr val="999999"/>
                      </a:solidFill>
                      <a:prstDash val="solid"/>
                      <a:round/>
                      <a:headEnd len="sm" w="sm" type="none"/>
                      <a:tailEnd len="sm" w="sm" type="none"/>
                    </a:lnR>
                    <a:lnT cap="flat" cmpd="sng" w="9525">
                      <a:solidFill>
                        <a:srgbClr val="999999"/>
                      </a:solidFill>
                      <a:prstDash val="solid"/>
                      <a:round/>
                      <a:headEnd len="sm" w="sm" type="none"/>
                      <a:tailEnd len="sm" w="sm" type="none"/>
                    </a:lnT>
                    <a:lnB cap="flat" cmpd="sng" w="9525">
                      <a:solidFill>
                        <a:srgbClr val="999999"/>
                      </a:solidFill>
                      <a:prstDash val="solid"/>
                      <a:round/>
                      <a:headEnd len="sm" w="sm" type="none"/>
                      <a:tailEnd len="sm" w="sm" type="none"/>
                    </a:lnB>
                  </a:tcPr>
                </a:tc>
              </a:tr>
              <a:tr h="360275">
                <a:tc>
                  <a:txBody>
                    <a:bodyPr/>
                    <a:lstStyle/>
                    <a:p>
                      <a:pPr indent="0" lvl="0" marL="0" rtl="0" algn="ctr">
                        <a:spcBef>
                          <a:spcPts val="0"/>
                        </a:spcBef>
                        <a:spcAft>
                          <a:spcPts val="0"/>
                        </a:spcAft>
                        <a:buNone/>
                      </a:pPr>
                      <a:r>
                        <a:rPr b="1" lang="en" sz="1100">
                          <a:solidFill>
                            <a:srgbClr val="2B9DB7"/>
                          </a:solidFill>
                          <a:latin typeface="Source Sans 3"/>
                          <a:ea typeface="Source Sans 3"/>
                          <a:cs typeface="Source Sans 3"/>
                          <a:sym typeface="Source Sans 3"/>
                        </a:rPr>
                        <a:t>Slides</a:t>
                      </a:r>
                      <a:endParaRPr b="1" sz="1100">
                        <a:solidFill>
                          <a:srgbClr val="2B9DB7"/>
                        </a:solidFill>
                        <a:latin typeface="Source Sans 3"/>
                        <a:ea typeface="Source Sans 3"/>
                        <a:cs typeface="Source Sans 3"/>
                        <a:sym typeface="Source Sans 3"/>
                      </a:endParaRPr>
                    </a:p>
                  </a:txBody>
                  <a:tcPr marT="91425" marB="91425" marR="91425" marL="91425" anchor="ctr">
                    <a:lnL cap="flat" cmpd="sng" w="9525">
                      <a:solidFill>
                        <a:srgbClr val="999999"/>
                      </a:solidFill>
                      <a:prstDash val="solid"/>
                      <a:round/>
                      <a:headEnd len="sm" w="sm" type="none"/>
                      <a:tailEnd len="sm" w="sm" type="none"/>
                    </a:lnL>
                    <a:lnR cap="flat" cmpd="sng" w="9525">
                      <a:solidFill>
                        <a:srgbClr val="999999"/>
                      </a:solidFill>
                      <a:prstDash val="solid"/>
                      <a:round/>
                      <a:headEnd len="sm" w="sm" type="none"/>
                      <a:tailEnd len="sm" w="sm" type="none"/>
                    </a:lnR>
                    <a:lnT cap="flat" cmpd="sng" w="9525">
                      <a:solidFill>
                        <a:srgbClr val="999999"/>
                      </a:solidFill>
                      <a:prstDash val="solid"/>
                      <a:round/>
                      <a:headEnd len="sm" w="sm" type="none"/>
                      <a:tailEnd len="sm" w="sm" type="none"/>
                    </a:lnT>
                    <a:lnB cap="flat" cmpd="sng" w="9525">
                      <a:solidFill>
                        <a:srgbClr val="999999"/>
                      </a:solidFill>
                      <a:prstDash val="solid"/>
                      <a:round/>
                      <a:headEnd len="sm" w="sm" type="none"/>
                      <a:tailEnd len="sm" w="sm" type="none"/>
                    </a:lnB>
                  </a:tcPr>
                </a:tc>
                <a:tc>
                  <a:txBody>
                    <a:bodyPr/>
                    <a:lstStyle/>
                    <a:p>
                      <a:pPr indent="0" lvl="0" marL="0" rtl="0" algn="ctr">
                        <a:spcBef>
                          <a:spcPts val="0"/>
                        </a:spcBef>
                        <a:spcAft>
                          <a:spcPts val="0"/>
                        </a:spcAft>
                        <a:buNone/>
                      </a:pPr>
                      <a:r>
                        <a:rPr lang="en" sz="900">
                          <a:solidFill>
                            <a:schemeClr val="dk1"/>
                          </a:solidFill>
                          <a:latin typeface="Source Sans 3"/>
                          <a:ea typeface="Source Sans 3"/>
                          <a:cs typeface="Source Sans 3"/>
                          <a:sym typeface="Source Sans 3"/>
                        </a:rPr>
                        <a:t>12</a:t>
                      </a:r>
                      <a:endParaRPr sz="900">
                        <a:solidFill>
                          <a:schemeClr val="dk1"/>
                        </a:solidFill>
                        <a:latin typeface="Source Sans 3"/>
                        <a:ea typeface="Source Sans 3"/>
                        <a:cs typeface="Source Sans 3"/>
                        <a:sym typeface="Source Sans 3"/>
                      </a:endParaRPr>
                    </a:p>
                  </a:txBody>
                  <a:tcPr marT="91425" marB="91425" marR="91425" marL="91425" anchor="ctr">
                    <a:lnL cap="flat" cmpd="sng" w="9525">
                      <a:solidFill>
                        <a:srgbClr val="999999"/>
                      </a:solidFill>
                      <a:prstDash val="solid"/>
                      <a:round/>
                      <a:headEnd len="sm" w="sm" type="none"/>
                      <a:tailEnd len="sm" w="sm" type="none"/>
                    </a:lnL>
                    <a:lnR cap="flat" cmpd="sng" w="9525">
                      <a:solidFill>
                        <a:srgbClr val="999999"/>
                      </a:solidFill>
                      <a:prstDash val="solid"/>
                      <a:round/>
                      <a:headEnd len="sm" w="sm" type="none"/>
                      <a:tailEnd len="sm" w="sm" type="none"/>
                    </a:lnR>
                    <a:lnT cap="flat" cmpd="sng" w="9525">
                      <a:solidFill>
                        <a:srgbClr val="999999"/>
                      </a:solidFill>
                      <a:prstDash val="solid"/>
                      <a:round/>
                      <a:headEnd len="sm" w="sm" type="none"/>
                      <a:tailEnd len="sm" w="sm" type="none"/>
                    </a:lnT>
                    <a:lnB cap="flat" cmpd="sng" w="9525">
                      <a:solidFill>
                        <a:srgbClr val="999999"/>
                      </a:solidFill>
                      <a:prstDash val="solid"/>
                      <a:round/>
                      <a:headEnd len="sm" w="sm" type="none"/>
                      <a:tailEnd len="sm" w="sm" type="none"/>
                    </a:lnB>
                  </a:tcPr>
                </a:tc>
                <a:tc>
                  <a:txBody>
                    <a:bodyPr/>
                    <a:lstStyle/>
                    <a:p>
                      <a:pPr indent="0" lvl="0" marL="0" rtl="0" algn="ctr">
                        <a:spcBef>
                          <a:spcPts val="0"/>
                        </a:spcBef>
                        <a:spcAft>
                          <a:spcPts val="0"/>
                        </a:spcAft>
                        <a:buNone/>
                      </a:pPr>
                      <a:r>
                        <a:rPr lang="en" sz="900">
                          <a:solidFill>
                            <a:schemeClr val="dk1"/>
                          </a:solidFill>
                          <a:latin typeface="Source Sans 3"/>
                          <a:ea typeface="Source Sans 3"/>
                          <a:cs typeface="Source Sans 3"/>
                          <a:sym typeface="Source Sans 3"/>
                        </a:rPr>
                        <a:t>24</a:t>
                      </a:r>
                      <a:endParaRPr sz="900">
                        <a:solidFill>
                          <a:schemeClr val="dk1"/>
                        </a:solidFill>
                        <a:latin typeface="Source Sans 3"/>
                        <a:ea typeface="Source Sans 3"/>
                        <a:cs typeface="Source Sans 3"/>
                        <a:sym typeface="Source Sans 3"/>
                      </a:endParaRPr>
                    </a:p>
                  </a:txBody>
                  <a:tcPr marT="91425" marB="91425" marR="91425" marL="91425" anchor="ctr">
                    <a:lnL cap="flat" cmpd="sng" w="9525">
                      <a:solidFill>
                        <a:srgbClr val="999999"/>
                      </a:solidFill>
                      <a:prstDash val="solid"/>
                      <a:round/>
                      <a:headEnd len="sm" w="sm" type="none"/>
                      <a:tailEnd len="sm" w="sm" type="none"/>
                    </a:lnL>
                    <a:lnR cap="flat" cmpd="sng" w="9525">
                      <a:solidFill>
                        <a:srgbClr val="999999"/>
                      </a:solidFill>
                      <a:prstDash val="solid"/>
                      <a:round/>
                      <a:headEnd len="sm" w="sm" type="none"/>
                      <a:tailEnd len="sm" w="sm" type="none"/>
                    </a:lnR>
                    <a:lnT cap="flat" cmpd="sng" w="9525">
                      <a:solidFill>
                        <a:srgbClr val="999999"/>
                      </a:solidFill>
                      <a:prstDash val="solid"/>
                      <a:round/>
                      <a:headEnd len="sm" w="sm" type="none"/>
                      <a:tailEnd len="sm" w="sm" type="none"/>
                    </a:lnT>
                    <a:lnB cap="flat" cmpd="sng" w="9525">
                      <a:solidFill>
                        <a:srgbClr val="999999"/>
                      </a:solidFill>
                      <a:prstDash val="solid"/>
                      <a:round/>
                      <a:headEnd len="sm" w="sm" type="none"/>
                      <a:tailEnd len="sm" w="sm" type="none"/>
                    </a:lnB>
                  </a:tcPr>
                </a:tc>
                <a:tc>
                  <a:txBody>
                    <a:bodyPr/>
                    <a:lstStyle/>
                    <a:p>
                      <a:pPr indent="0" lvl="0" marL="0" rtl="0" algn="ctr">
                        <a:spcBef>
                          <a:spcPts val="0"/>
                        </a:spcBef>
                        <a:spcAft>
                          <a:spcPts val="0"/>
                        </a:spcAft>
                        <a:buNone/>
                      </a:pPr>
                      <a:r>
                        <a:rPr lang="en" sz="900">
                          <a:solidFill>
                            <a:schemeClr val="dk1"/>
                          </a:solidFill>
                          <a:latin typeface="Source Sans 3"/>
                          <a:ea typeface="Source Sans 3"/>
                          <a:cs typeface="Source Sans 3"/>
                          <a:sym typeface="Source Sans 3"/>
                        </a:rPr>
                        <a:t>48</a:t>
                      </a:r>
                      <a:endParaRPr sz="900">
                        <a:solidFill>
                          <a:schemeClr val="dk1"/>
                        </a:solidFill>
                        <a:latin typeface="Source Sans 3"/>
                        <a:ea typeface="Source Sans 3"/>
                        <a:cs typeface="Source Sans 3"/>
                        <a:sym typeface="Source Sans 3"/>
                      </a:endParaRPr>
                    </a:p>
                  </a:txBody>
                  <a:tcPr marT="91425" marB="91425" marR="91425" marL="91425" anchor="ctr">
                    <a:lnL cap="flat" cmpd="sng" w="9525">
                      <a:solidFill>
                        <a:srgbClr val="999999"/>
                      </a:solidFill>
                      <a:prstDash val="solid"/>
                      <a:round/>
                      <a:headEnd len="sm" w="sm" type="none"/>
                      <a:tailEnd len="sm" w="sm" type="none"/>
                    </a:lnL>
                    <a:lnR cap="flat" cmpd="sng" w="9525">
                      <a:solidFill>
                        <a:srgbClr val="999999"/>
                      </a:solidFill>
                      <a:prstDash val="solid"/>
                      <a:round/>
                      <a:headEnd len="sm" w="sm" type="none"/>
                      <a:tailEnd len="sm" w="sm" type="none"/>
                    </a:lnR>
                    <a:lnT cap="flat" cmpd="sng" w="9525">
                      <a:solidFill>
                        <a:srgbClr val="999999"/>
                      </a:solidFill>
                      <a:prstDash val="solid"/>
                      <a:round/>
                      <a:headEnd len="sm" w="sm" type="none"/>
                      <a:tailEnd len="sm" w="sm" type="none"/>
                    </a:lnT>
                    <a:lnB cap="flat" cmpd="sng" w="9525">
                      <a:solidFill>
                        <a:srgbClr val="999999"/>
                      </a:solidFill>
                      <a:prstDash val="solid"/>
                      <a:round/>
                      <a:headEnd len="sm" w="sm" type="none"/>
                      <a:tailEnd len="sm" w="sm" type="none"/>
                    </a:lnB>
                  </a:tcPr>
                </a:tc>
                <a:tc>
                  <a:txBody>
                    <a:bodyPr/>
                    <a:lstStyle/>
                    <a:p>
                      <a:pPr indent="0" lvl="0" marL="0" rtl="0" algn="ctr">
                        <a:spcBef>
                          <a:spcPts val="0"/>
                        </a:spcBef>
                        <a:spcAft>
                          <a:spcPts val="0"/>
                        </a:spcAft>
                        <a:buNone/>
                      </a:pPr>
                      <a:r>
                        <a:rPr lang="en" sz="900">
                          <a:solidFill>
                            <a:schemeClr val="dk1"/>
                          </a:solidFill>
                          <a:latin typeface="Source Sans 3"/>
                          <a:ea typeface="Source Sans 3"/>
                          <a:cs typeface="Source Sans 3"/>
                          <a:sym typeface="Source Sans 3"/>
                        </a:rPr>
                        <a:t>64</a:t>
                      </a:r>
                      <a:endParaRPr sz="900">
                        <a:solidFill>
                          <a:schemeClr val="dk1"/>
                        </a:solidFill>
                        <a:latin typeface="Source Sans 3"/>
                        <a:ea typeface="Source Sans 3"/>
                        <a:cs typeface="Source Sans 3"/>
                        <a:sym typeface="Source Sans 3"/>
                      </a:endParaRPr>
                    </a:p>
                  </a:txBody>
                  <a:tcPr marT="91425" marB="91425" marR="91425" marL="91425" anchor="ctr">
                    <a:lnL cap="flat" cmpd="sng" w="9525">
                      <a:solidFill>
                        <a:srgbClr val="999999"/>
                      </a:solidFill>
                      <a:prstDash val="solid"/>
                      <a:round/>
                      <a:headEnd len="sm" w="sm" type="none"/>
                      <a:tailEnd len="sm" w="sm" type="none"/>
                    </a:lnL>
                    <a:lnR cap="flat" cmpd="sng" w="9525">
                      <a:solidFill>
                        <a:srgbClr val="999999"/>
                      </a:solidFill>
                      <a:prstDash val="solid"/>
                      <a:round/>
                      <a:headEnd len="sm" w="sm" type="none"/>
                      <a:tailEnd len="sm" w="sm" type="none"/>
                    </a:lnR>
                    <a:lnT cap="flat" cmpd="sng" w="9525">
                      <a:solidFill>
                        <a:srgbClr val="999999"/>
                      </a:solidFill>
                      <a:prstDash val="solid"/>
                      <a:round/>
                      <a:headEnd len="sm" w="sm" type="none"/>
                      <a:tailEnd len="sm" w="sm" type="none"/>
                    </a:lnT>
                    <a:lnB cap="flat" cmpd="sng" w="9525">
                      <a:solidFill>
                        <a:srgbClr val="999999"/>
                      </a:solidFill>
                      <a:prstDash val="solid"/>
                      <a:round/>
                      <a:headEnd len="sm" w="sm" type="none"/>
                      <a:tailEnd len="sm" w="sm" type="none"/>
                    </a:lnB>
                  </a:tcPr>
                </a:tc>
              </a:tr>
              <a:tr h="360275">
                <a:tc>
                  <a:txBody>
                    <a:bodyPr/>
                    <a:lstStyle/>
                    <a:p>
                      <a:pPr indent="0" lvl="0" marL="0" rtl="0" algn="ctr">
                        <a:spcBef>
                          <a:spcPts val="0"/>
                        </a:spcBef>
                        <a:spcAft>
                          <a:spcPts val="0"/>
                        </a:spcAft>
                        <a:buNone/>
                      </a:pPr>
                      <a:r>
                        <a:rPr b="1" lang="en" sz="1100">
                          <a:solidFill>
                            <a:srgbClr val="2B9DB7"/>
                          </a:solidFill>
                          <a:latin typeface="Source Sans 3"/>
                          <a:ea typeface="Source Sans 3"/>
                          <a:cs typeface="Source Sans 3"/>
                          <a:sym typeface="Source Sans 3"/>
                        </a:rPr>
                        <a:t>Space</a:t>
                      </a:r>
                      <a:endParaRPr b="1" sz="1100">
                        <a:solidFill>
                          <a:srgbClr val="2B9DB7"/>
                        </a:solidFill>
                        <a:latin typeface="Source Sans 3"/>
                        <a:ea typeface="Source Sans 3"/>
                        <a:cs typeface="Source Sans 3"/>
                        <a:sym typeface="Source Sans 3"/>
                      </a:endParaRPr>
                    </a:p>
                  </a:txBody>
                  <a:tcPr marT="91425" marB="91425" marR="91425" marL="91425" anchor="ctr">
                    <a:lnL cap="flat" cmpd="sng" w="9525">
                      <a:solidFill>
                        <a:srgbClr val="999999"/>
                      </a:solidFill>
                      <a:prstDash val="solid"/>
                      <a:round/>
                      <a:headEnd len="sm" w="sm" type="none"/>
                      <a:tailEnd len="sm" w="sm" type="none"/>
                    </a:lnL>
                    <a:lnR cap="flat" cmpd="sng" w="9525">
                      <a:solidFill>
                        <a:srgbClr val="999999"/>
                      </a:solidFill>
                      <a:prstDash val="solid"/>
                      <a:round/>
                      <a:headEnd len="sm" w="sm" type="none"/>
                      <a:tailEnd len="sm" w="sm" type="none"/>
                    </a:lnR>
                    <a:lnT cap="flat" cmpd="sng" w="9525">
                      <a:solidFill>
                        <a:srgbClr val="999999"/>
                      </a:solidFill>
                      <a:prstDash val="solid"/>
                      <a:round/>
                      <a:headEnd len="sm" w="sm" type="none"/>
                      <a:tailEnd len="sm" w="sm" type="none"/>
                    </a:lnT>
                    <a:lnB cap="flat" cmpd="sng" w="9525">
                      <a:solidFill>
                        <a:srgbClr val="999999"/>
                      </a:solidFill>
                      <a:prstDash val="solid"/>
                      <a:round/>
                      <a:headEnd len="sm" w="sm" type="none"/>
                      <a:tailEnd len="sm" w="sm" type="none"/>
                    </a:lnB>
                  </a:tcPr>
                </a:tc>
                <a:tc>
                  <a:txBody>
                    <a:bodyPr/>
                    <a:lstStyle/>
                    <a:p>
                      <a:pPr indent="0" lvl="0" marL="0" rtl="0" algn="ctr">
                        <a:spcBef>
                          <a:spcPts val="0"/>
                        </a:spcBef>
                        <a:spcAft>
                          <a:spcPts val="0"/>
                        </a:spcAft>
                        <a:buNone/>
                      </a:pPr>
                      <a:r>
                        <a:rPr lang="en" sz="900">
                          <a:solidFill>
                            <a:schemeClr val="dk1"/>
                          </a:solidFill>
                          <a:latin typeface="Source Sans 3"/>
                          <a:ea typeface="Source Sans 3"/>
                          <a:cs typeface="Source Sans 3"/>
                          <a:sym typeface="Source Sans 3"/>
                        </a:rPr>
                        <a:t>33</a:t>
                      </a:r>
                      <a:endParaRPr sz="900">
                        <a:solidFill>
                          <a:schemeClr val="dk1"/>
                        </a:solidFill>
                        <a:latin typeface="Source Sans 3"/>
                        <a:ea typeface="Source Sans 3"/>
                        <a:cs typeface="Source Sans 3"/>
                        <a:sym typeface="Source Sans 3"/>
                      </a:endParaRPr>
                    </a:p>
                  </a:txBody>
                  <a:tcPr marT="91425" marB="91425" marR="91425" marL="91425" anchor="ctr">
                    <a:lnL cap="flat" cmpd="sng" w="9525">
                      <a:solidFill>
                        <a:srgbClr val="999999"/>
                      </a:solidFill>
                      <a:prstDash val="solid"/>
                      <a:round/>
                      <a:headEnd len="sm" w="sm" type="none"/>
                      <a:tailEnd len="sm" w="sm" type="none"/>
                    </a:lnL>
                    <a:lnR cap="flat" cmpd="sng" w="9525">
                      <a:solidFill>
                        <a:srgbClr val="999999"/>
                      </a:solidFill>
                      <a:prstDash val="solid"/>
                      <a:round/>
                      <a:headEnd len="sm" w="sm" type="none"/>
                      <a:tailEnd len="sm" w="sm" type="none"/>
                    </a:lnR>
                    <a:lnT cap="flat" cmpd="sng" w="9525">
                      <a:solidFill>
                        <a:srgbClr val="999999"/>
                      </a:solidFill>
                      <a:prstDash val="solid"/>
                      <a:round/>
                      <a:headEnd len="sm" w="sm" type="none"/>
                      <a:tailEnd len="sm" w="sm" type="none"/>
                    </a:lnT>
                    <a:lnB cap="flat" cmpd="sng" w="9525">
                      <a:solidFill>
                        <a:srgbClr val="999999"/>
                      </a:solidFill>
                      <a:prstDash val="solid"/>
                      <a:round/>
                      <a:headEnd len="sm" w="sm" type="none"/>
                      <a:tailEnd len="sm" w="sm" type="none"/>
                    </a:lnB>
                  </a:tcPr>
                </a:tc>
                <a:tc>
                  <a:txBody>
                    <a:bodyPr/>
                    <a:lstStyle/>
                    <a:p>
                      <a:pPr indent="0" lvl="0" marL="0" rtl="0" algn="ctr">
                        <a:spcBef>
                          <a:spcPts val="0"/>
                        </a:spcBef>
                        <a:spcAft>
                          <a:spcPts val="0"/>
                        </a:spcAft>
                        <a:buNone/>
                      </a:pPr>
                      <a:r>
                        <a:rPr lang="en" sz="900">
                          <a:solidFill>
                            <a:schemeClr val="dk1"/>
                          </a:solidFill>
                          <a:latin typeface="Source Sans 3"/>
                          <a:ea typeface="Source Sans 3"/>
                          <a:cs typeface="Source Sans 3"/>
                          <a:sym typeface="Source Sans 3"/>
                        </a:rPr>
                        <a:t>55</a:t>
                      </a:r>
                      <a:endParaRPr sz="900">
                        <a:solidFill>
                          <a:schemeClr val="dk1"/>
                        </a:solidFill>
                        <a:latin typeface="Source Sans 3"/>
                        <a:ea typeface="Source Sans 3"/>
                        <a:cs typeface="Source Sans 3"/>
                        <a:sym typeface="Source Sans 3"/>
                      </a:endParaRPr>
                    </a:p>
                  </a:txBody>
                  <a:tcPr marT="91425" marB="91425" marR="91425" marL="91425" anchor="ctr">
                    <a:lnL cap="flat" cmpd="sng" w="9525">
                      <a:solidFill>
                        <a:srgbClr val="999999"/>
                      </a:solidFill>
                      <a:prstDash val="solid"/>
                      <a:round/>
                      <a:headEnd len="sm" w="sm" type="none"/>
                      <a:tailEnd len="sm" w="sm" type="none"/>
                    </a:lnL>
                    <a:lnR cap="flat" cmpd="sng" w="9525">
                      <a:solidFill>
                        <a:srgbClr val="999999"/>
                      </a:solidFill>
                      <a:prstDash val="solid"/>
                      <a:round/>
                      <a:headEnd len="sm" w="sm" type="none"/>
                      <a:tailEnd len="sm" w="sm" type="none"/>
                    </a:lnR>
                    <a:lnT cap="flat" cmpd="sng" w="9525">
                      <a:solidFill>
                        <a:srgbClr val="999999"/>
                      </a:solidFill>
                      <a:prstDash val="solid"/>
                      <a:round/>
                      <a:headEnd len="sm" w="sm" type="none"/>
                      <a:tailEnd len="sm" w="sm" type="none"/>
                    </a:lnT>
                    <a:lnB cap="flat" cmpd="sng" w="9525">
                      <a:solidFill>
                        <a:srgbClr val="999999"/>
                      </a:solidFill>
                      <a:prstDash val="solid"/>
                      <a:round/>
                      <a:headEnd len="sm" w="sm" type="none"/>
                      <a:tailEnd len="sm" w="sm" type="none"/>
                    </a:lnB>
                  </a:tcPr>
                </a:tc>
                <a:tc>
                  <a:txBody>
                    <a:bodyPr/>
                    <a:lstStyle/>
                    <a:p>
                      <a:pPr indent="0" lvl="0" marL="0" rtl="0" algn="ctr">
                        <a:spcBef>
                          <a:spcPts val="0"/>
                        </a:spcBef>
                        <a:spcAft>
                          <a:spcPts val="0"/>
                        </a:spcAft>
                        <a:buNone/>
                      </a:pPr>
                      <a:r>
                        <a:rPr lang="en" sz="900">
                          <a:solidFill>
                            <a:schemeClr val="dk1"/>
                          </a:solidFill>
                          <a:latin typeface="Source Sans 3"/>
                          <a:ea typeface="Source Sans 3"/>
                          <a:cs typeface="Source Sans 3"/>
                          <a:sym typeface="Source Sans 3"/>
                        </a:rPr>
                        <a:t>77</a:t>
                      </a:r>
                      <a:endParaRPr sz="900">
                        <a:solidFill>
                          <a:schemeClr val="dk1"/>
                        </a:solidFill>
                        <a:latin typeface="Source Sans 3"/>
                        <a:ea typeface="Source Sans 3"/>
                        <a:cs typeface="Source Sans 3"/>
                        <a:sym typeface="Source Sans 3"/>
                      </a:endParaRPr>
                    </a:p>
                  </a:txBody>
                  <a:tcPr marT="91425" marB="91425" marR="91425" marL="91425" anchor="ctr">
                    <a:lnL cap="flat" cmpd="sng" w="9525">
                      <a:solidFill>
                        <a:srgbClr val="999999"/>
                      </a:solidFill>
                      <a:prstDash val="solid"/>
                      <a:round/>
                      <a:headEnd len="sm" w="sm" type="none"/>
                      <a:tailEnd len="sm" w="sm" type="none"/>
                    </a:lnL>
                    <a:lnR cap="flat" cmpd="sng" w="9525">
                      <a:solidFill>
                        <a:srgbClr val="999999"/>
                      </a:solidFill>
                      <a:prstDash val="solid"/>
                      <a:round/>
                      <a:headEnd len="sm" w="sm" type="none"/>
                      <a:tailEnd len="sm" w="sm" type="none"/>
                    </a:lnR>
                    <a:lnT cap="flat" cmpd="sng" w="9525">
                      <a:solidFill>
                        <a:srgbClr val="999999"/>
                      </a:solidFill>
                      <a:prstDash val="solid"/>
                      <a:round/>
                      <a:headEnd len="sm" w="sm" type="none"/>
                      <a:tailEnd len="sm" w="sm" type="none"/>
                    </a:lnT>
                    <a:lnB cap="flat" cmpd="sng" w="9525">
                      <a:solidFill>
                        <a:srgbClr val="999999"/>
                      </a:solidFill>
                      <a:prstDash val="solid"/>
                      <a:round/>
                      <a:headEnd len="sm" w="sm" type="none"/>
                      <a:tailEnd len="sm" w="sm" type="none"/>
                    </a:lnB>
                  </a:tcPr>
                </a:tc>
                <a:tc>
                  <a:txBody>
                    <a:bodyPr/>
                    <a:lstStyle/>
                    <a:p>
                      <a:pPr indent="0" lvl="0" marL="0" rtl="0" algn="ctr">
                        <a:spcBef>
                          <a:spcPts val="0"/>
                        </a:spcBef>
                        <a:spcAft>
                          <a:spcPts val="0"/>
                        </a:spcAft>
                        <a:buNone/>
                      </a:pPr>
                      <a:r>
                        <a:rPr lang="en" sz="900">
                          <a:solidFill>
                            <a:schemeClr val="dk1"/>
                          </a:solidFill>
                          <a:latin typeface="Source Sans 3"/>
                          <a:ea typeface="Source Sans 3"/>
                          <a:cs typeface="Source Sans 3"/>
                          <a:sym typeface="Source Sans 3"/>
                        </a:rPr>
                        <a:t>99</a:t>
                      </a:r>
                      <a:endParaRPr sz="900">
                        <a:solidFill>
                          <a:schemeClr val="dk1"/>
                        </a:solidFill>
                        <a:latin typeface="Source Sans 3"/>
                        <a:ea typeface="Source Sans 3"/>
                        <a:cs typeface="Source Sans 3"/>
                        <a:sym typeface="Source Sans 3"/>
                      </a:endParaRPr>
                    </a:p>
                  </a:txBody>
                  <a:tcPr marT="91425" marB="91425" marR="91425" marL="91425" anchor="ctr">
                    <a:lnL cap="flat" cmpd="sng" w="9525">
                      <a:solidFill>
                        <a:srgbClr val="999999"/>
                      </a:solidFill>
                      <a:prstDash val="solid"/>
                      <a:round/>
                      <a:headEnd len="sm" w="sm" type="none"/>
                      <a:tailEnd len="sm" w="sm" type="none"/>
                    </a:lnL>
                    <a:lnR cap="flat" cmpd="sng" w="9525">
                      <a:solidFill>
                        <a:srgbClr val="999999"/>
                      </a:solidFill>
                      <a:prstDash val="solid"/>
                      <a:round/>
                      <a:headEnd len="sm" w="sm" type="none"/>
                      <a:tailEnd len="sm" w="sm" type="none"/>
                    </a:lnR>
                    <a:lnT cap="flat" cmpd="sng" w="9525">
                      <a:solidFill>
                        <a:srgbClr val="999999"/>
                      </a:solidFill>
                      <a:prstDash val="solid"/>
                      <a:round/>
                      <a:headEnd len="sm" w="sm" type="none"/>
                      <a:tailEnd len="sm" w="sm" type="none"/>
                    </a:lnT>
                    <a:lnB cap="flat" cmpd="sng" w="9525">
                      <a:solidFill>
                        <a:srgbClr val="999999"/>
                      </a:solidFill>
                      <a:prstDash val="solid"/>
                      <a:round/>
                      <a:headEnd len="sm" w="sm" type="none"/>
                      <a:tailEnd len="sm" w="sm" type="none"/>
                    </a:lnB>
                  </a:tcPr>
                </a:tc>
              </a:tr>
              <a:tr h="360275">
                <a:tc>
                  <a:txBody>
                    <a:bodyPr/>
                    <a:lstStyle/>
                    <a:p>
                      <a:pPr indent="0" lvl="0" marL="0" rtl="0" algn="ctr">
                        <a:spcBef>
                          <a:spcPts val="0"/>
                        </a:spcBef>
                        <a:spcAft>
                          <a:spcPts val="0"/>
                        </a:spcAft>
                        <a:buNone/>
                      </a:pPr>
                      <a:r>
                        <a:rPr b="1" lang="en" sz="1100">
                          <a:solidFill>
                            <a:srgbClr val="2B9DB7"/>
                          </a:solidFill>
                          <a:latin typeface="Source Sans 3"/>
                          <a:ea typeface="Source Sans 3"/>
                          <a:cs typeface="Source Sans 3"/>
                          <a:sym typeface="Source Sans 3"/>
                        </a:rPr>
                        <a:t>Love</a:t>
                      </a:r>
                      <a:endParaRPr b="1" sz="1100">
                        <a:solidFill>
                          <a:srgbClr val="2B9DB7"/>
                        </a:solidFill>
                        <a:latin typeface="Source Sans 3"/>
                        <a:ea typeface="Source Sans 3"/>
                        <a:cs typeface="Source Sans 3"/>
                        <a:sym typeface="Source Sans 3"/>
                      </a:endParaRPr>
                    </a:p>
                  </a:txBody>
                  <a:tcPr marT="91425" marB="91425" marR="91425" marL="91425" anchor="ctr">
                    <a:lnL cap="flat" cmpd="sng" w="9525">
                      <a:solidFill>
                        <a:srgbClr val="999999"/>
                      </a:solidFill>
                      <a:prstDash val="solid"/>
                      <a:round/>
                      <a:headEnd len="sm" w="sm" type="none"/>
                      <a:tailEnd len="sm" w="sm" type="none"/>
                    </a:lnL>
                    <a:lnR cap="flat" cmpd="sng" w="9525">
                      <a:solidFill>
                        <a:srgbClr val="999999"/>
                      </a:solidFill>
                      <a:prstDash val="solid"/>
                      <a:round/>
                      <a:headEnd len="sm" w="sm" type="none"/>
                      <a:tailEnd len="sm" w="sm" type="none"/>
                    </a:lnR>
                    <a:lnT cap="flat" cmpd="sng" w="9525">
                      <a:solidFill>
                        <a:srgbClr val="999999"/>
                      </a:solidFill>
                      <a:prstDash val="solid"/>
                      <a:round/>
                      <a:headEnd len="sm" w="sm" type="none"/>
                      <a:tailEnd len="sm" w="sm" type="none"/>
                    </a:lnT>
                    <a:lnB cap="flat" cmpd="sng" w="9525">
                      <a:solidFill>
                        <a:srgbClr val="999999"/>
                      </a:solidFill>
                      <a:prstDash val="solid"/>
                      <a:round/>
                      <a:headEnd len="sm" w="sm" type="none"/>
                      <a:tailEnd len="sm" w="sm" type="none"/>
                    </a:lnB>
                  </a:tcPr>
                </a:tc>
                <a:tc>
                  <a:txBody>
                    <a:bodyPr/>
                    <a:lstStyle/>
                    <a:p>
                      <a:pPr indent="0" lvl="0" marL="0" rtl="0" algn="ctr">
                        <a:spcBef>
                          <a:spcPts val="0"/>
                        </a:spcBef>
                        <a:spcAft>
                          <a:spcPts val="0"/>
                        </a:spcAft>
                        <a:buNone/>
                      </a:pPr>
                      <a:r>
                        <a:rPr lang="en" sz="900">
                          <a:solidFill>
                            <a:schemeClr val="dk1"/>
                          </a:solidFill>
                          <a:latin typeface="Source Sans 3"/>
                          <a:ea typeface="Source Sans 3"/>
                          <a:cs typeface="Source Sans 3"/>
                          <a:sym typeface="Source Sans 3"/>
                        </a:rPr>
                        <a:t>&lt;3</a:t>
                      </a:r>
                      <a:endParaRPr sz="900">
                        <a:solidFill>
                          <a:schemeClr val="dk1"/>
                        </a:solidFill>
                        <a:latin typeface="Source Sans 3"/>
                        <a:ea typeface="Source Sans 3"/>
                        <a:cs typeface="Source Sans 3"/>
                        <a:sym typeface="Source Sans 3"/>
                      </a:endParaRPr>
                    </a:p>
                  </a:txBody>
                  <a:tcPr marT="91425" marB="91425" marR="91425" marL="91425" anchor="ctr">
                    <a:lnL cap="flat" cmpd="sng" w="9525">
                      <a:solidFill>
                        <a:srgbClr val="999999"/>
                      </a:solidFill>
                      <a:prstDash val="solid"/>
                      <a:round/>
                      <a:headEnd len="sm" w="sm" type="none"/>
                      <a:tailEnd len="sm" w="sm" type="none"/>
                    </a:lnL>
                    <a:lnR cap="flat" cmpd="sng" w="9525">
                      <a:solidFill>
                        <a:srgbClr val="999999"/>
                      </a:solidFill>
                      <a:prstDash val="solid"/>
                      <a:round/>
                      <a:headEnd len="sm" w="sm" type="none"/>
                      <a:tailEnd len="sm" w="sm" type="none"/>
                    </a:lnR>
                    <a:lnT cap="flat" cmpd="sng" w="9525">
                      <a:solidFill>
                        <a:srgbClr val="999999"/>
                      </a:solidFill>
                      <a:prstDash val="solid"/>
                      <a:round/>
                      <a:headEnd len="sm" w="sm" type="none"/>
                      <a:tailEnd len="sm" w="sm" type="none"/>
                    </a:lnT>
                    <a:lnB cap="flat" cmpd="sng" w="9525">
                      <a:solidFill>
                        <a:srgbClr val="999999"/>
                      </a:solidFill>
                      <a:prstDash val="solid"/>
                      <a:round/>
                      <a:headEnd len="sm" w="sm" type="none"/>
                      <a:tailEnd len="sm" w="sm" type="none"/>
                    </a:lnB>
                  </a:tcPr>
                </a:tc>
                <a:tc>
                  <a:txBody>
                    <a:bodyPr/>
                    <a:lstStyle/>
                    <a:p>
                      <a:pPr indent="0" lvl="0" marL="0" rtl="0" algn="ctr">
                        <a:spcBef>
                          <a:spcPts val="0"/>
                        </a:spcBef>
                        <a:spcAft>
                          <a:spcPts val="0"/>
                        </a:spcAft>
                        <a:buClr>
                          <a:srgbClr val="000000"/>
                        </a:buClr>
                        <a:buSzPts val="1100"/>
                        <a:buFont typeface="Arial"/>
                        <a:buNone/>
                      </a:pPr>
                      <a:r>
                        <a:rPr lang="en" sz="900">
                          <a:solidFill>
                            <a:schemeClr val="dk1"/>
                          </a:solidFill>
                          <a:latin typeface="Source Sans 3"/>
                          <a:ea typeface="Source Sans 3"/>
                          <a:cs typeface="Source Sans 3"/>
                          <a:sym typeface="Source Sans 3"/>
                        </a:rPr>
                        <a:t>&lt;3</a:t>
                      </a:r>
                      <a:endParaRPr sz="900">
                        <a:solidFill>
                          <a:schemeClr val="dk1"/>
                        </a:solidFill>
                        <a:latin typeface="Source Sans 3"/>
                        <a:ea typeface="Source Sans 3"/>
                        <a:cs typeface="Source Sans 3"/>
                        <a:sym typeface="Source Sans 3"/>
                      </a:endParaRPr>
                    </a:p>
                  </a:txBody>
                  <a:tcPr marT="91425" marB="91425" marR="91425" marL="91425" anchor="ctr">
                    <a:lnL cap="flat" cmpd="sng" w="9525">
                      <a:solidFill>
                        <a:srgbClr val="999999"/>
                      </a:solidFill>
                      <a:prstDash val="solid"/>
                      <a:round/>
                      <a:headEnd len="sm" w="sm" type="none"/>
                      <a:tailEnd len="sm" w="sm" type="none"/>
                    </a:lnL>
                    <a:lnR cap="flat" cmpd="sng" w="9525">
                      <a:solidFill>
                        <a:srgbClr val="999999"/>
                      </a:solidFill>
                      <a:prstDash val="solid"/>
                      <a:round/>
                      <a:headEnd len="sm" w="sm" type="none"/>
                      <a:tailEnd len="sm" w="sm" type="none"/>
                    </a:lnR>
                    <a:lnT cap="flat" cmpd="sng" w="9525">
                      <a:solidFill>
                        <a:srgbClr val="999999"/>
                      </a:solidFill>
                      <a:prstDash val="solid"/>
                      <a:round/>
                      <a:headEnd len="sm" w="sm" type="none"/>
                      <a:tailEnd len="sm" w="sm" type="none"/>
                    </a:lnT>
                    <a:lnB cap="flat" cmpd="sng" w="9525">
                      <a:solidFill>
                        <a:srgbClr val="999999"/>
                      </a:solidFill>
                      <a:prstDash val="solid"/>
                      <a:round/>
                      <a:headEnd len="sm" w="sm" type="none"/>
                      <a:tailEnd len="sm" w="sm" type="none"/>
                    </a:lnB>
                  </a:tcPr>
                </a:tc>
                <a:tc>
                  <a:txBody>
                    <a:bodyPr/>
                    <a:lstStyle/>
                    <a:p>
                      <a:pPr indent="0" lvl="0" marL="0" rtl="0" algn="ctr">
                        <a:spcBef>
                          <a:spcPts val="0"/>
                        </a:spcBef>
                        <a:spcAft>
                          <a:spcPts val="0"/>
                        </a:spcAft>
                        <a:buClr>
                          <a:srgbClr val="000000"/>
                        </a:buClr>
                        <a:buSzPts val="1100"/>
                        <a:buFont typeface="Arial"/>
                        <a:buNone/>
                      </a:pPr>
                      <a:r>
                        <a:rPr lang="en" sz="900">
                          <a:solidFill>
                            <a:schemeClr val="dk1"/>
                          </a:solidFill>
                          <a:latin typeface="Source Sans 3"/>
                          <a:ea typeface="Source Sans 3"/>
                          <a:cs typeface="Source Sans 3"/>
                          <a:sym typeface="Source Sans 3"/>
                        </a:rPr>
                        <a:t>&lt;3</a:t>
                      </a:r>
                      <a:endParaRPr sz="900">
                        <a:solidFill>
                          <a:schemeClr val="dk1"/>
                        </a:solidFill>
                        <a:latin typeface="Source Sans 3"/>
                        <a:ea typeface="Source Sans 3"/>
                        <a:cs typeface="Source Sans 3"/>
                        <a:sym typeface="Source Sans 3"/>
                      </a:endParaRPr>
                    </a:p>
                  </a:txBody>
                  <a:tcPr marT="91425" marB="91425" marR="91425" marL="91425" anchor="ctr">
                    <a:lnL cap="flat" cmpd="sng" w="9525">
                      <a:solidFill>
                        <a:srgbClr val="999999"/>
                      </a:solidFill>
                      <a:prstDash val="solid"/>
                      <a:round/>
                      <a:headEnd len="sm" w="sm" type="none"/>
                      <a:tailEnd len="sm" w="sm" type="none"/>
                    </a:lnL>
                    <a:lnR cap="flat" cmpd="sng" w="9525">
                      <a:solidFill>
                        <a:srgbClr val="999999"/>
                      </a:solidFill>
                      <a:prstDash val="solid"/>
                      <a:round/>
                      <a:headEnd len="sm" w="sm" type="none"/>
                      <a:tailEnd len="sm" w="sm" type="none"/>
                    </a:lnR>
                    <a:lnT cap="flat" cmpd="sng" w="9525">
                      <a:solidFill>
                        <a:srgbClr val="999999"/>
                      </a:solidFill>
                      <a:prstDash val="solid"/>
                      <a:round/>
                      <a:headEnd len="sm" w="sm" type="none"/>
                      <a:tailEnd len="sm" w="sm" type="none"/>
                    </a:lnT>
                    <a:lnB cap="flat" cmpd="sng" w="9525">
                      <a:solidFill>
                        <a:srgbClr val="999999"/>
                      </a:solidFill>
                      <a:prstDash val="solid"/>
                      <a:round/>
                      <a:headEnd len="sm" w="sm" type="none"/>
                      <a:tailEnd len="sm" w="sm" type="none"/>
                    </a:lnB>
                  </a:tcPr>
                </a:tc>
                <a:tc>
                  <a:txBody>
                    <a:bodyPr/>
                    <a:lstStyle/>
                    <a:p>
                      <a:pPr indent="0" lvl="0" marL="0" rtl="0" algn="ctr">
                        <a:spcBef>
                          <a:spcPts val="0"/>
                        </a:spcBef>
                        <a:spcAft>
                          <a:spcPts val="0"/>
                        </a:spcAft>
                        <a:buClr>
                          <a:srgbClr val="000000"/>
                        </a:buClr>
                        <a:buSzPts val="1100"/>
                        <a:buFont typeface="Arial"/>
                        <a:buNone/>
                      </a:pPr>
                      <a:r>
                        <a:rPr lang="en" sz="900">
                          <a:solidFill>
                            <a:schemeClr val="dk1"/>
                          </a:solidFill>
                          <a:latin typeface="Source Sans 3"/>
                          <a:ea typeface="Source Sans 3"/>
                          <a:cs typeface="Source Sans 3"/>
                          <a:sym typeface="Source Sans 3"/>
                        </a:rPr>
                        <a:t>&lt;3</a:t>
                      </a:r>
                      <a:endParaRPr sz="900">
                        <a:solidFill>
                          <a:schemeClr val="dk1"/>
                        </a:solidFill>
                        <a:latin typeface="Source Sans 3"/>
                        <a:ea typeface="Source Sans 3"/>
                        <a:cs typeface="Source Sans 3"/>
                        <a:sym typeface="Source Sans 3"/>
                      </a:endParaRPr>
                    </a:p>
                  </a:txBody>
                  <a:tcPr marT="91425" marB="91425" marR="91425" marL="91425" anchor="ctr">
                    <a:lnL cap="flat" cmpd="sng" w="9525">
                      <a:solidFill>
                        <a:srgbClr val="999999"/>
                      </a:solidFill>
                      <a:prstDash val="solid"/>
                      <a:round/>
                      <a:headEnd len="sm" w="sm" type="none"/>
                      <a:tailEnd len="sm" w="sm" type="none"/>
                    </a:lnL>
                    <a:lnR cap="flat" cmpd="sng" w="9525">
                      <a:solidFill>
                        <a:srgbClr val="999999"/>
                      </a:solidFill>
                      <a:prstDash val="solid"/>
                      <a:round/>
                      <a:headEnd len="sm" w="sm" type="none"/>
                      <a:tailEnd len="sm" w="sm" type="none"/>
                    </a:lnR>
                    <a:lnT cap="flat" cmpd="sng" w="9525">
                      <a:solidFill>
                        <a:srgbClr val="999999"/>
                      </a:solidFill>
                      <a:prstDash val="solid"/>
                      <a:round/>
                      <a:headEnd len="sm" w="sm" type="none"/>
                      <a:tailEnd len="sm" w="sm" type="none"/>
                    </a:lnT>
                    <a:lnB cap="flat" cmpd="sng" w="9525">
                      <a:solidFill>
                        <a:srgbClr val="999999"/>
                      </a:solidFill>
                      <a:prstDash val="solid"/>
                      <a:round/>
                      <a:headEnd len="sm" w="sm" type="none"/>
                      <a:tailEnd len="sm" w="sm" type="none"/>
                    </a:lnB>
                  </a:tcPr>
                </a:tc>
              </a:tr>
              <a:tr h="360275">
                <a:tc>
                  <a:txBody>
                    <a:bodyPr/>
                    <a:lstStyle/>
                    <a:p>
                      <a:pPr indent="0" lvl="0" marL="0" rtl="0" algn="ctr">
                        <a:spcBef>
                          <a:spcPts val="0"/>
                        </a:spcBef>
                        <a:spcAft>
                          <a:spcPts val="0"/>
                        </a:spcAft>
                        <a:buNone/>
                      </a:pPr>
                      <a:r>
                        <a:rPr b="1" lang="en" sz="1100">
                          <a:solidFill>
                            <a:srgbClr val="2B9DB7"/>
                          </a:solidFill>
                          <a:latin typeface="Source Sans 3"/>
                          <a:ea typeface="Source Sans 3"/>
                          <a:cs typeface="Source Sans 3"/>
                          <a:sym typeface="Source Sans 3"/>
                        </a:rPr>
                        <a:t>Free</a:t>
                      </a:r>
                      <a:endParaRPr b="1" sz="1100">
                        <a:solidFill>
                          <a:srgbClr val="2B9DB7"/>
                        </a:solidFill>
                        <a:latin typeface="Source Sans 3"/>
                        <a:ea typeface="Source Sans 3"/>
                        <a:cs typeface="Source Sans 3"/>
                        <a:sym typeface="Source Sans 3"/>
                      </a:endParaRPr>
                    </a:p>
                  </a:txBody>
                  <a:tcPr marT="91425" marB="91425" marR="91425" marL="91425" anchor="ctr">
                    <a:lnL cap="flat" cmpd="sng" w="9525">
                      <a:solidFill>
                        <a:srgbClr val="999999"/>
                      </a:solidFill>
                      <a:prstDash val="solid"/>
                      <a:round/>
                      <a:headEnd len="sm" w="sm" type="none"/>
                      <a:tailEnd len="sm" w="sm" type="none"/>
                    </a:lnL>
                    <a:lnR cap="flat" cmpd="sng" w="9525">
                      <a:solidFill>
                        <a:srgbClr val="999999"/>
                      </a:solidFill>
                      <a:prstDash val="solid"/>
                      <a:round/>
                      <a:headEnd len="sm" w="sm" type="none"/>
                      <a:tailEnd len="sm" w="sm" type="none"/>
                    </a:lnR>
                    <a:lnT cap="flat" cmpd="sng" w="9525">
                      <a:solidFill>
                        <a:srgbClr val="999999"/>
                      </a:solidFill>
                      <a:prstDash val="solid"/>
                      <a:round/>
                      <a:headEnd len="sm" w="sm" type="none"/>
                      <a:tailEnd len="sm" w="sm" type="none"/>
                    </a:lnT>
                    <a:lnB cap="flat" cmpd="sng" w="9525">
                      <a:solidFill>
                        <a:srgbClr val="999999"/>
                      </a:solidFill>
                      <a:prstDash val="solid"/>
                      <a:round/>
                      <a:headEnd len="sm" w="sm" type="none"/>
                      <a:tailEnd len="sm" w="sm" type="none"/>
                    </a:lnB>
                  </a:tcPr>
                </a:tc>
                <a:tc>
                  <a:txBody>
                    <a:bodyPr/>
                    <a:lstStyle/>
                    <a:p>
                      <a:pPr indent="0" lvl="0" marL="0" rtl="0" algn="ctr">
                        <a:spcBef>
                          <a:spcPts val="0"/>
                        </a:spcBef>
                        <a:spcAft>
                          <a:spcPts val="0"/>
                        </a:spcAft>
                        <a:buNone/>
                      </a:pPr>
                      <a:r>
                        <a:rPr lang="en" sz="900">
                          <a:solidFill>
                            <a:schemeClr val="dk1"/>
                          </a:solidFill>
                          <a:latin typeface="Source Sans 3"/>
                          <a:ea typeface="Source Sans 3"/>
                          <a:cs typeface="Source Sans 3"/>
                          <a:sym typeface="Source Sans 3"/>
                        </a:rPr>
                        <a:t>Yes</a:t>
                      </a:r>
                      <a:endParaRPr sz="900">
                        <a:solidFill>
                          <a:schemeClr val="dk1"/>
                        </a:solidFill>
                        <a:latin typeface="Source Sans 3"/>
                        <a:ea typeface="Source Sans 3"/>
                        <a:cs typeface="Source Sans 3"/>
                        <a:sym typeface="Source Sans 3"/>
                      </a:endParaRPr>
                    </a:p>
                  </a:txBody>
                  <a:tcPr marT="91425" marB="91425" marR="91425" marL="91425" anchor="ctr">
                    <a:lnL cap="flat" cmpd="sng" w="9525">
                      <a:solidFill>
                        <a:srgbClr val="999999"/>
                      </a:solidFill>
                      <a:prstDash val="solid"/>
                      <a:round/>
                      <a:headEnd len="sm" w="sm" type="none"/>
                      <a:tailEnd len="sm" w="sm" type="none"/>
                    </a:lnL>
                    <a:lnR cap="flat" cmpd="sng" w="9525">
                      <a:solidFill>
                        <a:srgbClr val="999999"/>
                      </a:solidFill>
                      <a:prstDash val="solid"/>
                      <a:round/>
                      <a:headEnd len="sm" w="sm" type="none"/>
                      <a:tailEnd len="sm" w="sm" type="none"/>
                    </a:lnR>
                    <a:lnT cap="flat" cmpd="sng" w="9525">
                      <a:solidFill>
                        <a:srgbClr val="999999"/>
                      </a:solidFill>
                      <a:prstDash val="solid"/>
                      <a:round/>
                      <a:headEnd len="sm" w="sm" type="none"/>
                      <a:tailEnd len="sm" w="sm" type="none"/>
                    </a:lnT>
                    <a:lnB cap="flat" cmpd="sng" w="9525">
                      <a:solidFill>
                        <a:srgbClr val="999999"/>
                      </a:solidFill>
                      <a:prstDash val="solid"/>
                      <a:round/>
                      <a:headEnd len="sm" w="sm" type="none"/>
                      <a:tailEnd len="sm" w="sm" type="none"/>
                    </a:lnB>
                  </a:tcPr>
                </a:tc>
                <a:tc>
                  <a:txBody>
                    <a:bodyPr/>
                    <a:lstStyle/>
                    <a:p>
                      <a:pPr indent="0" lvl="0" marL="0" rtl="0" algn="ctr">
                        <a:spcBef>
                          <a:spcPts val="0"/>
                        </a:spcBef>
                        <a:spcAft>
                          <a:spcPts val="0"/>
                        </a:spcAft>
                        <a:buClr>
                          <a:srgbClr val="000000"/>
                        </a:buClr>
                        <a:buSzPts val="1100"/>
                        <a:buFont typeface="Arial"/>
                        <a:buNone/>
                      </a:pPr>
                      <a:r>
                        <a:rPr lang="en" sz="900">
                          <a:solidFill>
                            <a:schemeClr val="dk1"/>
                          </a:solidFill>
                          <a:latin typeface="Source Sans 3"/>
                          <a:ea typeface="Source Sans 3"/>
                          <a:cs typeface="Source Sans 3"/>
                          <a:sym typeface="Source Sans 3"/>
                        </a:rPr>
                        <a:t>Yes</a:t>
                      </a:r>
                      <a:endParaRPr sz="900">
                        <a:solidFill>
                          <a:schemeClr val="dk1"/>
                        </a:solidFill>
                        <a:latin typeface="Source Sans 3"/>
                        <a:ea typeface="Source Sans 3"/>
                        <a:cs typeface="Source Sans 3"/>
                        <a:sym typeface="Source Sans 3"/>
                      </a:endParaRPr>
                    </a:p>
                  </a:txBody>
                  <a:tcPr marT="91425" marB="91425" marR="91425" marL="91425" anchor="ctr">
                    <a:lnL cap="flat" cmpd="sng" w="9525">
                      <a:solidFill>
                        <a:srgbClr val="999999"/>
                      </a:solidFill>
                      <a:prstDash val="solid"/>
                      <a:round/>
                      <a:headEnd len="sm" w="sm" type="none"/>
                      <a:tailEnd len="sm" w="sm" type="none"/>
                    </a:lnL>
                    <a:lnR cap="flat" cmpd="sng" w="9525">
                      <a:solidFill>
                        <a:srgbClr val="999999"/>
                      </a:solidFill>
                      <a:prstDash val="solid"/>
                      <a:round/>
                      <a:headEnd len="sm" w="sm" type="none"/>
                      <a:tailEnd len="sm" w="sm" type="none"/>
                    </a:lnR>
                    <a:lnT cap="flat" cmpd="sng" w="9525">
                      <a:solidFill>
                        <a:srgbClr val="999999"/>
                      </a:solidFill>
                      <a:prstDash val="solid"/>
                      <a:round/>
                      <a:headEnd len="sm" w="sm" type="none"/>
                      <a:tailEnd len="sm" w="sm" type="none"/>
                    </a:lnT>
                    <a:lnB cap="flat" cmpd="sng" w="9525">
                      <a:solidFill>
                        <a:srgbClr val="999999"/>
                      </a:solidFill>
                      <a:prstDash val="solid"/>
                      <a:round/>
                      <a:headEnd len="sm" w="sm" type="none"/>
                      <a:tailEnd len="sm" w="sm" type="none"/>
                    </a:lnB>
                  </a:tcPr>
                </a:tc>
                <a:tc>
                  <a:txBody>
                    <a:bodyPr/>
                    <a:lstStyle/>
                    <a:p>
                      <a:pPr indent="0" lvl="0" marL="0" rtl="0" algn="ctr">
                        <a:spcBef>
                          <a:spcPts val="0"/>
                        </a:spcBef>
                        <a:spcAft>
                          <a:spcPts val="0"/>
                        </a:spcAft>
                        <a:buClr>
                          <a:srgbClr val="000000"/>
                        </a:buClr>
                        <a:buSzPts val="1100"/>
                        <a:buFont typeface="Arial"/>
                        <a:buNone/>
                      </a:pPr>
                      <a:r>
                        <a:rPr lang="en" sz="900">
                          <a:solidFill>
                            <a:schemeClr val="dk1"/>
                          </a:solidFill>
                          <a:latin typeface="Source Sans 3"/>
                          <a:ea typeface="Source Sans 3"/>
                          <a:cs typeface="Source Sans 3"/>
                          <a:sym typeface="Source Sans 3"/>
                        </a:rPr>
                        <a:t>Yes</a:t>
                      </a:r>
                      <a:endParaRPr sz="900">
                        <a:solidFill>
                          <a:schemeClr val="dk1"/>
                        </a:solidFill>
                        <a:latin typeface="Source Sans 3"/>
                        <a:ea typeface="Source Sans 3"/>
                        <a:cs typeface="Source Sans 3"/>
                        <a:sym typeface="Source Sans 3"/>
                      </a:endParaRPr>
                    </a:p>
                  </a:txBody>
                  <a:tcPr marT="91425" marB="91425" marR="91425" marL="91425" anchor="ctr">
                    <a:lnL cap="flat" cmpd="sng" w="9525">
                      <a:solidFill>
                        <a:srgbClr val="999999"/>
                      </a:solidFill>
                      <a:prstDash val="solid"/>
                      <a:round/>
                      <a:headEnd len="sm" w="sm" type="none"/>
                      <a:tailEnd len="sm" w="sm" type="none"/>
                    </a:lnL>
                    <a:lnR cap="flat" cmpd="sng" w="9525">
                      <a:solidFill>
                        <a:srgbClr val="999999"/>
                      </a:solidFill>
                      <a:prstDash val="solid"/>
                      <a:round/>
                      <a:headEnd len="sm" w="sm" type="none"/>
                      <a:tailEnd len="sm" w="sm" type="none"/>
                    </a:lnR>
                    <a:lnT cap="flat" cmpd="sng" w="9525">
                      <a:solidFill>
                        <a:srgbClr val="999999"/>
                      </a:solidFill>
                      <a:prstDash val="solid"/>
                      <a:round/>
                      <a:headEnd len="sm" w="sm" type="none"/>
                      <a:tailEnd len="sm" w="sm" type="none"/>
                    </a:lnT>
                    <a:lnB cap="flat" cmpd="sng" w="9525">
                      <a:solidFill>
                        <a:srgbClr val="999999"/>
                      </a:solidFill>
                      <a:prstDash val="solid"/>
                      <a:round/>
                      <a:headEnd len="sm" w="sm" type="none"/>
                      <a:tailEnd len="sm" w="sm" type="none"/>
                    </a:lnB>
                  </a:tcPr>
                </a:tc>
                <a:tc>
                  <a:txBody>
                    <a:bodyPr/>
                    <a:lstStyle/>
                    <a:p>
                      <a:pPr indent="0" lvl="0" marL="0" rtl="0" algn="ctr">
                        <a:spcBef>
                          <a:spcPts val="0"/>
                        </a:spcBef>
                        <a:spcAft>
                          <a:spcPts val="0"/>
                        </a:spcAft>
                        <a:buClr>
                          <a:srgbClr val="000000"/>
                        </a:buClr>
                        <a:buSzPts val="1100"/>
                        <a:buFont typeface="Arial"/>
                        <a:buNone/>
                      </a:pPr>
                      <a:r>
                        <a:rPr lang="en" sz="900">
                          <a:solidFill>
                            <a:schemeClr val="dk1"/>
                          </a:solidFill>
                          <a:latin typeface="Source Sans 3"/>
                          <a:ea typeface="Source Sans 3"/>
                          <a:cs typeface="Source Sans 3"/>
                          <a:sym typeface="Source Sans 3"/>
                        </a:rPr>
                        <a:t>Yes</a:t>
                      </a:r>
                      <a:endParaRPr sz="900">
                        <a:solidFill>
                          <a:schemeClr val="dk1"/>
                        </a:solidFill>
                        <a:latin typeface="Source Sans 3"/>
                        <a:ea typeface="Source Sans 3"/>
                        <a:cs typeface="Source Sans 3"/>
                        <a:sym typeface="Source Sans 3"/>
                      </a:endParaRPr>
                    </a:p>
                  </a:txBody>
                  <a:tcPr marT="91425" marB="91425" marR="91425" marL="91425" anchor="ctr">
                    <a:lnL cap="flat" cmpd="sng" w="9525">
                      <a:solidFill>
                        <a:srgbClr val="999999"/>
                      </a:solidFill>
                      <a:prstDash val="solid"/>
                      <a:round/>
                      <a:headEnd len="sm" w="sm" type="none"/>
                      <a:tailEnd len="sm" w="sm" type="none"/>
                    </a:lnL>
                    <a:lnR cap="flat" cmpd="sng" w="9525">
                      <a:solidFill>
                        <a:srgbClr val="999999"/>
                      </a:solidFill>
                      <a:prstDash val="solid"/>
                      <a:round/>
                      <a:headEnd len="sm" w="sm" type="none"/>
                      <a:tailEnd len="sm" w="sm" type="none"/>
                    </a:lnR>
                    <a:lnT cap="flat" cmpd="sng" w="9525">
                      <a:solidFill>
                        <a:srgbClr val="999999"/>
                      </a:solidFill>
                      <a:prstDash val="solid"/>
                      <a:round/>
                      <a:headEnd len="sm" w="sm" type="none"/>
                      <a:tailEnd len="sm" w="sm" type="none"/>
                    </a:lnT>
                    <a:lnB cap="flat" cmpd="sng" w="9525">
                      <a:solidFill>
                        <a:srgbClr val="999999"/>
                      </a:solidFill>
                      <a:prstDash val="solid"/>
                      <a:round/>
                      <a:headEnd len="sm" w="sm" type="none"/>
                      <a:tailEnd len="sm" w="sm" type="none"/>
                    </a:lnB>
                  </a:tcPr>
                </a:tc>
              </a:tr>
              <a:tr h="360275">
                <a:tc>
                  <a:txBody>
                    <a:bodyPr/>
                    <a:lstStyle/>
                    <a:p>
                      <a:pPr indent="0" lvl="0" marL="0" rtl="0" algn="ctr">
                        <a:spcBef>
                          <a:spcPts val="0"/>
                        </a:spcBef>
                        <a:spcAft>
                          <a:spcPts val="0"/>
                        </a:spcAft>
                        <a:buNone/>
                      </a:pPr>
                      <a:r>
                        <a:rPr b="1" lang="en" sz="1100">
                          <a:solidFill>
                            <a:srgbClr val="2B9DB7"/>
                          </a:solidFill>
                          <a:latin typeface="Source Sans 3"/>
                          <a:ea typeface="Source Sans 3"/>
                          <a:cs typeface="Source Sans 3"/>
                          <a:sym typeface="Source Sans 3"/>
                        </a:rPr>
                        <a:t>Quotes</a:t>
                      </a:r>
                      <a:endParaRPr b="1" sz="1100">
                        <a:solidFill>
                          <a:srgbClr val="2B9DB7"/>
                        </a:solidFill>
                        <a:latin typeface="Source Sans 3"/>
                        <a:ea typeface="Source Sans 3"/>
                        <a:cs typeface="Source Sans 3"/>
                        <a:sym typeface="Source Sans 3"/>
                      </a:endParaRPr>
                    </a:p>
                  </a:txBody>
                  <a:tcPr marT="91425" marB="91425" marR="91425" marL="91425" anchor="ctr">
                    <a:lnL cap="flat" cmpd="sng" w="9525">
                      <a:solidFill>
                        <a:srgbClr val="999999"/>
                      </a:solidFill>
                      <a:prstDash val="solid"/>
                      <a:round/>
                      <a:headEnd len="sm" w="sm" type="none"/>
                      <a:tailEnd len="sm" w="sm" type="none"/>
                    </a:lnL>
                    <a:lnR cap="flat" cmpd="sng" w="9525">
                      <a:solidFill>
                        <a:srgbClr val="999999"/>
                      </a:solidFill>
                      <a:prstDash val="solid"/>
                      <a:round/>
                      <a:headEnd len="sm" w="sm" type="none"/>
                      <a:tailEnd len="sm" w="sm" type="none"/>
                    </a:lnR>
                    <a:lnT cap="flat" cmpd="sng" w="9525">
                      <a:solidFill>
                        <a:srgbClr val="999999"/>
                      </a:solidFill>
                      <a:prstDash val="solid"/>
                      <a:round/>
                      <a:headEnd len="sm" w="sm" type="none"/>
                      <a:tailEnd len="sm" w="sm" type="none"/>
                    </a:lnT>
                    <a:lnB cap="flat" cmpd="sng" w="9525">
                      <a:solidFill>
                        <a:srgbClr val="999999"/>
                      </a:solidFill>
                      <a:prstDash val="solid"/>
                      <a:round/>
                      <a:headEnd len="sm" w="sm" type="none"/>
                      <a:tailEnd len="sm" w="sm" type="none"/>
                    </a:lnB>
                  </a:tcPr>
                </a:tc>
                <a:tc>
                  <a:txBody>
                    <a:bodyPr/>
                    <a:lstStyle/>
                    <a:p>
                      <a:pPr indent="0" lvl="0" marL="0" rtl="0" algn="ctr">
                        <a:spcBef>
                          <a:spcPts val="0"/>
                        </a:spcBef>
                        <a:spcAft>
                          <a:spcPts val="0"/>
                        </a:spcAft>
                        <a:buNone/>
                      </a:pPr>
                      <a:r>
                        <a:rPr lang="en" sz="900">
                          <a:solidFill>
                            <a:schemeClr val="dk1"/>
                          </a:solidFill>
                          <a:latin typeface="Source Sans 3"/>
                          <a:ea typeface="Source Sans 3"/>
                          <a:cs typeface="Source Sans 3"/>
                          <a:sym typeface="Source Sans 3"/>
                        </a:rPr>
                        <a:t>Included</a:t>
                      </a:r>
                      <a:endParaRPr sz="900">
                        <a:solidFill>
                          <a:schemeClr val="dk1"/>
                        </a:solidFill>
                        <a:latin typeface="Source Sans 3"/>
                        <a:ea typeface="Source Sans 3"/>
                        <a:cs typeface="Source Sans 3"/>
                        <a:sym typeface="Source Sans 3"/>
                      </a:endParaRPr>
                    </a:p>
                  </a:txBody>
                  <a:tcPr marT="91425" marB="91425" marR="91425" marL="91425" anchor="ctr">
                    <a:lnL cap="flat" cmpd="sng" w="9525">
                      <a:solidFill>
                        <a:srgbClr val="999999"/>
                      </a:solidFill>
                      <a:prstDash val="solid"/>
                      <a:round/>
                      <a:headEnd len="sm" w="sm" type="none"/>
                      <a:tailEnd len="sm" w="sm" type="none"/>
                    </a:lnL>
                    <a:lnR cap="flat" cmpd="sng" w="9525">
                      <a:solidFill>
                        <a:srgbClr val="999999"/>
                      </a:solidFill>
                      <a:prstDash val="solid"/>
                      <a:round/>
                      <a:headEnd len="sm" w="sm" type="none"/>
                      <a:tailEnd len="sm" w="sm" type="none"/>
                    </a:lnR>
                    <a:lnT cap="flat" cmpd="sng" w="9525">
                      <a:solidFill>
                        <a:srgbClr val="999999"/>
                      </a:solidFill>
                      <a:prstDash val="solid"/>
                      <a:round/>
                      <a:headEnd len="sm" w="sm" type="none"/>
                      <a:tailEnd len="sm" w="sm" type="none"/>
                    </a:lnT>
                    <a:lnB cap="flat" cmpd="sng" w="9525">
                      <a:solidFill>
                        <a:srgbClr val="999999"/>
                      </a:solidFill>
                      <a:prstDash val="solid"/>
                      <a:round/>
                      <a:headEnd len="sm" w="sm" type="none"/>
                      <a:tailEnd len="sm" w="sm" type="none"/>
                    </a:lnB>
                  </a:tcPr>
                </a:tc>
                <a:tc>
                  <a:txBody>
                    <a:bodyPr/>
                    <a:lstStyle/>
                    <a:p>
                      <a:pPr indent="0" lvl="0" marL="0" rtl="0" algn="ctr">
                        <a:spcBef>
                          <a:spcPts val="0"/>
                        </a:spcBef>
                        <a:spcAft>
                          <a:spcPts val="0"/>
                        </a:spcAft>
                        <a:buClr>
                          <a:srgbClr val="000000"/>
                        </a:buClr>
                        <a:buSzPts val="1100"/>
                        <a:buFont typeface="Arial"/>
                        <a:buNone/>
                      </a:pPr>
                      <a:r>
                        <a:rPr lang="en" sz="900">
                          <a:solidFill>
                            <a:schemeClr val="dk1"/>
                          </a:solidFill>
                          <a:latin typeface="Source Sans 3"/>
                          <a:ea typeface="Source Sans 3"/>
                          <a:cs typeface="Source Sans 3"/>
                          <a:sym typeface="Source Sans 3"/>
                        </a:rPr>
                        <a:t>Included</a:t>
                      </a:r>
                      <a:endParaRPr sz="900">
                        <a:solidFill>
                          <a:schemeClr val="dk1"/>
                        </a:solidFill>
                        <a:latin typeface="Source Sans 3"/>
                        <a:ea typeface="Source Sans 3"/>
                        <a:cs typeface="Source Sans 3"/>
                        <a:sym typeface="Source Sans 3"/>
                      </a:endParaRPr>
                    </a:p>
                  </a:txBody>
                  <a:tcPr marT="91425" marB="91425" marR="91425" marL="91425" anchor="ctr">
                    <a:lnL cap="flat" cmpd="sng" w="9525">
                      <a:solidFill>
                        <a:srgbClr val="999999"/>
                      </a:solidFill>
                      <a:prstDash val="solid"/>
                      <a:round/>
                      <a:headEnd len="sm" w="sm" type="none"/>
                      <a:tailEnd len="sm" w="sm" type="none"/>
                    </a:lnL>
                    <a:lnR cap="flat" cmpd="sng" w="9525">
                      <a:solidFill>
                        <a:srgbClr val="999999"/>
                      </a:solidFill>
                      <a:prstDash val="solid"/>
                      <a:round/>
                      <a:headEnd len="sm" w="sm" type="none"/>
                      <a:tailEnd len="sm" w="sm" type="none"/>
                    </a:lnR>
                    <a:lnT cap="flat" cmpd="sng" w="9525">
                      <a:solidFill>
                        <a:srgbClr val="999999"/>
                      </a:solidFill>
                      <a:prstDash val="solid"/>
                      <a:round/>
                      <a:headEnd len="sm" w="sm" type="none"/>
                      <a:tailEnd len="sm" w="sm" type="none"/>
                    </a:lnT>
                    <a:lnB cap="flat" cmpd="sng" w="9525">
                      <a:solidFill>
                        <a:srgbClr val="999999"/>
                      </a:solidFill>
                      <a:prstDash val="solid"/>
                      <a:round/>
                      <a:headEnd len="sm" w="sm" type="none"/>
                      <a:tailEnd len="sm" w="sm" type="none"/>
                    </a:lnB>
                  </a:tcPr>
                </a:tc>
                <a:tc>
                  <a:txBody>
                    <a:bodyPr/>
                    <a:lstStyle/>
                    <a:p>
                      <a:pPr indent="0" lvl="0" marL="0" rtl="0" algn="ctr">
                        <a:spcBef>
                          <a:spcPts val="0"/>
                        </a:spcBef>
                        <a:spcAft>
                          <a:spcPts val="0"/>
                        </a:spcAft>
                        <a:buClr>
                          <a:srgbClr val="000000"/>
                        </a:buClr>
                        <a:buSzPts val="1100"/>
                        <a:buFont typeface="Arial"/>
                        <a:buNone/>
                      </a:pPr>
                      <a:r>
                        <a:rPr lang="en" sz="900">
                          <a:solidFill>
                            <a:schemeClr val="dk1"/>
                          </a:solidFill>
                          <a:latin typeface="Source Sans 3"/>
                          <a:ea typeface="Source Sans 3"/>
                          <a:cs typeface="Source Sans 3"/>
                          <a:sym typeface="Source Sans 3"/>
                        </a:rPr>
                        <a:t>Included</a:t>
                      </a:r>
                      <a:endParaRPr sz="900">
                        <a:solidFill>
                          <a:schemeClr val="dk1"/>
                        </a:solidFill>
                        <a:latin typeface="Source Sans 3"/>
                        <a:ea typeface="Source Sans 3"/>
                        <a:cs typeface="Source Sans 3"/>
                        <a:sym typeface="Source Sans 3"/>
                      </a:endParaRPr>
                    </a:p>
                  </a:txBody>
                  <a:tcPr marT="91425" marB="91425" marR="91425" marL="91425" anchor="ctr">
                    <a:lnL cap="flat" cmpd="sng" w="9525">
                      <a:solidFill>
                        <a:srgbClr val="999999"/>
                      </a:solidFill>
                      <a:prstDash val="solid"/>
                      <a:round/>
                      <a:headEnd len="sm" w="sm" type="none"/>
                      <a:tailEnd len="sm" w="sm" type="none"/>
                    </a:lnL>
                    <a:lnR cap="flat" cmpd="sng" w="9525">
                      <a:solidFill>
                        <a:srgbClr val="999999"/>
                      </a:solidFill>
                      <a:prstDash val="solid"/>
                      <a:round/>
                      <a:headEnd len="sm" w="sm" type="none"/>
                      <a:tailEnd len="sm" w="sm" type="none"/>
                    </a:lnR>
                    <a:lnT cap="flat" cmpd="sng" w="9525">
                      <a:solidFill>
                        <a:srgbClr val="999999"/>
                      </a:solidFill>
                      <a:prstDash val="solid"/>
                      <a:round/>
                      <a:headEnd len="sm" w="sm" type="none"/>
                      <a:tailEnd len="sm" w="sm" type="none"/>
                    </a:lnT>
                    <a:lnB cap="flat" cmpd="sng" w="9525">
                      <a:solidFill>
                        <a:srgbClr val="999999"/>
                      </a:solidFill>
                      <a:prstDash val="solid"/>
                      <a:round/>
                      <a:headEnd len="sm" w="sm" type="none"/>
                      <a:tailEnd len="sm" w="sm" type="none"/>
                    </a:lnB>
                  </a:tcPr>
                </a:tc>
                <a:tc>
                  <a:txBody>
                    <a:bodyPr/>
                    <a:lstStyle/>
                    <a:p>
                      <a:pPr indent="0" lvl="0" marL="0" rtl="0" algn="ctr">
                        <a:spcBef>
                          <a:spcPts val="0"/>
                        </a:spcBef>
                        <a:spcAft>
                          <a:spcPts val="0"/>
                        </a:spcAft>
                        <a:buClr>
                          <a:srgbClr val="000000"/>
                        </a:buClr>
                        <a:buSzPts val="1100"/>
                        <a:buFont typeface="Arial"/>
                        <a:buNone/>
                      </a:pPr>
                      <a:r>
                        <a:rPr lang="en" sz="900">
                          <a:solidFill>
                            <a:schemeClr val="dk1"/>
                          </a:solidFill>
                          <a:latin typeface="Source Sans 3"/>
                          <a:ea typeface="Source Sans 3"/>
                          <a:cs typeface="Source Sans 3"/>
                          <a:sym typeface="Source Sans 3"/>
                        </a:rPr>
                        <a:t>Included</a:t>
                      </a:r>
                      <a:endParaRPr sz="900">
                        <a:solidFill>
                          <a:schemeClr val="dk1"/>
                        </a:solidFill>
                        <a:latin typeface="Source Sans 3"/>
                        <a:ea typeface="Source Sans 3"/>
                        <a:cs typeface="Source Sans 3"/>
                        <a:sym typeface="Source Sans 3"/>
                      </a:endParaRPr>
                    </a:p>
                  </a:txBody>
                  <a:tcPr marT="91425" marB="91425" marR="91425" marL="91425" anchor="ctr">
                    <a:lnL cap="flat" cmpd="sng" w="9525">
                      <a:solidFill>
                        <a:srgbClr val="999999"/>
                      </a:solidFill>
                      <a:prstDash val="solid"/>
                      <a:round/>
                      <a:headEnd len="sm" w="sm" type="none"/>
                      <a:tailEnd len="sm" w="sm" type="none"/>
                    </a:lnL>
                    <a:lnR cap="flat" cmpd="sng" w="9525">
                      <a:solidFill>
                        <a:srgbClr val="999999"/>
                      </a:solidFill>
                      <a:prstDash val="solid"/>
                      <a:round/>
                      <a:headEnd len="sm" w="sm" type="none"/>
                      <a:tailEnd len="sm" w="sm" type="none"/>
                    </a:lnR>
                    <a:lnT cap="flat" cmpd="sng" w="9525">
                      <a:solidFill>
                        <a:srgbClr val="999999"/>
                      </a:solidFill>
                      <a:prstDash val="solid"/>
                      <a:round/>
                      <a:headEnd len="sm" w="sm" type="none"/>
                      <a:tailEnd len="sm" w="sm" type="none"/>
                    </a:lnT>
                    <a:lnB cap="flat" cmpd="sng" w="9525">
                      <a:solidFill>
                        <a:srgbClr val="999999"/>
                      </a:solidFill>
                      <a:prstDash val="solid"/>
                      <a:round/>
                      <a:headEnd len="sm" w="sm" type="none"/>
                      <a:tailEnd len="sm" w="sm" type="none"/>
                    </a:lnB>
                  </a:tcPr>
                </a:tc>
              </a:tr>
              <a:tr h="539475">
                <a:tc>
                  <a:txBody>
                    <a:bodyPr/>
                    <a:lstStyle/>
                    <a:p>
                      <a:pPr indent="0" lvl="0" marL="0" rtl="0" algn="ctr">
                        <a:spcBef>
                          <a:spcPts val="0"/>
                        </a:spcBef>
                        <a:spcAft>
                          <a:spcPts val="0"/>
                        </a:spcAft>
                        <a:buNone/>
                      </a:pPr>
                      <a:r>
                        <a:rPr b="1" lang="en" sz="1100">
                          <a:solidFill>
                            <a:srgbClr val="2B9DB7"/>
                          </a:solidFill>
                          <a:latin typeface="Source Sans 3"/>
                          <a:ea typeface="Source Sans 3"/>
                          <a:cs typeface="Source Sans 3"/>
                          <a:sym typeface="Source Sans 3"/>
                        </a:rPr>
                        <a:t>Games</a:t>
                      </a:r>
                      <a:endParaRPr b="1" sz="1100">
                        <a:solidFill>
                          <a:srgbClr val="2B9DB7"/>
                        </a:solidFill>
                        <a:latin typeface="Source Sans 3"/>
                        <a:ea typeface="Source Sans 3"/>
                        <a:cs typeface="Source Sans 3"/>
                        <a:sym typeface="Source Sans 3"/>
                      </a:endParaRPr>
                    </a:p>
                  </a:txBody>
                  <a:tcPr marT="91425" marB="91425" marR="91425" marL="91425" anchor="ctr">
                    <a:lnL cap="flat" cmpd="sng" w="9525">
                      <a:solidFill>
                        <a:srgbClr val="999999"/>
                      </a:solidFill>
                      <a:prstDash val="solid"/>
                      <a:round/>
                      <a:headEnd len="sm" w="sm" type="none"/>
                      <a:tailEnd len="sm" w="sm" type="none"/>
                    </a:lnL>
                    <a:lnR cap="flat" cmpd="sng" w="9525">
                      <a:solidFill>
                        <a:srgbClr val="999999"/>
                      </a:solidFill>
                      <a:prstDash val="solid"/>
                      <a:round/>
                      <a:headEnd len="sm" w="sm" type="none"/>
                      <a:tailEnd len="sm" w="sm" type="none"/>
                    </a:lnR>
                    <a:lnT cap="flat" cmpd="sng" w="9525">
                      <a:solidFill>
                        <a:srgbClr val="999999"/>
                      </a:solidFill>
                      <a:prstDash val="solid"/>
                      <a:round/>
                      <a:headEnd len="sm" w="sm" type="none"/>
                      <a:tailEnd len="sm" w="sm" type="none"/>
                    </a:lnT>
                    <a:lnB cap="flat" cmpd="sng" w="9525">
                      <a:solidFill>
                        <a:srgbClr val="999999"/>
                      </a:solidFill>
                      <a:prstDash val="solid"/>
                      <a:round/>
                      <a:headEnd len="sm" w="sm" type="none"/>
                      <a:tailEnd len="sm" w="sm" type="none"/>
                    </a:lnB>
                  </a:tcPr>
                </a:tc>
                <a:tc>
                  <a:txBody>
                    <a:bodyPr/>
                    <a:lstStyle/>
                    <a:p>
                      <a:pPr indent="0" lvl="0" marL="0" rtl="0" algn="ctr">
                        <a:spcBef>
                          <a:spcPts val="0"/>
                        </a:spcBef>
                        <a:spcAft>
                          <a:spcPts val="0"/>
                        </a:spcAft>
                        <a:buNone/>
                      </a:pPr>
                      <a:r>
                        <a:rPr lang="en" sz="900">
                          <a:solidFill>
                            <a:schemeClr val="dk1"/>
                          </a:solidFill>
                          <a:latin typeface="Source Sans 3"/>
                          <a:ea typeface="Source Sans 3"/>
                          <a:cs typeface="Source Sans 3"/>
                          <a:sym typeface="Source Sans 3"/>
                        </a:rPr>
                        <a:t>Google</a:t>
                      </a:r>
                      <a:endParaRPr sz="900">
                        <a:solidFill>
                          <a:schemeClr val="dk1"/>
                        </a:solidFill>
                        <a:latin typeface="Source Sans 3"/>
                        <a:ea typeface="Source Sans 3"/>
                        <a:cs typeface="Source Sans 3"/>
                        <a:sym typeface="Source Sans 3"/>
                      </a:endParaRPr>
                    </a:p>
                  </a:txBody>
                  <a:tcPr marT="91425" marB="91425" marR="91425" marL="91425" anchor="ctr">
                    <a:lnL cap="flat" cmpd="sng" w="9525">
                      <a:solidFill>
                        <a:srgbClr val="999999"/>
                      </a:solidFill>
                      <a:prstDash val="solid"/>
                      <a:round/>
                      <a:headEnd len="sm" w="sm" type="none"/>
                      <a:tailEnd len="sm" w="sm" type="none"/>
                    </a:lnL>
                    <a:lnR cap="flat" cmpd="sng" w="9525">
                      <a:solidFill>
                        <a:srgbClr val="999999"/>
                      </a:solidFill>
                      <a:prstDash val="solid"/>
                      <a:round/>
                      <a:headEnd len="sm" w="sm" type="none"/>
                      <a:tailEnd len="sm" w="sm" type="none"/>
                    </a:lnR>
                    <a:lnT cap="flat" cmpd="sng" w="9525">
                      <a:solidFill>
                        <a:srgbClr val="999999"/>
                      </a:solidFill>
                      <a:prstDash val="solid"/>
                      <a:round/>
                      <a:headEnd len="sm" w="sm" type="none"/>
                      <a:tailEnd len="sm" w="sm" type="none"/>
                    </a:lnT>
                    <a:lnB cap="flat" cmpd="sng" w="9525">
                      <a:solidFill>
                        <a:srgbClr val="999999"/>
                      </a:solidFill>
                      <a:prstDash val="solid"/>
                      <a:round/>
                      <a:headEnd len="sm" w="sm" type="none"/>
                      <a:tailEnd len="sm" w="sm" type="none"/>
                    </a:lnB>
                  </a:tcPr>
                </a:tc>
                <a:tc>
                  <a:txBody>
                    <a:bodyPr/>
                    <a:lstStyle/>
                    <a:p>
                      <a:pPr indent="0" lvl="0" marL="0" rtl="0" algn="ctr">
                        <a:spcBef>
                          <a:spcPts val="0"/>
                        </a:spcBef>
                        <a:spcAft>
                          <a:spcPts val="0"/>
                        </a:spcAft>
                        <a:buNone/>
                      </a:pPr>
                      <a:r>
                        <a:rPr lang="en" sz="900">
                          <a:solidFill>
                            <a:schemeClr val="dk1"/>
                          </a:solidFill>
                          <a:latin typeface="Source Sans 3"/>
                          <a:ea typeface="Source Sans 3"/>
                          <a:cs typeface="Source Sans 3"/>
                          <a:sym typeface="Source Sans 3"/>
                        </a:rPr>
                        <a:t>Powerpoint</a:t>
                      </a:r>
                      <a:endParaRPr sz="900">
                        <a:solidFill>
                          <a:schemeClr val="dk1"/>
                        </a:solidFill>
                        <a:latin typeface="Source Sans 3"/>
                        <a:ea typeface="Source Sans 3"/>
                        <a:cs typeface="Source Sans 3"/>
                        <a:sym typeface="Source Sans 3"/>
                      </a:endParaRPr>
                    </a:p>
                  </a:txBody>
                  <a:tcPr marT="91425" marB="91425" marR="91425" marL="91425" anchor="ctr">
                    <a:lnL cap="flat" cmpd="sng" w="9525">
                      <a:solidFill>
                        <a:srgbClr val="999999"/>
                      </a:solidFill>
                      <a:prstDash val="solid"/>
                      <a:round/>
                      <a:headEnd len="sm" w="sm" type="none"/>
                      <a:tailEnd len="sm" w="sm" type="none"/>
                    </a:lnL>
                    <a:lnR cap="flat" cmpd="sng" w="9525">
                      <a:solidFill>
                        <a:srgbClr val="999999"/>
                      </a:solidFill>
                      <a:prstDash val="solid"/>
                      <a:round/>
                      <a:headEnd len="sm" w="sm" type="none"/>
                      <a:tailEnd len="sm" w="sm" type="none"/>
                    </a:lnR>
                    <a:lnT cap="flat" cmpd="sng" w="9525">
                      <a:solidFill>
                        <a:srgbClr val="999999"/>
                      </a:solidFill>
                      <a:prstDash val="solid"/>
                      <a:round/>
                      <a:headEnd len="sm" w="sm" type="none"/>
                      <a:tailEnd len="sm" w="sm" type="none"/>
                    </a:lnT>
                    <a:lnB cap="flat" cmpd="sng" w="9525">
                      <a:solidFill>
                        <a:srgbClr val="999999"/>
                      </a:solidFill>
                      <a:prstDash val="solid"/>
                      <a:round/>
                      <a:headEnd len="sm" w="sm" type="none"/>
                      <a:tailEnd len="sm" w="sm" type="none"/>
                    </a:lnB>
                  </a:tcPr>
                </a:tc>
                <a:tc>
                  <a:txBody>
                    <a:bodyPr/>
                    <a:lstStyle/>
                    <a:p>
                      <a:pPr indent="0" lvl="0" marL="0" rtl="0" algn="ctr">
                        <a:spcBef>
                          <a:spcPts val="0"/>
                        </a:spcBef>
                        <a:spcAft>
                          <a:spcPts val="0"/>
                        </a:spcAft>
                        <a:buNone/>
                      </a:pPr>
                      <a:r>
                        <a:rPr lang="en" sz="900">
                          <a:solidFill>
                            <a:schemeClr val="dk1"/>
                          </a:solidFill>
                          <a:latin typeface="Source Sans 3"/>
                          <a:ea typeface="Source Sans 3"/>
                          <a:cs typeface="Source Sans 3"/>
                          <a:sym typeface="Source Sans 3"/>
                        </a:rPr>
                        <a:t>Keynote</a:t>
                      </a:r>
                      <a:endParaRPr sz="900">
                        <a:solidFill>
                          <a:schemeClr val="dk1"/>
                        </a:solidFill>
                        <a:latin typeface="Source Sans 3"/>
                        <a:ea typeface="Source Sans 3"/>
                        <a:cs typeface="Source Sans 3"/>
                        <a:sym typeface="Source Sans 3"/>
                      </a:endParaRPr>
                    </a:p>
                  </a:txBody>
                  <a:tcPr marT="91425" marB="91425" marR="91425" marL="91425" anchor="ctr">
                    <a:lnL cap="flat" cmpd="sng" w="9525">
                      <a:solidFill>
                        <a:srgbClr val="999999"/>
                      </a:solidFill>
                      <a:prstDash val="solid"/>
                      <a:round/>
                      <a:headEnd len="sm" w="sm" type="none"/>
                      <a:tailEnd len="sm" w="sm" type="none"/>
                    </a:lnL>
                    <a:lnR cap="flat" cmpd="sng" w="9525">
                      <a:solidFill>
                        <a:srgbClr val="999999"/>
                      </a:solidFill>
                      <a:prstDash val="solid"/>
                      <a:round/>
                      <a:headEnd len="sm" w="sm" type="none"/>
                      <a:tailEnd len="sm" w="sm" type="none"/>
                    </a:lnR>
                    <a:lnT cap="flat" cmpd="sng" w="9525">
                      <a:solidFill>
                        <a:srgbClr val="999999"/>
                      </a:solidFill>
                      <a:prstDash val="solid"/>
                      <a:round/>
                      <a:headEnd len="sm" w="sm" type="none"/>
                      <a:tailEnd len="sm" w="sm" type="none"/>
                    </a:lnT>
                    <a:lnB cap="flat" cmpd="sng" w="9525">
                      <a:solidFill>
                        <a:srgbClr val="999999"/>
                      </a:solidFill>
                      <a:prstDash val="solid"/>
                      <a:round/>
                      <a:headEnd len="sm" w="sm" type="none"/>
                      <a:tailEnd len="sm" w="sm" type="none"/>
                    </a:lnB>
                  </a:tcPr>
                </a:tc>
                <a:tc>
                  <a:txBody>
                    <a:bodyPr/>
                    <a:lstStyle/>
                    <a:p>
                      <a:pPr indent="0" lvl="0" marL="0" rtl="0" algn="ctr">
                        <a:spcBef>
                          <a:spcPts val="0"/>
                        </a:spcBef>
                        <a:spcAft>
                          <a:spcPts val="0"/>
                        </a:spcAft>
                        <a:buNone/>
                      </a:pPr>
                      <a:r>
                        <a:rPr lang="en" sz="900">
                          <a:solidFill>
                            <a:schemeClr val="dk1"/>
                          </a:solidFill>
                          <a:latin typeface="Source Sans 3"/>
                          <a:ea typeface="Source Sans 3"/>
                          <a:cs typeface="Source Sans 3"/>
                          <a:sym typeface="Source Sans 3"/>
                        </a:rPr>
                        <a:t>Impress</a:t>
                      </a:r>
                      <a:endParaRPr sz="900">
                        <a:solidFill>
                          <a:schemeClr val="dk1"/>
                        </a:solidFill>
                        <a:latin typeface="Source Sans 3"/>
                        <a:ea typeface="Source Sans 3"/>
                        <a:cs typeface="Source Sans 3"/>
                        <a:sym typeface="Source Sans 3"/>
                      </a:endParaRPr>
                    </a:p>
                  </a:txBody>
                  <a:tcPr marT="91425" marB="91425" marR="91425" marL="91425" anchor="ctr">
                    <a:lnL cap="flat" cmpd="sng" w="9525">
                      <a:solidFill>
                        <a:srgbClr val="999999"/>
                      </a:solidFill>
                      <a:prstDash val="solid"/>
                      <a:round/>
                      <a:headEnd len="sm" w="sm" type="none"/>
                      <a:tailEnd len="sm" w="sm" type="none"/>
                    </a:lnL>
                    <a:lnR cap="flat" cmpd="sng" w="9525">
                      <a:solidFill>
                        <a:srgbClr val="999999"/>
                      </a:solidFill>
                      <a:prstDash val="solid"/>
                      <a:round/>
                      <a:headEnd len="sm" w="sm" type="none"/>
                      <a:tailEnd len="sm" w="sm" type="none"/>
                    </a:lnR>
                    <a:lnT cap="flat" cmpd="sng" w="9525">
                      <a:solidFill>
                        <a:srgbClr val="999999"/>
                      </a:solidFill>
                      <a:prstDash val="solid"/>
                      <a:round/>
                      <a:headEnd len="sm" w="sm" type="none"/>
                      <a:tailEnd len="sm" w="sm" type="none"/>
                    </a:lnT>
                    <a:lnB cap="flat" cmpd="sng" w="9525">
                      <a:solidFill>
                        <a:srgbClr val="999999"/>
                      </a:solidFill>
                      <a:prstDash val="solid"/>
                      <a:round/>
                      <a:headEnd len="sm" w="sm" type="none"/>
                      <a:tailEnd len="sm" w="sm" type="none"/>
                    </a:lnB>
                  </a:tcPr>
                </a:tc>
              </a:tr>
            </a:tbl>
          </a:graphicData>
        </a:graphic>
      </p:graphicFrame>
    </p:spTree>
  </p:cSld>
  <p:clrMapOvr>
    <a:masterClrMapping/>
  </p:clrMapOvr>
</p:sld>
</file>

<file path=ppt/slides/slide1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51" name="Shape 151"/>
        <p:cNvGrpSpPr/>
        <p:nvPr/>
      </p:nvGrpSpPr>
      <p:grpSpPr>
        <a:xfrm>
          <a:off x="0" y="0"/>
          <a:ext cx="0" cy="0"/>
          <a:chOff x="0" y="0"/>
          <a:chExt cx="0" cy="0"/>
        </a:xfrm>
      </p:grpSpPr>
      <p:sp>
        <p:nvSpPr>
          <p:cNvPr id="152" name="Google Shape;152;p30"/>
          <p:cNvSpPr txBox="1"/>
          <p:nvPr>
            <p:ph type="title"/>
          </p:nvPr>
        </p:nvSpPr>
        <p:spPr>
          <a:xfrm>
            <a:off x="252225" y="182600"/>
            <a:ext cx="8621700" cy="96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rPr lang="en"/>
              <a:t>Example map</a:t>
            </a:r>
            <a:endParaRPr/>
          </a:p>
        </p:txBody>
      </p:sp>
      <p:sp>
        <p:nvSpPr>
          <p:cNvPr id="153" name="Google Shape;153;p30"/>
          <p:cNvSpPr txBox="1"/>
          <p:nvPr>
            <p:ph idx="1" type="body"/>
          </p:nvPr>
        </p:nvSpPr>
        <p:spPr>
          <a:xfrm>
            <a:off x="252075" y="4749275"/>
            <a:ext cx="8621700" cy="210900"/>
          </a:xfrm>
          <a:prstGeom prst="rect">
            <a:avLst/>
          </a:prstGeom>
        </p:spPr>
        <p:txBody>
          <a:bodyPr anchorCtr="0" anchor="t" bIns="91425" lIns="91425" spcFirstLastPara="1" rIns="91425" wrap="square" tIns="91425">
            <a:noAutofit/>
          </a:bodyPr>
          <a:lstStyle/>
          <a:p>
            <a:pPr indent="0" lvl="0" marL="0" rtl="0" algn="just">
              <a:spcBef>
                <a:spcPts val="0"/>
              </a:spcBef>
              <a:spcAft>
                <a:spcPts val="0"/>
              </a:spcAft>
              <a:buNone/>
            </a:pPr>
            <a:r>
              <a:t/>
            </a:r>
            <a:endParaRPr>
              <a:solidFill>
                <a:srgbClr val="E5BD8D"/>
              </a:solidFill>
            </a:endParaRPr>
          </a:p>
        </p:txBody>
      </p:sp>
      <p:pic>
        <p:nvPicPr>
          <p:cNvPr id="154" name="Google Shape;154;p30"/>
          <p:cNvPicPr preferRelativeResize="0"/>
          <p:nvPr/>
        </p:nvPicPr>
        <p:blipFill>
          <a:blip r:embed="rId3">
            <a:alphaModFix/>
          </a:blip>
          <a:stretch>
            <a:fillRect/>
          </a:stretch>
        </p:blipFill>
        <p:spPr>
          <a:xfrm>
            <a:off x="332850" y="1147400"/>
            <a:ext cx="6705475" cy="3297077"/>
          </a:xfrm>
          <a:prstGeom prst="rect">
            <a:avLst/>
          </a:prstGeom>
          <a:noFill/>
          <a:ln>
            <a:noFill/>
          </a:ln>
        </p:spPr>
      </p:pic>
      <p:pic>
        <p:nvPicPr>
          <p:cNvPr id="155" name="Google Shape;155;p30"/>
          <p:cNvPicPr preferRelativeResize="0"/>
          <p:nvPr/>
        </p:nvPicPr>
        <p:blipFill>
          <a:blip r:embed="rId4">
            <a:alphaModFix/>
          </a:blip>
          <a:stretch>
            <a:fillRect/>
          </a:stretch>
        </p:blipFill>
        <p:spPr>
          <a:xfrm>
            <a:off x="1845650" y="2362169"/>
            <a:ext cx="194500" cy="277775"/>
          </a:xfrm>
          <a:prstGeom prst="rect">
            <a:avLst/>
          </a:prstGeom>
          <a:noFill/>
          <a:ln>
            <a:noFill/>
          </a:ln>
        </p:spPr>
      </p:pic>
      <p:pic>
        <p:nvPicPr>
          <p:cNvPr id="156" name="Google Shape;156;p30"/>
          <p:cNvPicPr preferRelativeResize="0"/>
          <p:nvPr/>
        </p:nvPicPr>
        <p:blipFill>
          <a:blip r:embed="rId4">
            <a:alphaModFix/>
          </a:blip>
          <a:stretch>
            <a:fillRect/>
          </a:stretch>
        </p:blipFill>
        <p:spPr>
          <a:xfrm>
            <a:off x="1167675" y="2240469"/>
            <a:ext cx="194500" cy="277775"/>
          </a:xfrm>
          <a:prstGeom prst="rect">
            <a:avLst/>
          </a:prstGeom>
          <a:noFill/>
          <a:ln>
            <a:noFill/>
          </a:ln>
        </p:spPr>
      </p:pic>
      <p:pic>
        <p:nvPicPr>
          <p:cNvPr id="157" name="Google Shape;157;p30"/>
          <p:cNvPicPr preferRelativeResize="0"/>
          <p:nvPr/>
        </p:nvPicPr>
        <p:blipFill>
          <a:blip r:embed="rId4">
            <a:alphaModFix/>
          </a:blip>
          <a:stretch>
            <a:fillRect/>
          </a:stretch>
        </p:blipFill>
        <p:spPr>
          <a:xfrm>
            <a:off x="3303300" y="2240469"/>
            <a:ext cx="194500" cy="277775"/>
          </a:xfrm>
          <a:prstGeom prst="rect">
            <a:avLst/>
          </a:prstGeom>
          <a:noFill/>
          <a:ln>
            <a:noFill/>
          </a:ln>
        </p:spPr>
      </p:pic>
      <p:pic>
        <p:nvPicPr>
          <p:cNvPr id="158" name="Google Shape;158;p30"/>
          <p:cNvPicPr preferRelativeResize="0"/>
          <p:nvPr/>
        </p:nvPicPr>
        <p:blipFill>
          <a:blip r:embed="rId4">
            <a:alphaModFix/>
          </a:blip>
          <a:stretch>
            <a:fillRect/>
          </a:stretch>
        </p:blipFill>
        <p:spPr>
          <a:xfrm>
            <a:off x="2262525" y="3593319"/>
            <a:ext cx="194500" cy="277775"/>
          </a:xfrm>
          <a:prstGeom prst="rect">
            <a:avLst/>
          </a:prstGeom>
          <a:noFill/>
          <a:ln>
            <a:noFill/>
          </a:ln>
        </p:spPr>
      </p:pic>
      <p:pic>
        <p:nvPicPr>
          <p:cNvPr id="159" name="Google Shape;159;p30"/>
          <p:cNvPicPr preferRelativeResize="0"/>
          <p:nvPr/>
        </p:nvPicPr>
        <p:blipFill>
          <a:blip r:embed="rId4">
            <a:alphaModFix/>
          </a:blip>
          <a:stretch>
            <a:fillRect/>
          </a:stretch>
        </p:blipFill>
        <p:spPr>
          <a:xfrm>
            <a:off x="3898325" y="2084394"/>
            <a:ext cx="194500" cy="277775"/>
          </a:xfrm>
          <a:prstGeom prst="rect">
            <a:avLst/>
          </a:prstGeom>
          <a:noFill/>
          <a:ln>
            <a:noFill/>
          </a:ln>
        </p:spPr>
      </p:pic>
      <p:pic>
        <p:nvPicPr>
          <p:cNvPr id="160" name="Google Shape;160;p30"/>
          <p:cNvPicPr preferRelativeResize="0"/>
          <p:nvPr/>
        </p:nvPicPr>
        <p:blipFill>
          <a:blip r:embed="rId4">
            <a:alphaModFix/>
          </a:blip>
          <a:stretch>
            <a:fillRect/>
          </a:stretch>
        </p:blipFill>
        <p:spPr>
          <a:xfrm>
            <a:off x="6154900" y="3593319"/>
            <a:ext cx="194500" cy="277775"/>
          </a:xfrm>
          <a:prstGeom prst="rect">
            <a:avLst/>
          </a:prstGeom>
          <a:noFill/>
          <a:ln>
            <a:noFill/>
          </a:ln>
        </p:spPr>
      </p:pic>
      <p:pic>
        <p:nvPicPr>
          <p:cNvPr id="161" name="Google Shape;161;p30"/>
          <p:cNvPicPr preferRelativeResize="0"/>
          <p:nvPr/>
        </p:nvPicPr>
        <p:blipFill>
          <a:blip r:embed="rId4">
            <a:alphaModFix/>
          </a:blip>
          <a:stretch>
            <a:fillRect/>
          </a:stretch>
        </p:blipFill>
        <p:spPr>
          <a:xfrm>
            <a:off x="5565600" y="2240469"/>
            <a:ext cx="194500" cy="277775"/>
          </a:xfrm>
          <a:prstGeom prst="rect">
            <a:avLst/>
          </a:prstGeom>
          <a:noFill/>
          <a:ln>
            <a:noFill/>
          </a:ln>
        </p:spPr>
      </p:pic>
      <p:pic>
        <p:nvPicPr>
          <p:cNvPr id="162" name="Google Shape;162;p30"/>
          <p:cNvPicPr preferRelativeResize="0"/>
          <p:nvPr/>
        </p:nvPicPr>
        <p:blipFill>
          <a:blip r:embed="rId4">
            <a:alphaModFix/>
          </a:blip>
          <a:stretch>
            <a:fillRect/>
          </a:stretch>
        </p:blipFill>
        <p:spPr>
          <a:xfrm>
            <a:off x="6008225" y="2316419"/>
            <a:ext cx="194500" cy="277775"/>
          </a:xfrm>
          <a:prstGeom prst="rect">
            <a:avLst/>
          </a:prstGeom>
          <a:noFill/>
          <a:ln>
            <a:noFill/>
          </a:ln>
        </p:spPr>
      </p:pic>
    </p:spTree>
  </p:cSld>
  <p:clrMapOvr>
    <a:masterClrMapping/>
  </p:clrMapOvr>
</p:sld>
</file>

<file path=ppt/slides/slide1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66" name="Shape 166"/>
        <p:cNvGrpSpPr/>
        <p:nvPr/>
      </p:nvGrpSpPr>
      <p:grpSpPr>
        <a:xfrm>
          <a:off x="0" y="0"/>
          <a:ext cx="0" cy="0"/>
          <a:chOff x="0" y="0"/>
          <a:chExt cx="0" cy="0"/>
        </a:xfrm>
      </p:grpSpPr>
      <p:sp>
        <p:nvSpPr>
          <p:cNvPr id="167" name="Google Shape;167;p31"/>
          <p:cNvSpPr txBox="1"/>
          <p:nvPr>
            <p:ph type="title"/>
          </p:nvPr>
        </p:nvSpPr>
        <p:spPr>
          <a:xfrm>
            <a:off x="252225" y="182600"/>
            <a:ext cx="8621700" cy="964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rPr lang="en"/>
              <a:t>Icons</a:t>
            </a:r>
            <a:endParaRPr/>
          </a:p>
        </p:txBody>
      </p:sp>
      <p:pic>
        <p:nvPicPr>
          <p:cNvPr id="168" name="Google Shape;168;p31"/>
          <p:cNvPicPr preferRelativeResize="0"/>
          <p:nvPr/>
        </p:nvPicPr>
        <p:blipFill>
          <a:blip r:embed="rId3">
            <a:alphaModFix/>
          </a:blip>
          <a:stretch>
            <a:fillRect/>
          </a:stretch>
        </p:blipFill>
        <p:spPr>
          <a:xfrm>
            <a:off x="252225" y="1581725"/>
            <a:ext cx="303000" cy="303000"/>
          </a:xfrm>
          <a:prstGeom prst="rect">
            <a:avLst/>
          </a:prstGeom>
          <a:noFill/>
          <a:ln>
            <a:noFill/>
          </a:ln>
        </p:spPr>
      </p:pic>
      <p:pic>
        <p:nvPicPr>
          <p:cNvPr id="169" name="Google Shape;169;p31"/>
          <p:cNvPicPr preferRelativeResize="0"/>
          <p:nvPr/>
        </p:nvPicPr>
        <p:blipFill>
          <a:blip r:embed="rId4">
            <a:alphaModFix/>
          </a:blip>
          <a:stretch>
            <a:fillRect/>
          </a:stretch>
        </p:blipFill>
        <p:spPr>
          <a:xfrm>
            <a:off x="555075" y="1579025"/>
            <a:ext cx="308400" cy="308400"/>
          </a:xfrm>
          <a:prstGeom prst="rect">
            <a:avLst/>
          </a:prstGeom>
          <a:noFill/>
          <a:ln>
            <a:noFill/>
          </a:ln>
        </p:spPr>
      </p:pic>
      <p:pic>
        <p:nvPicPr>
          <p:cNvPr id="170" name="Google Shape;170;p31"/>
          <p:cNvPicPr preferRelativeResize="0"/>
          <p:nvPr/>
        </p:nvPicPr>
        <p:blipFill>
          <a:blip r:embed="rId5">
            <a:alphaModFix/>
          </a:blip>
          <a:stretch>
            <a:fillRect/>
          </a:stretch>
        </p:blipFill>
        <p:spPr>
          <a:xfrm>
            <a:off x="854500" y="1579025"/>
            <a:ext cx="308400" cy="308400"/>
          </a:xfrm>
          <a:prstGeom prst="rect">
            <a:avLst/>
          </a:prstGeom>
          <a:noFill/>
          <a:ln>
            <a:noFill/>
          </a:ln>
        </p:spPr>
      </p:pic>
      <p:pic>
        <p:nvPicPr>
          <p:cNvPr id="171" name="Google Shape;171;p31"/>
          <p:cNvPicPr preferRelativeResize="0"/>
          <p:nvPr/>
        </p:nvPicPr>
        <p:blipFill>
          <a:blip r:embed="rId6">
            <a:alphaModFix/>
          </a:blip>
          <a:stretch>
            <a:fillRect/>
          </a:stretch>
        </p:blipFill>
        <p:spPr>
          <a:xfrm>
            <a:off x="1166475" y="1581715"/>
            <a:ext cx="303000" cy="303000"/>
          </a:xfrm>
          <a:prstGeom prst="rect">
            <a:avLst/>
          </a:prstGeom>
          <a:noFill/>
          <a:ln>
            <a:noFill/>
          </a:ln>
        </p:spPr>
      </p:pic>
      <p:pic>
        <p:nvPicPr>
          <p:cNvPr id="172" name="Google Shape;172;p31"/>
          <p:cNvPicPr preferRelativeResize="0"/>
          <p:nvPr/>
        </p:nvPicPr>
        <p:blipFill>
          <a:blip r:embed="rId7">
            <a:alphaModFix/>
          </a:blip>
          <a:stretch>
            <a:fillRect/>
          </a:stretch>
        </p:blipFill>
        <p:spPr>
          <a:xfrm>
            <a:off x="1462175" y="1579025"/>
            <a:ext cx="308400" cy="308400"/>
          </a:xfrm>
          <a:prstGeom prst="rect">
            <a:avLst/>
          </a:prstGeom>
          <a:noFill/>
          <a:ln>
            <a:noFill/>
          </a:ln>
        </p:spPr>
      </p:pic>
      <p:pic>
        <p:nvPicPr>
          <p:cNvPr id="173" name="Google Shape;173;p31"/>
          <p:cNvPicPr preferRelativeResize="0"/>
          <p:nvPr/>
        </p:nvPicPr>
        <p:blipFill>
          <a:blip r:embed="rId8">
            <a:alphaModFix/>
          </a:blip>
          <a:stretch>
            <a:fillRect/>
          </a:stretch>
        </p:blipFill>
        <p:spPr>
          <a:xfrm>
            <a:off x="256050" y="1284875"/>
            <a:ext cx="303000" cy="303000"/>
          </a:xfrm>
          <a:prstGeom prst="rect">
            <a:avLst/>
          </a:prstGeom>
          <a:noFill/>
          <a:ln>
            <a:noFill/>
          </a:ln>
        </p:spPr>
      </p:pic>
      <p:pic>
        <p:nvPicPr>
          <p:cNvPr id="174" name="Google Shape;174;p31"/>
          <p:cNvPicPr preferRelativeResize="0"/>
          <p:nvPr/>
        </p:nvPicPr>
        <p:blipFill>
          <a:blip r:embed="rId9">
            <a:alphaModFix/>
          </a:blip>
          <a:stretch>
            <a:fillRect/>
          </a:stretch>
        </p:blipFill>
        <p:spPr>
          <a:xfrm>
            <a:off x="557775" y="1284875"/>
            <a:ext cx="303000" cy="303000"/>
          </a:xfrm>
          <a:prstGeom prst="rect">
            <a:avLst/>
          </a:prstGeom>
          <a:noFill/>
          <a:ln>
            <a:noFill/>
          </a:ln>
        </p:spPr>
      </p:pic>
      <p:pic>
        <p:nvPicPr>
          <p:cNvPr id="175" name="Google Shape;175;p31"/>
          <p:cNvPicPr preferRelativeResize="0"/>
          <p:nvPr/>
        </p:nvPicPr>
        <p:blipFill>
          <a:blip r:embed="rId10">
            <a:alphaModFix/>
          </a:blip>
          <a:stretch>
            <a:fillRect/>
          </a:stretch>
        </p:blipFill>
        <p:spPr>
          <a:xfrm>
            <a:off x="863325" y="1282175"/>
            <a:ext cx="308400" cy="308400"/>
          </a:xfrm>
          <a:prstGeom prst="rect">
            <a:avLst/>
          </a:prstGeom>
          <a:noFill/>
          <a:ln>
            <a:noFill/>
          </a:ln>
        </p:spPr>
      </p:pic>
      <p:pic>
        <p:nvPicPr>
          <p:cNvPr id="176" name="Google Shape;176;p31"/>
          <p:cNvPicPr preferRelativeResize="0"/>
          <p:nvPr/>
        </p:nvPicPr>
        <p:blipFill>
          <a:blip r:embed="rId11">
            <a:alphaModFix/>
          </a:blip>
          <a:stretch>
            <a:fillRect/>
          </a:stretch>
        </p:blipFill>
        <p:spPr>
          <a:xfrm>
            <a:off x="1163775" y="1282175"/>
            <a:ext cx="308400" cy="308400"/>
          </a:xfrm>
          <a:prstGeom prst="rect">
            <a:avLst/>
          </a:prstGeom>
          <a:noFill/>
          <a:ln>
            <a:noFill/>
          </a:ln>
        </p:spPr>
      </p:pic>
      <p:pic>
        <p:nvPicPr>
          <p:cNvPr id="177" name="Google Shape;177;p31"/>
          <p:cNvPicPr preferRelativeResize="0"/>
          <p:nvPr/>
        </p:nvPicPr>
        <p:blipFill>
          <a:blip r:embed="rId12">
            <a:alphaModFix/>
          </a:blip>
          <a:stretch>
            <a:fillRect/>
          </a:stretch>
        </p:blipFill>
        <p:spPr>
          <a:xfrm>
            <a:off x="1458338" y="1282175"/>
            <a:ext cx="308400" cy="308400"/>
          </a:xfrm>
          <a:prstGeom prst="rect">
            <a:avLst/>
          </a:prstGeom>
          <a:noFill/>
          <a:ln>
            <a:noFill/>
          </a:ln>
        </p:spPr>
      </p:pic>
      <p:pic>
        <p:nvPicPr>
          <p:cNvPr id="178" name="Google Shape;178;p31"/>
          <p:cNvPicPr preferRelativeResize="0"/>
          <p:nvPr/>
        </p:nvPicPr>
        <p:blipFill>
          <a:blip r:embed="rId13">
            <a:alphaModFix/>
          </a:blip>
          <a:stretch>
            <a:fillRect/>
          </a:stretch>
        </p:blipFill>
        <p:spPr>
          <a:xfrm>
            <a:off x="1775175" y="1284875"/>
            <a:ext cx="303000" cy="303000"/>
          </a:xfrm>
          <a:prstGeom prst="rect">
            <a:avLst/>
          </a:prstGeom>
          <a:noFill/>
          <a:ln>
            <a:noFill/>
          </a:ln>
        </p:spPr>
      </p:pic>
      <p:pic>
        <p:nvPicPr>
          <p:cNvPr id="179" name="Google Shape;179;p31"/>
          <p:cNvPicPr preferRelativeResize="0"/>
          <p:nvPr/>
        </p:nvPicPr>
        <p:blipFill>
          <a:blip r:embed="rId14">
            <a:alphaModFix/>
          </a:blip>
          <a:stretch>
            <a:fillRect/>
          </a:stretch>
        </p:blipFill>
        <p:spPr>
          <a:xfrm>
            <a:off x="2070138" y="1284875"/>
            <a:ext cx="303000" cy="303000"/>
          </a:xfrm>
          <a:prstGeom prst="rect">
            <a:avLst/>
          </a:prstGeom>
          <a:noFill/>
          <a:ln>
            <a:noFill/>
          </a:ln>
        </p:spPr>
      </p:pic>
      <p:pic>
        <p:nvPicPr>
          <p:cNvPr id="180" name="Google Shape;180;p31"/>
          <p:cNvPicPr preferRelativeResize="0"/>
          <p:nvPr/>
        </p:nvPicPr>
        <p:blipFill>
          <a:blip r:embed="rId15">
            <a:alphaModFix/>
          </a:blip>
          <a:stretch>
            <a:fillRect/>
          </a:stretch>
        </p:blipFill>
        <p:spPr>
          <a:xfrm>
            <a:off x="2364325" y="1284875"/>
            <a:ext cx="303000" cy="303000"/>
          </a:xfrm>
          <a:prstGeom prst="rect">
            <a:avLst/>
          </a:prstGeom>
          <a:noFill/>
          <a:ln>
            <a:noFill/>
          </a:ln>
        </p:spPr>
      </p:pic>
      <p:pic>
        <p:nvPicPr>
          <p:cNvPr id="181" name="Google Shape;181;p31"/>
          <p:cNvPicPr preferRelativeResize="0"/>
          <p:nvPr/>
        </p:nvPicPr>
        <p:blipFill>
          <a:blip r:embed="rId16">
            <a:alphaModFix/>
          </a:blip>
          <a:stretch>
            <a:fillRect/>
          </a:stretch>
        </p:blipFill>
        <p:spPr>
          <a:xfrm>
            <a:off x="2676550" y="1282175"/>
            <a:ext cx="308400" cy="308400"/>
          </a:xfrm>
          <a:prstGeom prst="rect">
            <a:avLst/>
          </a:prstGeom>
          <a:noFill/>
          <a:ln>
            <a:noFill/>
          </a:ln>
        </p:spPr>
      </p:pic>
      <p:pic>
        <p:nvPicPr>
          <p:cNvPr id="182" name="Google Shape;182;p31"/>
          <p:cNvPicPr preferRelativeResize="0"/>
          <p:nvPr/>
        </p:nvPicPr>
        <p:blipFill>
          <a:blip r:embed="rId17">
            <a:alphaModFix/>
          </a:blip>
          <a:stretch>
            <a:fillRect/>
          </a:stretch>
        </p:blipFill>
        <p:spPr>
          <a:xfrm>
            <a:off x="2989088" y="1291125"/>
            <a:ext cx="290500" cy="290500"/>
          </a:xfrm>
          <a:prstGeom prst="rect">
            <a:avLst/>
          </a:prstGeom>
          <a:noFill/>
          <a:ln>
            <a:noFill/>
          </a:ln>
        </p:spPr>
      </p:pic>
      <p:pic>
        <p:nvPicPr>
          <p:cNvPr id="183" name="Google Shape;183;p31"/>
          <p:cNvPicPr preferRelativeResize="0"/>
          <p:nvPr/>
        </p:nvPicPr>
        <p:blipFill>
          <a:blip r:embed="rId18">
            <a:alphaModFix/>
          </a:blip>
          <a:stretch>
            <a:fillRect/>
          </a:stretch>
        </p:blipFill>
        <p:spPr>
          <a:xfrm>
            <a:off x="3288350" y="1284875"/>
            <a:ext cx="303000" cy="303000"/>
          </a:xfrm>
          <a:prstGeom prst="rect">
            <a:avLst/>
          </a:prstGeom>
          <a:noFill/>
          <a:ln>
            <a:noFill/>
          </a:ln>
        </p:spPr>
      </p:pic>
      <p:pic>
        <p:nvPicPr>
          <p:cNvPr id="184" name="Google Shape;184;p31"/>
          <p:cNvPicPr preferRelativeResize="0"/>
          <p:nvPr/>
        </p:nvPicPr>
        <p:blipFill>
          <a:blip r:embed="rId19">
            <a:alphaModFix/>
          </a:blip>
          <a:stretch>
            <a:fillRect/>
          </a:stretch>
        </p:blipFill>
        <p:spPr>
          <a:xfrm>
            <a:off x="3578125" y="1282175"/>
            <a:ext cx="308400" cy="308400"/>
          </a:xfrm>
          <a:prstGeom prst="rect">
            <a:avLst/>
          </a:prstGeom>
          <a:noFill/>
          <a:ln>
            <a:noFill/>
          </a:ln>
        </p:spPr>
      </p:pic>
      <p:pic>
        <p:nvPicPr>
          <p:cNvPr id="185" name="Google Shape;185;p31"/>
          <p:cNvPicPr preferRelativeResize="0"/>
          <p:nvPr/>
        </p:nvPicPr>
        <p:blipFill>
          <a:blip r:embed="rId20">
            <a:alphaModFix/>
          </a:blip>
          <a:stretch>
            <a:fillRect/>
          </a:stretch>
        </p:blipFill>
        <p:spPr>
          <a:xfrm>
            <a:off x="3893175" y="1292612"/>
            <a:ext cx="303000" cy="303000"/>
          </a:xfrm>
          <a:prstGeom prst="rect">
            <a:avLst/>
          </a:prstGeom>
          <a:noFill/>
          <a:ln>
            <a:noFill/>
          </a:ln>
        </p:spPr>
      </p:pic>
      <p:pic>
        <p:nvPicPr>
          <p:cNvPr id="186" name="Google Shape;186;p31"/>
          <p:cNvPicPr preferRelativeResize="0"/>
          <p:nvPr/>
        </p:nvPicPr>
        <p:blipFill>
          <a:blip r:embed="rId21">
            <a:alphaModFix/>
          </a:blip>
          <a:stretch>
            <a:fillRect/>
          </a:stretch>
        </p:blipFill>
        <p:spPr>
          <a:xfrm>
            <a:off x="4196150" y="1292613"/>
            <a:ext cx="303000" cy="303000"/>
          </a:xfrm>
          <a:prstGeom prst="rect">
            <a:avLst/>
          </a:prstGeom>
          <a:noFill/>
          <a:ln>
            <a:noFill/>
          </a:ln>
        </p:spPr>
      </p:pic>
      <p:pic>
        <p:nvPicPr>
          <p:cNvPr id="187" name="Google Shape;187;p31"/>
          <p:cNvPicPr preferRelativeResize="0"/>
          <p:nvPr/>
        </p:nvPicPr>
        <p:blipFill>
          <a:blip r:embed="rId22">
            <a:alphaModFix/>
          </a:blip>
          <a:stretch>
            <a:fillRect/>
          </a:stretch>
        </p:blipFill>
        <p:spPr>
          <a:xfrm>
            <a:off x="4515000" y="1298862"/>
            <a:ext cx="290500" cy="290500"/>
          </a:xfrm>
          <a:prstGeom prst="rect">
            <a:avLst/>
          </a:prstGeom>
          <a:noFill/>
          <a:ln>
            <a:noFill/>
          </a:ln>
        </p:spPr>
      </p:pic>
      <p:pic>
        <p:nvPicPr>
          <p:cNvPr id="188" name="Google Shape;188;p31"/>
          <p:cNvPicPr preferRelativeResize="0"/>
          <p:nvPr/>
        </p:nvPicPr>
        <p:blipFill>
          <a:blip r:embed="rId23">
            <a:alphaModFix/>
          </a:blip>
          <a:stretch>
            <a:fillRect/>
          </a:stretch>
        </p:blipFill>
        <p:spPr>
          <a:xfrm>
            <a:off x="4821350" y="1292613"/>
            <a:ext cx="303000" cy="303000"/>
          </a:xfrm>
          <a:prstGeom prst="rect">
            <a:avLst/>
          </a:prstGeom>
          <a:noFill/>
          <a:ln>
            <a:noFill/>
          </a:ln>
        </p:spPr>
      </p:pic>
      <p:pic>
        <p:nvPicPr>
          <p:cNvPr id="189" name="Google Shape;189;p31"/>
          <p:cNvPicPr preferRelativeResize="0"/>
          <p:nvPr/>
        </p:nvPicPr>
        <p:blipFill>
          <a:blip r:embed="rId24">
            <a:alphaModFix/>
          </a:blip>
          <a:stretch>
            <a:fillRect/>
          </a:stretch>
        </p:blipFill>
        <p:spPr>
          <a:xfrm>
            <a:off x="5110813" y="1292613"/>
            <a:ext cx="303000" cy="303000"/>
          </a:xfrm>
          <a:prstGeom prst="rect">
            <a:avLst/>
          </a:prstGeom>
          <a:noFill/>
          <a:ln>
            <a:noFill/>
          </a:ln>
        </p:spPr>
      </p:pic>
      <p:pic>
        <p:nvPicPr>
          <p:cNvPr id="190" name="Google Shape;190;p31"/>
          <p:cNvPicPr preferRelativeResize="0"/>
          <p:nvPr/>
        </p:nvPicPr>
        <p:blipFill>
          <a:blip r:embed="rId25">
            <a:alphaModFix/>
          </a:blip>
          <a:stretch>
            <a:fillRect/>
          </a:stretch>
        </p:blipFill>
        <p:spPr>
          <a:xfrm>
            <a:off x="5415950" y="1298863"/>
            <a:ext cx="290500" cy="290500"/>
          </a:xfrm>
          <a:prstGeom prst="rect">
            <a:avLst/>
          </a:prstGeom>
          <a:noFill/>
          <a:ln>
            <a:noFill/>
          </a:ln>
        </p:spPr>
      </p:pic>
      <p:pic>
        <p:nvPicPr>
          <p:cNvPr id="191" name="Google Shape;191;p31"/>
          <p:cNvPicPr preferRelativeResize="0"/>
          <p:nvPr/>
        </p:nvPicPr>
        <p:blipFill>
          <a:blip r:embed="rId26">
            <a:alphaModFix/>
          </a:blip>
          <a:stretch>
            <a:fillRect/>
          </a:stretch>
        </p:blipFill>
        <p:spPr>
          <a:xfrm>
            <a:off x="5719125" y="1298863"/>
            <a:ext cx="290500" cy="290500"/>
          </a:xfrm>
          <a:prstGeom prst="rect">
            <a:avLst/>
          </a:prstGeom>
          <a:noFill/>
          <a:ln>
            <a:noFill/>
          </a:ln>
        </p:spPr>
      </p:pic>
      <p:pic>
        <p:nvPicPr>
          <p:cNvPr id="192" name="Google Shape;192;p31"/>
          <p:cNvPicPr preferRelativeResize="0"/>
          <p:nvPr/>
        </p:nvPicPr>
        <p:blipFill>
          <a:blip r:embed="rId27">
            <a:alphaModFix/>
          </a:blip>
          <a:stretch>
            <a:fillRect/>
          </a:stretch>
        </p:blipFill>
        <p:spPr>
          <a:xfrm>
            <a:off x="6016350" y="1289913"/>
            <a:ext cx="308400" cy="308400"/>
          </a:xfrm>
          <a:prstGeom prst="rect">
            <a:avLst/>
          </a:prstGeom>
          <a:noFill/>
          <a:ln>
            <a:noFill/>
          </a:ln>
        </p:spPr>
      </p:pic>
      <p:pic>
        <p:nvPicPr>
          <p:cNvPr id="193" name="Google Shape;193;p31"/>
          <p:cNvPicPr preferRelativeResize="0"/>
          <p:nvPr/>
        </p:nvPicPr>
        <p:blipFill>
          <a:blip r:embed="rId28">
            <a:alphaModFix/>
          </a:blip>
          <a:stretch>
            <a:fillRect/>
          </a:stretch>
        </p:blipFill>
        <p:spPr>
          <a:xfrm>
            <a:off x="1766525" y="1579025"/>
            <a:ext cx="308400" cy="308400"/>
          </a:xfrm>
          <a:prstGeom prst="rect">
            <a:avLst/>
          </a:prstGeom>
          <a:noFill/>
          <a:ln>
            <a:noFill/>
          </a:ln>
        </p:spPr>
      </p:pic>
      <p:pic>
        <p:nvPicPr>
          <p:cNvPr id="194" name="Google Shape;194;p31"/>
          <p:cNvPicPr preferRelativeResize="0"/>
          <p:nvPr/>
        </p:nvPicPr>
        <p:blipFill>
          <a:blip r:embed="rId29">
            <a:alphaModFix/>
          </a:blip>
          <a:stretch>
            <a:fillRect/>
          </a:stretch>
        </p:blipFill>
        <p:spPr>
          <a:xfrm>
            <a:off x="2069363" y="1579025"/>
            <a:ext cx="308400" cy="308400"/>
          </a:xfrm>
          <a:prstGeom prst="rect">
            <a:avLst/>
          </a:prstGeom>
          <a:noFill/>
          <a:ln>
            <a:noFill/>
          </a:ln>
        </p:spPr>
      </p:pic>
      <p:pic>
        <p:nvPicPr>
          <p:cNvPr id="195" name="Google Shape;195;p31"/>
          <p:cNvPicPr preferRelativeResize="0"/>
          <p:nvPr/>
        </p:nvPicPr>
        <p:blipFill>
          <a:blip r:embed="rId30">
            <a:alphaModFix/>
          </a:blip>
          <a:stretch>
            <a:fillRect/>
          </a:stretch>
        </p:blipFill>
        <p:spPr>
          <a:xfrm>
            <a:off x="2369275" y="1579025"/>
            <a:ext cx="308400" cy="308400"/>
          </a:xfrm>
          <a:prstGeom prst="rect">
            <a:avLst/>
          </a:prstGeom>
          <a:noFill/>
          <a:ln>
            <a:noFill/>
          </a:ln>
        </p:spPr>
      </p:pic>
      <p:pic>
        <p:nvPicPr>
          <p:cNvPr id="196" name="Google Shape;196;p31"/>
          <p:cNvPicPr preferRelativeResize="0"/>
          <p:nvPr/>
        </p:nvPicPr>
        <p:blipFill>
          <a:blip r:embed="rId31">
            <a:alphaModFix/>
          </a:blip>
          <a:stretch>
            <a:fillRect/>
          </a:stretch>
        </p:blipFill>
        <p:spPr>
          <a:xfrm>
            <a:off x="2676575" y="1581725"/>
            <a:ext cx="303000" cy="303000"/>
          </a:xfrm>
          <a:prstGeom prst="rect">
            <a:avLst/>
          </a:prstGeom>
          <a:noFill/>
          <a:ln>
            <a:noFill/>
          </a:ln>
        </p:spPr>
      </p:pic>
      <p:pic>
        <p:nvPicPr>
          <p:cNvPr id="197" name="Google Shape;197;p31"/>
          <p:cNvPicPr preferRelativeResize="0"/>
          <p:nvPr/>
        </p:nvPicPr>
        <p:blipFill>
          <a:blip r:embed="rId32">
            <a:alphaModFix/>
          </a:blip>
          <a:stretch>
            <a:fillRect/>
          </a:stretch>
        </p:blipFill>
        <p:spPr>
          <a:xfrm>
            <a:off x="2971219" y="1581725"/>
            <a:ext cx="303000" cy="303000"/>
          </a:xfrm>
          <a:prstGeom prst="rect">
            <a:avLst/>
          </a:prstGeom>
          <a:noFill/>
          <a:ln>
            <a:noFill/>
          </a:ln>
        </p:spPr>
      </p:pic>
      <p:pic>
        <p:nvPicPr>
          <p:cNvPr id="198" name="Google Shape;198;p31"/>
          <p:cNvPicPr preferRelativeResize="0"/>
          <p:nvPr/>
        </p:nvPicPr>
        <p:blipFill>
          <a:blip r:embed="rId33">
            <a:alphaModFix/>
          </a:blip>
          <a:stretch>
            <a:fillRect/>
          </a:stretch>
        </p:blipFill>
        <p:spPr>
          <a:xfrm>
            <a:off x="3283725" y="1579025"/>
            <a:ext cx="303000" cy="303000"/>
          </a:xfrm>
          <a:prstGeom prst="rect">
            <a:avLst/>
          </a:prstGeom>
          <a:noFill/>
          <a:ln>
            <a:noFill/>
          </a:ln>
        </p:spPr>
      </p:pic>
      <p:pic>
        <p:nvPicPr>
          <p:cNvPr id="199" name="Google Shape;199;p31"/>
          <p:cNvPicPr preferRelativeResize="0"/>
          <p:nvPr/>
        </p:nvPicPr>
        <p:blipFill>
          <a:blip r:embed="rId34">
            <a:alphaModFix/>
          </a:blip>
          <a:stretch>
            <a:fillRect/>
          </a:stretch>
        </p:blipFill>
        <p:spPr>
          <a:xfrm>
            <a:off x="3578125" y="1587875"/>
            <a:ext cx="303000" cy="303000"/>
          </a:xfrm>
          <a:prstGeom prst="rect">
            <a:avLst/>
          </a:prstGeom>
          <a:noFill/>
          <a:ln>
            <a:noFill/>
          </a:ln>
        </p:spPr>
      </p:pic>
      <p:pic>
        <p:nvPicPr>
          <p:cNvPr id="200" name="Google Shape;200;p31"/>
          <p:cNvPicPr preferRelativeResize="0"/>
          <p:nvPr/>
        </p:nvPicPr>
        <p:blipFill>
          <a:blip r:embed="rId35">
            <a:alphaModFix/>
          </a:blip>
          <a:stretch>
            <a:fillRect/>
          </a:stretch>
        </p:blipFill>
        <p:spPr>
          <a:xfrm>
            <a:off x="3900475" y="1589463"/>
            <a:ext cx="308400" cy="308400"/>
          </a:xfrm>
          <a:prstGeom prst="rect">
            <a:avLst/>
          </a:prstGeom>
          <a:noFill/>
          <a:ln>
            <a:noFill/>
          </a:ln>
        </p:spPr>
      </p:pic>
      <p:pic>
        <p:nvPicPr>
          <p:cNvPr id="201" name="Google Shape;201;p31"/>
          <p:cNvPicPr preferRelativeResize="0"/>
          <p:nvPr/>
        </p:nvPicPr>
        <p:blipFill>
          <a:blip r:embed="rId36">
            <a:alphaModFix/>
          </a:blip>
          <a:stretch>
            <a:fillRect/>
          </a:stretch>
        </p:blipFill>
        <p:spPr>
          <a:xfrm>
            <a:off x="4197100" y="1589463"/>
            <a:ext cx="308400" cy="308400"/>
          </a:xfrm>
          <a:prstGeom prst="rect">
            <a:avLst/>
          </a:prstGeom>
          <a:noFill/>
          <a:ln>
            <a:noFill/>
          </a:ln>
        </p:spPr>
      </p:pic>
      <p:pic>
        <p:nvPicPr>
          <p:cNvPr id="202" name="Google Shape;202;p31"/>
          <p:cNvPicPr preferRelativeResize="0"/>
          <p:nvPr/>
        </p:nvPicPr>
        <p:blipFill>
          <a:blip r:embed="rId37">
            <a:alphaModFix/>
          </a:blip>
          <a:stretch>
            <a:fillRect/>
          </a:stretch>
        </p:blipFill>
        <p:spPr>
          <a:xfrm>
            <a:off x="4512275" y="1589463"/>
            <a:ext cx="290500" cy="290500"/>
          </a:xfrm>
          <a:prstGeom prst="rect">
            <a:avLst/>
          </a:prstGeom>
          <a:noFill/>
          <a:ln>
            <a:noFill/>
          </a:ln>
        </p:spPr>
      </p:pic>
      <p:pic>
        <p:nvPicPr>
          <p:cNvPr id="203" name="Google Shape;203;p31"/>
          <p:cNvPicPr preferRelativeResize="0"/>
          <p:nvPr/>
        </p:nvPicPr>
        <p:blipFill>
          <a:blip r:embed="rId38">
            <a:alphaModFix/>
          </a:blip>
          <a:stretch>
            <a:fillRect/>
          </a:stretch>
        </p:blipFill>
        <p:spPr>
          <a:xfrm>
            <a:off x="4809550" y="1598313"/>
            <a:ext cx="290500" cy="290500"/>
          </a:xfrm>
          <a:prstGeom prst="rect">
            <a:avLst/>
          </a:prstGeom>
          <a:noFill/>
          <a:ln>
            <a:noFill/>
          </a:ln>
        </p:spPr>
      </p:pic>
      <p:pic>
        <p:nvPicPr>
          <p:cNvPr id="204" name="Google Shape;204;p31"/>
          <p:cNvPicPr preferRelativeResize="0"/>
          <p:nvPr/>
        </p:nvPicPr>
        <p:blipFill>
          <a:blip r:embed="rId39">
            <a:alphaModFix/>
          </a:blip>
          <a:stretch>
            <a:fillRect/>
          </a:stretch>
        </p:blipFill>
        <p:spPr>
          <a:xfrm>
            <a:off x="5106175" y="1586763"/>
            <a:ext cx="303000" cy="303000"/>
          </a:xfrm>
          <a:prstGeom prst="rect">
            <a:avLst/>
          </a:prstGeom>
          <a:noFill/>
          <a:ln>
            <a:noFill/>
          </a:ln>
        </p:spPr>
      </p:pic>
      <p:pic>
        <p:nvPicPr>
          <p:cNvPr id="205" name="Google Shape;205;p31"/>
          <p:cNvPicPr preferRelativeResize="0"/>
          <p:nvPr/>
        </p:nvPicPr>
        <p:blipFill>
          <a:blip r:embed="rId40">
            <a:alphaModFix/>
          </a:blip>
          <a:stretch>
            <a:fillRect/>
          </a:stretch>
        </p:blipFill>
        <p:spPr>
          <a:xfrm>
            <a:off x="5404100" y="1589463"/>
            <a:ext cx="303000" cy="303000"/>
          </a:xfrm>
          <a:prstGeom prst="rect">
            <a:avLst/>
          </a:prstGeom>
          <a:noFill/>
          <a:ln>
            <a:noFill/>
          </a:ln>
        </p:spPr>
      </p:pic>
      <p:pic>
        <p:nvPicPr>
          <p:cNvPr id="206" name="Google Shape;206;p31"/>
          <p:cNvPicPr preferRelativeResize="0"/>
          <p:nvPr/>
        </p:nvPicPr>
        <p:blipFill>
          <a:blip r:embed="rId41">
            <a:alphaModFix/>
          </a:blip>
          <a:stretch>
            <a:fillRect/>
          </a:stretch>
        </p:blipFill>
        <p:spPr>
          <a:xfrm>
            <a:off x="5708575" y="1586763"/>
            <a:ext cx="290500" cy="290500"/>
          </a:xfrm>
          <a:prstGeom prst="rect">
            <a:avLst/>
          </a:prstGeom>
          <a:noFill/>
          <a:ln>
            <a:noFill/>
          </a:ln>
        </p:spPr>
      </p:pic>
      <p:pic>
        <p:nvPicPr>
          <p:cNvPr id="207" name="Google Shape;207;p31"/>
          <p:cNvPicPr preferRelativeResize="0"/>
          <p:nvPr/>
        </p:nvPicPr>
        <p:blipFill>
          <a:blip r:embed="rId42">
            <a:alphaModFix/>
          </a:blip>
          <a:stretch>
            <a:fillRect/>
          </a:stretch>
        </p:blipFill>
        <p:spPr>
          <a:xfrm>
            <a:off x="6019150" y="1589463"/>
            <a:ext cx="290500" cy="290500"/>
          </a:xfrm>
          <a:prstGeom prst="rect">
            <a:avLst/>
          </a:prstGeom>
          <a:noFill/>
          <a:ln>
            <a:noFill/>
          </a:ln>
        </p:spPr>
      </p:pic>
      <p:pic>
        <p:nvPicPr>
          <p:cNvPr id="208" name="Google Shape;208;p31"/>
          <p:cNvPicPr preferRelativeResize="0"/>
          <p:nvPr/>
        </p:nvPicPr>
        <p:blipFill>
          <a:blip r:embed="rId43">
            <a:alphaModFix/>
          </a:blip>
          <a:stretch>
            <a:fillRect/>
          </a:stretch>
        </p:blipFill>
        <p:spPr>
          <a:xfrm>
            <a:off x="252225" y="1890925"/>
            <a:ext cx="290500" cy="290500"/>
          </a:xfrm>
          <a:prstGeom prst="rect">
            <a:avLst/>
          </a:prstGeom>
          <a:noFill/>
          <a:ln>
            <a:noFill/>
          </a:ln>
        </p:spPr>
      </p:pic>
      <p:pic>
        <p:nvPicPr>
          <p:cNvPr id="209" name="Google Shape;209;p31"/>
          <p:cNvPicPr preferRelativeResize="0"/>
          <p:nvPr/>
        </p:nvPicPr>
        <p:blipFill>
          <a:blip r:embed="rId44">
            <a:alphaModFix/>
          </a:blip>
          <a:stretch>
            <a:fillRect/>
          </a:stretch>
        </p:blipFill>
        <p:spPr>
          <a:xfrm>
            <a:off x="550991" y="1887425"/>
            <a:ext cx="303000" cy="303008"/>
          </a:xfrm>
          <a:prstGeom prst="rect">
            <a:avLst/>
          </a:prstGeom>
          <a:noFill/>
          <a:ln>
            <a:noFill/>
          </a:ln>
        </p:spPr>
      </p:pic>
      <p:pic>
        <p:nvPicPr>
          <p:cNvPr id="210" name="Google Shape;210;p31"/>
          <p:cNvPicPr preferRelativeResize="0"/>
          <p:nvPr/>
        </p:nvPicPr>
        <p:blipFill>
          <a:blip r:embed="rId45">
            <a:alphaModFix/>
          </a:blip>
          <a:stretch>
            <a:fillRect/>
          </a:stretch>
        </p:blipFill>
        <p:spPr>
          <a:xfrm>
            <a:off x="862275" y="1890125"/>
            <a:ext cx="303000" cy="303000"/>
          </a:xfrm>
          <a:prstGeom prst="rect">
            <a:avLst/>
          </a:prstGeom>
          <a:noFill/>
          <a:ln>
            <a:noFill/>
          </a:ln>
        </p:spPr>
      </p:pic>
      <p:pic>
        <p:nvPicPr>
          <p:cNvPr id="211" name="Google Shape;211;p31"/>
          <p:cNvPicPr preferRelativeResize="0"/>
          <p:nvPr/>
        </p:nvPicPr>
        <p:blipFill>
          <a:blip r:embed="rId46">
            <a:alphaModFix/>
          </a:blip>
          <a:stretch>
            <a:fillRect/>
          </a:stretch>
        </p:blipFill>
        <p:spPr>
          <a:xfrm>
            <a:off x="1173550" y="1890125"/>
            <a:ext cx="303000" cy="303000"/>
          </a:xfrm>
          <a:prstGeom prst="rect">
            <a:avLst/>
          </a:prstGeom>
          <a:noFill/>
          <a:ln>
            <a:noFill/>
          </a:ln>
        </p:spPr>
      </p:pic>
      <p:pic>
        <p:nvPicPr>
          <p:cNvPr id="212" name="Google Shape;212;p31"/>
          <p:cNvPicPr preferRelativeResize="0"/>
          <p:nvPr/>
        </p:nvPicPr>
        <p:blipFill>
          <a:blip r:embed="rId47">
            <a:alphaModFix/>
          </a:blip>
          <a:stretch>
            <a:fillRect/>
          </a:stretch>
        </p:blipFill>
        <p:spPr>
          <a:xfrm>
            <a:off x="1467300" y="1890925"/>
            <a:ext cx="290500" cy="290500"/>
          </a:xfrm>
          <a:prstGeom prst="rect">
            <a:avLst/>
          </a:prstGeom>
          <a:noFill/>
          <a:ln>
            <a:noFill/>
          </a:ln>
        </p:spPr>
      </p:pic>
      <p:pic>
        <p:nvPicPr>
          <p:cNvPr id="213" name="Google Shape;213;p31"/>
          <p:cNvPicPr preferRelativeResize="0"/>
          <p:nvPr/>
        </p:nvPicPr>
        <p:blipFill>
          <a:blip r:embed="rId48">
            <a:alphaModFix/>
          </a:blip>
          <a:stretch>
            <a:fillRect/>
          </a:stretch>
        </p:blipFill>
        <p:spPr>
          <a:xfrm>
            <a:off x="1763567" y="1903617"/>
            <a:ext cx="290474" cy="290476"/>
          </a:xfrm>
          <a:prstGeom prst="rect">
            <a:avLst/>
          </a:prstGeom>
          <a:noFill/>
          <a:ln>
            <a:noFill/>
          </a:ln>
        </p:spPr>
      </p:pic>
      <p:pic>
        <p:nvPicPr>
          <p:cNvPr id="214" name="Google Shape;214;p31"/>
          <p:cNvPicPr preferRelativeResize="0"/>
          <p:nvPr/>
        </p:nvPicPr>
        <p:blipFill>
          <a:blip r:embed="rId49">
            <a:alphaModFix/>
          </a:blip>
          <a:stretch>
            <a:fillRect/>
          </a:stretch>
        </p:blipFill>
        <p:spPr>
          <a:xfrm>
            <a:off x="2059825" y="1890925"/>
            <a:ext cx="303000" cy="303000"/>
          </a:xfrm>
          <a:prstGeom prst="rect">
            <a:avLst/>
          </a:prstGeom>
          <a:noFill/>
          <a:ln>
            <a:noFill/>
          </a:ln>
        </p:spPr>
      </p:pic>
      <p:pic>
        <p:nvPicPr>
          <p:cNvPr id="215" name="Google Shape;215;p31"/>
          <p:cNvPicPr preferRelativeResize="0"/>
          <p:nvPr/>
        </p:nvPicPr>
        <p:blipFill>
          <a:blip r:embed="rId50">
            <a:alphaModFix/>
          </a:blip>
          <a:stretch>
            <a:fillRect/>
          </a:stretch>
        </p:blipFill>
        <p:spPr>
          <a:xfrm>
            <a:off x="2377025" y="1890925"/>
            <a:ext cx="290474" cy="290476"/>
          </a:xfrm>
          <a:prstGeom prst="rect">
            <a:avLst/>
          </a:prstGeom>
          <a:noFill/>
          <a:ln>
            <a:noFill/>
          </a:ln>
        </p:spPr>
      </p:pic>
      <p:pic>
        <p:nvPicPr>
          <p:cNvPr id="216" name="Google Shape;216;p31"/>
          <p:cNvPicPr preferRelativeResize="0"/>
          <p:nvPr/>
        </p:nvPicPr>
        <p:blipFill>
          <a:blip r:embed="rId51">
            <a:alphaModFix/>
          </a:blip>
          <a:stretch>
            <a:fillRect/>
          </a:stretch>
        </p:blipFill>
        <p:spPr>
          <a:xfrm>
            <a:off x="2681700" y="1895641"/>
            <a:ext cx="290500" cy="290500"/>
          </a:xfrm>
          <a:prstGeom prst="rect">
            <a:avLst/>
          </a:prstGeom>
          <a:noFill/>
          <a:ln>
            <a:noFill/>
          </a:ln>
        </p:spPr>
      </p:pic>
      <p:pic>
        <p:nvPicPr>
          <p:cNvPr id="217" name="Google Shape;217;p31"/>
          <p:cNvPicPr preferRelativeResize="0"/>
          <p:nvPr/>
        </p:nvPicPr>
        <p:blipFill>
          <a:blip r:embed="rId52">
            <a:alphaModFix/>
          </a:blip>
          <a:stretch>
            <a:fillRect/>
          </a:stretch>
        </p:blipFill>
        <p:spPr>
          <a:xfrm>
            <a:off x="2986400" y="1895650"/>
            <a:ext cx="290476" cy="290474"/>
          </a:xfrm>
          <a:prstGeom prst="rect">
            <a:avLst/>
          </a:prstGeom>
          <a:noFill/>
          <a:ln>
            <a:noFill/>
          </a:ln>
        </p:spPr>
      </p:pic>
      <p:pic>
        <p:nvPicPr>
          <p:cNvPr id="218" name="Google Shape;218;p31"/>
          <p:cNvPicPr preferRelativeResize="0"/>
          <p:nvPr/>
        </p:nvPicPr>
        <p:blipFill>
          <a:blip r:embed="rId53">
            <a:alphaModFix/>
          </a:blip>
          <a:stretch>
            <a:fillRect/>
          </a:stretch>
        </p:blipFill>
        <p:spPr>
          <a:xfrm>
            <a:off x="3585525" y="1895663"/>
            <a:ext cx="290476" cy="290476"/>
          </a:xfrm>
          <a:prstGeom prst="rect">
            <a:avLst/>
          </a:prstGeom>
          <a:noFill/>
          <a:ln>
            <a:noFill/>
          </a:ln>
        </p:spPr>
      </p:pic>
      <p:pic>
        <p:nvPicPr>
          <p:cNvPr id="219" name="Google Shape;219;p31"/>
          <p:cNvPicPr preferRelativeResize="0"/>
          <p:nvPr/>
        </p:nvPicPr>
        <p:blipFill>
          <a:blip r:embed="rId54">
            <a:alphaModFix/>
          </a:blip>
          <a:stretch>
            <a:fillRect/>
          </a:stretch>
        </p:blipFill>
        <p:spPr>
          <a:xfrm>
            <a:off x="3882725" y="1898663"/>
            <a:ext cx="303000" cy="303000"/>
          </a:xfrm>
          <a:prstGeom prst="rect">
            <a:avLst/>
          </a:prstGeom>
          <a:noFill/>
          <a:ln>
            <a:noFill/>
          </a:ln>
        </p:spPr>
      </p:pic>
      <p:pic>
        <p:nvPicPr>
          <p:cNvPr id="220" name="Google Shape;220;p31"/>
          <p:cNvPicPr preferRelativeResize="0"/>
          <p:nvPr/>
        </p:nvPicPr>
        <p:blipFill>
          <a:blip r:embed="rId55">
            <a:alphaModFix/>
          </a:blip>
          <a:stretch>
            <a:fillRect/>
          </a:stretch>
        </p:blipFill>
        <p:spPr>
          <a:xfrm>
            <a:off x="4190375" y="1903388"/>
            <a:ext cx="308400" cy="308400"/>
          </a:xfrm>
          <a:prstGeom prst="rect">
            <a:avLst/>
          </a:prstGeom>
          <a:noFill/>
          <a:ln>
            <a:noFill/>
          </a:ln>
        </p:spPr>
      </p:pic>
      <p:pic>
        <p:nvPicPr>
          <p:cNvPr id="221" name="Google Shape;221;p31"/>
          <p:cNvPicPr preferRelativeResize="0"/>
          <p:nvPr/>
        </p:nvPicPr>
        <p:blipFill>
          <a:blip r:embed="rId56">
            <a:alphaModFix/>
          </a:blip>
          <a:stretch>
            <a:fillRect/>
          </a:stretch>
        </p:blipFill>
        <p:spPr>
          <a:xfrm>
            <a:off x="4503425" y="1903388"/>
            <a:ext cx="290500" cy="290500"/>
          </a:xfrm>
          <a:prstGeom prst="rect">
            <a:avLst/>
          </a:prstGeom>
          <a:noFill/>
          <a:ln>
            <a:noFill/>
          </a:ln>
        </p:spPr>
      </p:pic>
      <p:pic>
        <p:nvPicPr>
          <p:cNvPr id="222" name="Google Shape;222;p31"/>
          <p:cNvPicPr preferRelativeResize="0"/>
          <p:nvPr/>
        </p:nvPicPr>
        <p:blipFill>
          <a:blip r:embed="rId57">
            <a:alphaModFix/>
          </a:blip>
          <a:stretch>
            <a:fillRect/>
          </a:stretch>
        </p:blipFill>
        <p:spPr>
          <a:xfrm>
            <a:off x="4798575" y="1903388"/>
            <a:ext cx="303000" cy="303000"/>
          </a:xfrm>
          <a:prstGeom prst="rect">
            <a:avLst/>
          </a:prstGeom>
          <a:noFill/>
          <a:ln>
            <a:noFill/>
          </a:ln>
        </p:spPr>
      </p:pic>
      <p:pic>
        <p:nvPicPr>
          <p:cNvPr id="223" name="Google Shape;223;p31"/>
          <p:cNvPicPr preferRelativeResize="0"/>
          <p:nvPr/>
        </p:nvPicPr>
        <p:blipFill>
          <a:blip r:embed="rId58">
            <a:alphaModFix/>
          </a:blip>
          <a:stretch>
            <a:fillRect/>
          </a:stretch>
        </p:blipFill>
        <p:spPr>
          <a:xfrm>
            <a:off x="5106200" y="1903388"/>
            <a:ext cx="290474" cy="290476"/>
          </a:xfrm>
          <a:prstGeom prst="rect">
            <a:avLst/>
          </a:prstGeom>
          <a:noFill/>
          <a:ln>
            <a:noFill/>
          </a:ln>
        </p:spPr>
      </p:pic>
      <p:pic>
        <p:nvPicPr>
          <p:cNvPr id="224" name="Google Shape;224;p31"/>
          <p:cNvPicPr preferRelativeResize="0"/>
          <p:nvPr/>
        </p:nvPicPr>
        <p:blipFill>
          <a:blip r:embed="rId59">
            <a:alphaModFix/>
          </a:blip>
          <a:stretch>
            <a:fillRect/>
          </a:stretch>
        </p:blipFill>
        <p:spPr>
          <a:xfrm>
            <a:off x="5401300" y="1903388"/>
            <a:ext cx="308400" cy="308400"/>
          </a:xfrm>
          <a:prstGeom prst="rect">
            <a:avLst/>
          </a:prstGeom>
          <a:noFill/>
          <a:ln>
            <a:noFill/>
          </a:ln>
        </p:spPr>
      </p:pic>
      <p:pic>
        <p:nvPicPr>
          <p:cNvPr id="225" name="Google Shape;225;p31"/>
          <p:cNvPicPr preferRelativeResize="0"/>
          <p:nvPr/>
        </p:nvPicPr>
        <p:blipFill>
          <a:blip r:embed="rId60">
            <a:alphaModFix/>
          </a:blip>
          <a:stretch>
            <a:fillRect/>
          </a:stretch>
        </p:blipFill>
        <p:spPr>
          <a:xfrm>
            <a:off x="5714325" y="1903388"/>
            <a:ext cx="290474" cy="290476"/>
          </a:xfrm>
          <a:prstGeom prst="rect">
            <a:avLst/>
          </a:prstGeom>
          <a:noFill/>
          <a:ln>
            <a:noFill/>
          </a:ln>
        </p:spPr>
      </p:pic>
      <p:pic>
        <p:nvPicPr>
          <p:cNvPr id="226" name="Google Shape;226;p31"/>
          <p:cNvPicPr preferRelativeResize="0"/>
          <p:nvPr/>
        </p:nvPicPr>
        <p:blipFill>
          <a:blip r:embed="rId61">
            <a:alphaModFix/>
          </a:blip>
          <a:stretch>
            <a:fillRect/>
          </a:stretch>
        </p:blipFill>
        <p:spPr>
          <a:xfrm>
            <a:off x="6009425" y="1903388"/>
            <a:ext cx="290474" cy="290476"/>
          </a:xfrm>
          <a:prstGeom prst="rect">
            <a:avLst/>
          </a:prstGeom>
          <a:noFill/>
          <a:ln>
            <a:noFill/>
          </a:ln>
        </p:spPr>
      </p:pic>
      <p:pic>
        <p:nvPicPr>
          <p:cNvPr id="227" name="Google Shape;227;p31"/>
          <p:cNvPicPr preferRelativeResize="0"/>
          <p:nvPr/>
        </p:nvPicPr>
        <p:blipFill>
          <a:blip r:embed="rId62">
            <a:alphaModFix/>
          </a:blip>
          <a:stretch>
            <a:fillRect/>
          </a:stretch>
        </p:blipFill>
        <p:spPr>
          <a:xfrm>
            <a:off x="256050" y="2204050"/>
            <a:ext cx="303000" cy="303000"/>
          </a:xfrm>
          <a:prstGeom prst="rect">
            <a:avLst/>
          </a:prstGeom>
          <a:noFill/>
          <a:ln>
            <a:noFill/>
          </a:ln>
        </p:spPr>
      </p:pic>
      <p:pic>
        <p:nvPicPr>
          <p:cNvPr id="228" name="Google Shape;228;p31"/>
          <p:cNvPicPr preferRelativeResize="0"/>
          <p:nvPr/>
        </p:nvPicPr>
        <p:blipFill>
          <a:blip r:embed="rId63">
            <a:alphaModFix/>
          </a:blip>
          <a:stretch>
            <a:fillRect/>
          </a:stretch>
        </p:blipFill>
        <p:spPr>
          <a:xfrm>
            <a:off x="551000" y="2204050"/>
            <a:ext cx="303000" cy="303000"/>
          </a:xfrm>
          <a:prstGeom prst="rect">
            <a:avLst/>
          </a:prstGeom>
          <a:noFill/>
          <a:ln>
            <a:noFill/>
          </a:ln>
        </p:spPr>
      </p:pic>
      <p:pic>
        <p:nvPicPr>
          <p:cNvPr id="229" name="Google Shape;229;p31"/>
          <p:cNvPicPr preferRelativeResize="0"/>
          <p:nvPr/>
        </p:nvPicPr>
        <p:blipFill>
          <a:blip r:embed="rId64">
            <a:alphaModFix/>
          </a:blip>
          <a:stretch>
            <a:fillRect/>
          </a:stretch>
        </p:blipFill>
        <p:spPr>
          <a:xfrm>
            <a:off x="863475" y="2195825"/>
            <a:ext cx="303000" cy="303000"/>
          </a:xfrm>
          <a:prstGeom prst="rect">
            <a:avLst/>
          </a:prstGeom>
          <a:noFill/>
          <a:ln>
            <a:noFill/>
          </a:ln>
        </p:spPr>
      </p:pic>
      <p:pic>
        <p:nvPicPr>
          <p:cNvPr id="230" name="Google Shape;230;p31"/>
          <p:cNvPicPr preferRelativeResize="0"/>
          <p:nvPr/>
        </p:nvPicPr>
        <p:blipFill>
          <a:blip r:embed="rId65">
            <a:alphaModFix/>
          </a:blip>
          <a:stretch>
            <a:fillRect/>
          </a:stretch>
        </p:blipFill>
        <p:spPr>
          <a:xfrm>
            <a:off x="1162900" y="2204050"/>
            <a:ext cx="290474" cy="290474"/>
          </a:xfrm>
          <a:prstGeom prst="rect">
            <a:avLst/>
          </a:prstGeom>
          <a:noFill/>
          <a:ln>
            <a:noFill/>
          </a:ln>
        </p:spPr>
      </p:pic>
      <p:pic>
        <p:nvPicPr>
          <p:cNvPr id="231" name="Google Shape;231;p31"/>
          <p:cNvPicPr preferRelativeResize="0"/>
          <p:nvPr/>
        </p:nvPicPr>
        <p:blipFill>
          <a:blip r:embed="rId66">
            <a:alphaModFix/>
          </a:blip>
          <a:stretch>
            <a:fillRect/>
          </a:stretch>
        </p:blipFill>
        <p:spPr>
          <a:xfrm>
            <a:off x="1470900" y="2204050"/>
            <a:ext cx="303000" cy="303000"/>
          </a:xfrm>
          <a:prstGeom prst="rect">
            <a:avLst/>
          </a:prstGeom>
          <a:noFill/>
          <a:ln>
            <a:noFill/>
          </a:ln>
        </p:spPr>
      </p:pic>
      <p:pic>
        <p:nvPicPr>
          <p:cNvPr id="232" name="Google Shape;232;p31"/>
          <p:cNvPicPr preferRelativeResize="0"/>
          <p:nvPr/>
        </p:nvPicPr>
        <p:blipFill>
          <a:blip r:embed="rId67">
            <a:alphaModFix/>
          </a:blip>
          <a:stretch>
            <a:fillRect/>
          </a:stretch>
        </p:blipFill>
        <p:spPr>
          <a:xfrm>
            <a:off x="1762275" y="2210300"/>
            <a:ext cx="290500" cy="290500"/>
          </a:xfrm>
          <a:prstGeom prst="rect">
            <a:avLst/>
          </a:prstGeom>
          <a:noFill/>
          <a:ln>
            <a:noFill/>
          </a:ln>
        </p:spPr>
      </p:pic>
      <p:pic>
        <p:nvPicPr>
          <p:cNvPr id="233" name="Google Shape;233;p31"/>
          <p:cNvPicPr preferRelativeResize="0"/>
          <p:nvPr/>
        </p:nvPicPr>
        <p:blipFill>
          <a:blip r:embed="rId68">
            <a:alphaModFix/>
          </a:blip>
          <a:stretch>
            <a:fillRect/>
          </a:stretch>
        </p:blipFill>
        <p:spPr>
          <a:xfrm>
            <a:off x="2078325" y="2197425"/>
            <a:ext cx="303000" cy="303000"/>
          </a:xfrm>
          <a:prstGeom prst="rect">
            <a:avLst/>
          </a:prstGeom>
          <a:noFill/>
          <a:ln>
            <a:noFill/>
          </a:ln>
        </p:spPr>
      </p:pic>
      <p:pic>
        <p:nvPicPr>
          <p:cNvPr id="234" name="Google Shape;234;p31"/>
          <p:cNvPicPr preferRelativeResize="0"/>
          <p:nvPr/>
        </p:nvPicPr>
        <p:blipFill>
          <a:blip r:embed="rId69">
            <a:alphaModFix/>
          </a:blip>
          <a:stretch>
            <a:fillRect/>
          </a:stretch>
        </p:blipFill>
        <p:spPr>
          <a:xfrm>
            <a:off x="2390788" y="2210313"/>
            <a:ext cx="290474" cy="290474"/>
          </a:xfrm>
          <a:prstGeom prst="rect">
            <a:avLst/>
          </a:prstGeom>
          <a:noFill/>
          <a:ln>
            <a:noFill/>
          </a:ln>
        </p:spPr>
      </p:pic>
      <p:pic>
        <p:nvPicPr>
          <p:cNvPr id="235" name="Google Shape;235;p31"/>
          <p:cNvPicPr preferRelativeResize="0"/>
          <p:nvPr/>
        </p:nvPicPr>
        <p:blipFill>
          <a:blip r:embed="rId70">
            <a:alphaModFix/>
          </a:blip>
          <a:stretch>
            <a:fillRect/>
          </a:stretch>
        </p:blipFill>
        <p:spPr>
          <a:xfrm>
            <a:off x="2690725" y="2197075"/>
            <a:ext cx="290450" cy="290450"/>
          </a:xfrm>
          <a:prstGeom prst="rect">
            <a:avLst/>
          </a:prstGeom>
          <a:noFill/>
          <a:ln>
            <a:noFill/>
          </a:ln>
        </p:spPr>
      </p:pic>
      <p:pic>
        <p:nvPicPr>
          <p:cNvPr id="236" name="Google Shape;236;p31"/>
          <p:cNvPicPr preferRelativeResize="0"/>
          <p:nvPr/>
        </p:nvPicPr>
        <p:blipFill>
          <a:blip r:embed="rId71">
            <a:alphaModFix/>
          </a:blip>
          <a:stretch>
            <a:fillRect/>
          </a:stretch>
        </p:blipFill>
        <p:spPr>
          <a:xfrm>
            <a:off x="2990650" y="2199775"/>
            <a:ext cx="290450" cy="290450"/>
          </a:xfrm>
          <a:prstGeom prst="rect">
            <a:avLst/>
          </a:prstGeom>
          <a:noFill/>
          <a:ln>
            <a:noFill/>
          </a:ln>
        </p:spPr>
      </p:pic>
      <p:pic>
        <p:nvPicPr>
          <p:cNvPr id="237" name="Google Shape;237;p31"/>
          <p:cNvPicPr preferRelativeResize="0"/>
          <p:nvPr/>
        </p:nvPicPr>
        <p:blipFill>
          <a:blip r:embed="rId72">
            <a:alphaModFix/>
          </a:blip>
          <a:stretch>
            <a:fillRect/>
          </a:stretch>
        </p:blipFill>
        <p:spPr>
          <a:xfrm>
            <a:off x="3278325" y="2193975"/>
            <a:ext cx="303000" cy="303000"/>
          </a:xfrm>
          <a:prstGeom prst="rect">
            <a:avLst/>
          </a:prstGeom>
          <a:noFill/>
          <a:ln>
            <a:noFill/>
          </a:ln>
        </p:spPr>
      </p:pic>
      <p:pic>
        <p:nvPicPr>
          <p:cNvPr id="238" name="Google Shape;238;p31"/>
          <p:cNvPicPr preferRelativeResize="0"/>
          <p:nvPr/>
        </p:nvPicPr>
        <p:blipFill>
          <a:blip r:embed="rId73">
            <a:alphaModFix/>
          </a:blip>
          <a:stretch>
            <a:fillRect/>
          </a:stretch>
        </p:blipFill>
        <p:spPr>
          <a:xfrm>
            <a:off x="3575444" y="2199775"/>
            <a:ext cx="308400" cy="308400"/>
          </a:xfrm>
          <a:prstGeom prst="rect">
            <a:avLst/>
          </a:prstGeom>
          <a:noFill/>
          <a:ln>
            <a:noFill/>
          </a:ln>
        </p:spPr>
      </p:pic>
      <p:pic>
        <p:nvPicPr>
          <p:cNvPr id="239" name="Google Shape;239;p31"/>
          <p:cNvPicPr preferRelativeResize="0"/>
          <p:nvPr/>
        </p:nvPicPr>
        <p:blipFill>
          <a:blip r:embed="rId74">
            <a:alphaModFix/>
          </a:blip>
          <a:stretch>
            <a:fillRect/>
          </a:stretch>
        </p:blipFill>
        <p:spPr>
          <a:xfrm>
            <a:off x="3270400" y="1884825"/>
            <a:ext cx="308400" cy="308400"/>
          </a:xfrm>
          <a:prstGeom prst="rect">
            <a:avLst/>
          </a:prstGeom>
          <a:noFill/>
          <a:ln>
            <a:noFill/>
          </a:ln>
        </p:spPr>
      </p:pic>
      <p:pic>
        <p:nvPicPr>
          <p:cNvPr id="240" name="Google Shape;240;p31"/>
          <p:cNvPicPr preferRelativeResize="0"/>
          <p:nvPr/>
        </p:nvPicPr>
        <p:blipFill>
          <a:blip r:embed="rId75">
            <a:alphaModFix/>
          </a:blip>
          <a:stretch>
            <a:fillRect/>
          </a:stretch>
        </p:blipFill>
        <p:spPr>
          <a:xfrm>
            <a:off x="6331463" y="1273113"/>
            <a:ext cx="290450" cy="290450"/>
          </a:xfrm>
          <a:prstGeom prst="rect">
            <a:avLst/>
          </a:prstGeom>
          <a:noFill/>
          <a:ln>
            <a:noFill/>
          </a:ln>
        </p:spPr>
      </p:pic>
      <p:pic>
        <p:nvPicPr>
          <p:cNvPr id="241" name="Google Shape;241;p31"/>
          <p:cNvPicPr preferRelativeResize="0"/>
          <p:nvPr/>
        </p:nvPicPr>
        <p:blipFill>
          <a:blip r:embed="rId76">
            <a:alphaModFix/>
          </a:blip>
          <a:stretch>
            <a:fillRect/>
          </a:stretch>
        </p:blipFill>
        <p:spPr>
          <a:xfrm>
            <a:off x="6634650" y="1266963"/>
            <a:ext cx="280274" cy="280276"/>
          </a:xfrm>
          <a:prstGeom prst="rect">
            <a:avLst/>
          </a:prstGeom>
          <a:noFill/>
          <a:ln>
            <a:noFill/>
          </a:ln>
        </p:spPr>
      </p:pic>
      <p:sp>
        <p:nvSpPr>
          <p:cNvPr id="242" name="Google Shape;242;p31"/>
          <p:cNvSpPr txBox="1"/>
          <p:nvPr>
            <p:ph idx="1" type="body"/>
          </p:nvPr>
        </p:nvSpPr>
        <p:spPr>
          <a:xfrm>
            <a:off x="252075" y="3577200"/>
            <a:ext cx="8621700" cy="1383000"/>
          </a:xfrm>
          <a:prstGeom prst="rect">
            <a:avLst/>
          </a:prstGeom>
        </p:spPr>
        <p:txBody>
          <a:bodyPr anchorCtr="0" anchor="t" bIns="91425" lIns="91425" spcFirstLastPara="1" rIns="91425" wrap="square" tIns="91425">
            <a:noAutofit/>
          </a:bodyPr>
          <a:lstStyle/>
          <a:p>
            <a:pPr indent="0" lvl="0" marL="0" rtl="0" algn="just">
              <a:spcBef>
                <a:spcPts val="0"/>
              </a:spcBef>
              <a:spcAft>
                <a:spcPts val="0"/>
              </a:spcAft>
              <a:buNone/>
            </a:pPr>
            <a:r>
              <a:t/>
            </a:r>
            <a:endParaRPr/>
          </a:p>
        </p:txBody>
      </p:sp>
    </p:spTree>
  </p:cSld>
  <p:clrMapOvr>
    <a:masterClrMapping/>
  </p:clrMapOvr>
</p:sld>
</file>

<file path=ppt/slides/slide1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46" name="Shape 246"/>
        <p:cNvGrpSpPr/>
        <p:nvPr/>
      </p:nvGrpSpPr>
      <p:grpSpPr>
        <a:xfrm>
          <a:off x="0" y="0"/>
          <a:ext cx="0" cy="0"/>
          <a:chOff x="0" y="0"/>
          <a:chExt cx="0" cy="0"/>
        </a:xfrm>
      </p:grpSpPr>
      <p:sp>
        <p:nvSpPr>
          <p:cNvPr id="247" name="Google Shape;247;p32"/>
          <p:cNvSpPr txBox="1"/>
          <p:nvPr>
            <p:ph type="title"/>
          </p:nvPr>
        </p:nvSpPr>
        <p:spPr>
          <a:xfrm>
            <a:off x="203250" y="2183400"/>
            <a:ext cx="8737500" cy="776700"/>
          </a:xfrm>
          <a:prstGeom prst="rect">
            <a:avLst/>
          </a:prstGeom>
          <a:effectLst>
            <a:outerShdw blurRad="57150" rotWithShape="0" algn="bl" dir="5400000" dist="19050">
              <a:srgbClr val="000000">
                <a:alpha val="50000"/>
              </a:srgbClr>
            </a:outerShdw>
          </a:effectLst>
        </p:spPr>
        <p:txBody>
          <a:bodyPr anchorCtr="0" anchor="ctr" bIns="91425" lIns="91425" spcFirstLastPara="1" rIns="91425" wrap="square" tIns="91425">
            <a:noAutofit/>
          </a:bodyPr>
          <a:lstStyle/>
          <a:p>
            <a:pPr indent="0" lvl="0" marL="0" rtl="0" algn="ctr">
              <a:spcBef>
                <a:spcPts val="0"/>
              </a:spcBef>
              <a:spcAft>
                <a:spcPts val="0"/>
              </a:spcAft>
              <a:buNone/>
            </a:pPr>
            <a:r>
              <a:rPr i="1" lang="en"/>
              <a:t>“</a:t>
            </a:r>
            <a:r>
              <a:rPr i="1" lang="en"/>
              <a:t>Men, like animals, naturally multiply in proportion to the means of their subsistence”</a:t>
            </a:r>
            <a:endParaRPr i="1"/>
          </a:p>
        </p:txBody>
      </p:sp>
      <p:sp>
        <p:nvSpPr>
          <p:cNvPr id="248" name="Google Shape;248;p32"/>
          <p:cNvSpPr txBox="1"/>
          <p:nvPr>
            <p:ph idx="1" type="body"/>
          </p:nvPr>
        </p:nvSpPr>
        <p:spPr>
          <a:xfrm>
            <a:off x="0" y="2769575"/>
            <a:ext cx="9144000" cy="190500"/>
          </a:xfrm>
          <a:prstGeom prst="rect">
            <a:avLst/>
          </a:prstGeom>
          <a:effectLst>
            <a:outerShdw blurRad="57150" rotWithShape="0" algn="bl" dir="5400000" dist="19050">
              <a:srgbClr val="000000">
                <a:alpha val="50000"/>
              </a:srgbClr>
            </a:outerShdw>
          </a:effectLst>
        </p:spPr>
        <p:txBody>
          <a:bodyPr anchorCtr="0" anchor="t" bIns="91425" lIns="91425" spcFirstLastPara="1" rIns="91425" wrap="square" tIns="91425">
            <a:noAutofit/>
          </a:bodyPr>
          <a:lstStyle/>
          <a:p>
            <a:pPr indent="0" lvl="0" marL="0" rtl="0" algn="ctr">
              <a:lnSpc>
                <a:spcPct val="100000"/>
              </a:lnSpc>
              <a:spcBef>
                <a:spcPts val="0"/>
              </a:spcBef>
              <a:spcAft>
                <a:spcPts val="0"/>
              </a:spcAft>
              <a:buNone/>
            </a:pPr>
            <a:r>
              <a:rPr lang="en"/>
              <a:t>Adam Smith</a:t>
            </a:r>
            <a:endParaRPr b="0"/>
          </a:p>
        </p:txBody>
      </p:sp>
    </p:spTree>
  </p:cSld>
  <p:clrMapOvr>
    <a:masterClrMapping/>
  </p:clrMapOvr>
</p:sld>
</file>

<file path=ppt/slides/slide1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252" name="Shape 252"/>
        <p:cNvGrpSpPr/>
        <p:nvPr/>
      </p:nvGrpSpPr>
      <p:grpSpPr>
        <a:xfrm>
          <a:off x="0" y="0"/>
          <a:ext cx="0" cy="0"/>
          <a:chOff x="0" y="0"/>
          <a:chExt cx="0" cy="0"/>
        </a:xfrm>
      </p:grpSpPr>
      <p:sp>
        <p:nvSpPr>
          <p:cNvPr id="253" name="Google Shape;253;p33"/>
          <p:cNvSpPr txBox="1"/>
          <p:nvPr>
            <p:ph type="title"/>
          </p:nvPr>
        </p:nvSpPr>
        <p:spPr>
          <a:xfrm>
            <a:off x="167425" y="172825"/>
            <a:ext cx="2583900" cy="15567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rPr lang="en"/>
              <a:t>Design notes &amp;</a:t>
            </a:r>
            <a:endParaRPr/>
          </a:p>
          <a:p>
            <a:pPr indent="0" lvl="0" marL="0" rtl="0" algn="l">
              <a:spcBef>
                <a:spcPts val="0"/>
              </a:spcBef>
              <a:spcAft>
                <a:spcPts val="0"/>
              </a:spcAft>
              <a:buNone/>
            </a:pPr>
            <a:r>
              <a:rPr lang="en"/>
              <a:t>credits</a:t>
            </a:r>
            <a:endParaRPr/>
          </a:p>
        </p:txBody>
      </p:sp>
      <p:sp>
        <p:nvSpPr>
          <p:cNvPr id="254" name="Google Shape;254;p33"/>
          <p:cNvSpPr txBox="1"/>
          <p:nvPr>
            <p:ph idx="1" type="body"/>
          </p:nvPr>
        </p:nvSpPr>
        <p:spPr>
          <a:xfrm>
            <a:off x="167425" y="1592450"/>
            <a:ext cx="2583900" cy="32997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rPr lang="en"/>
              <a:t>I love free presentations and our special thanks to all the people who made, share and released these awe-inspiring resources for free:</a:t>
            </a:r>
            <a:endParaRPr/>
          </a:p>
          <a:p>
            <a:pPr indent="-317500" lvl="0" marL="457200" rtl="0" algn="l">
              <a:spcBef>
                <a:spcPts val="0"/>
              </a:spcBef>
              <a:spcAft>
                <a:spcPts val="0"/>
              </a:spcAft>
              <a:buSzPts val="1400"/>
              <a:buChar char="●"/>
            </a:pPr>
            <a:r>
              <a:rPr lang="en"/>
              <a:t>Presentation template by </a:t>
            </a:r>
            <a:r>
              <a:rPr lang="en" u="sng">
                <a:hlinkClick r:id="rId3"/>
              </a:rPr>
              <a:t>SlidesMedia</a:t>
            </a:r>
            <a:r>
              <a:rPr lang="en"/>
              <a:t>.</a:t>
            </a:r>
            <a:endParaRPr/>
          </a:p>
          <a:p>
            <a:pPr indent="-317500" lvl="0" marL="457200" rtl="0" algn="l">
              <a:spcBef>
                <a:spcPts val="0"/>
              </a:spcBef>
              <a:spcAft>
                <a:spcPts val="0"/>
              </a:spcAft>
              <a:buSzPts val="1400"/>
              <a:buChar char="●"/>
            </a:pPr>
            <a:r>
              <a:rPr lang="en"/>
              <a:t>Photographs by </a:t>
            </a:r>
            <a:r>
              <a:rPr lang="en" u="sng">
                <a:hlinkClick r:id="rId4"/>
              </a:rPr>
              <a:t>Unsplash</a:t>
            </a:r>
            <a:r>
              <a:rPr lang="en"/>
              <a:t>.</a:t>
            </a:r>
            <a:endParaRPr/>
          </a:p>
          <a:p>
            <a:pPr indent="-317500" lvl="0" marL="457200" rtl="0" algn="l">
              <a:spcBef>
                <a:spcPts val="0"/>
              </a:spcBef>
              <a:spcAft>
                <a:spcPts val="0"/>
              </a:spcAft>
              <a:buSzPts val="1400"/>
              <a:buChar char="●"/>
            </a:pPr>
            <a:r>
              <a:rPr lang="en"/>
              <a:t>Icons by</a:t>
            </a:r>
            <a:r>
              <a:rPr lang="en">
                <a:solidFill>
                  <a:srgbClr val="999999"/>
                </a:solidFill>
              </a:rPr>
              <a:t> </a:t>
            </a:r>
            <a:r>
              <a:rPr lang="en" u="sng">
                <a:hlinkClick r:id="rId5"/>
              </a:rPr>
              <a:t>icons8.com</a:t>
            </a:r>
            <a:r>
              <a:rPr lang="en"/>
              <a:t> &amp; </a:t>
            </a:r>
            <a:r>
              <a:rPr lang="en" u="sng">
                <a:hlinkClick r:id="rId6"/>
              </a:rPr>
              <a:t>iconfinder.com</a:t>
            </a:r>
            <a:endParaRPr/>
          </a:p>
          <a:p>
            <a:pPr indent="-317500" lvl="0" marL="457200" rtl="0" algn="l">
              <a:spcBef>
                <a:spcPts val="0"/>
              </a:spcBef>
              <a:spcAft>
                <a:spcPts val="0"/>
              </a:spcAft>
              <a:buSzPts val="1400"/>
              <a:buChar char="●"/>
            </a:pPr>
            <a:r>
              <a:rPr lang="en"/>
              <a:t>Map by </a:t>
            </a:r>
            <a:r>
              <a:rPr lang="en" u="sng">
                <a:hlinkClick r:id="rId7"/>
              </a:rPr>
              <a:t>pngimage.net</a:t>
            </a:r>
            <a:endParaRPr/>
          </a:p>
        </p:txBody>
      </p:sp>
      <p:sp>
        <p:nvSpPr>
          <p:cNvPr id="255" name="Google Shape;255;p33"/>
          <p:cNvSpPr txBox="1"/>
          <p:nvPr>
            <p:ph idx="2" type="body"/>
          </p:nvPr>
        </p:nvSpPr>
        <p:spPr>
          <a:xfrm>
            <a:off x="3176075" y="222500"/>
            <a:ext cx="5624700" cy="4669800"/>
          </a:xfrm>
          <a:prstGeom prst="rect">
            <a:avLst/>
          </a:prstGeom>
        </p:spPr>
        <p:txBody>
          <a:bodyPr anchorCtr="0" anchor="t" bIns="91425" lIns="91425" spcFirstLastPara="1" rIns="91425" wrap="square" tIns="91425">
            <a:noAutofit/>
          </a:bodyPr>
          <a:lstStyle/>
          <a:p>
            <a:pPr indent="0" lvl="0" marL="0" rtl="0" algn="l">
              <a:spcBef>
                <a:spcPts val="0"/>
              </a:spcBef>
              <a:spcAft>
                <a:spcPts val="0"/>
              </a:spcAft>
              <a:buNone/>
            </a:pPr>
            <a:r>
              <a:rPr lang="en"/>
              <a:t>This presentation uses the following fonts included in Google Slides:</a:t>
            </a:r>
            <a:endParaRPr/>
          </a:p>
          <a:p>
            <a:pPr indent="-317500" lvl="0" marL="457200" rtl="0" algn="l">
              <a:spcBef>
                <a:spcPts val="0"/>
              </a:spcBef>
              <a:spcAft>
                <a:spcPts val="0"/>
              </a:spcAft>
              <a:buSzPts val="1400"/>
              <a:buChar char="●"/>
            </a:pPr>
            <a:r>
              <a:rPr lang="en"/>
              <a:t>Title: Roboto</a:t>
            </a:r>
            <a:endParaRPr/>
          </a:p>
          <a:p>
            <a:pPr indent="-317500" lvl="0" marL="457200" rtl="0" algn="l">
              <a:spcBef>
                <a:spcPts val="0"/>
              </a:spcBef>
              <a:spcAft>
                <a:spcPts val="0"/>
              </a:spcAft>
              <a:buSzPts val="1400"/>
              <a:buChar char="●"/>
            </a:pPr>
            <a:r>
              <a:rPr lang="en"/>
              <a:t>Body: Lora</a:t>
            </a:r>
            <a:endParaRPr/>
          </a:p>
          <a:p>
            <a:pPr indent="0" lvl="0" marL="0" rtl="0" algn="l">
              <a:spcBef>
                <a:spcPts val="0"/>
              </a:spcBef>
              <a:spcAft>
                <a:spcPts val="0"/>
              </a:spcAft>
              <a:buNone/>
            </a:pPr>
            <a:r>
              <a:t/>
            </a:r>
            <a:endParaRPr/>
          </a:p>
          <a:p>
            <a:pPr indent="0" lvl="0" marL="0" rtl="0" algn="l">
              <a:spcBef>
                <a:spcPts val="0"/>
              </a:spcBef>
              <a:spcAft>
                <a:spcPts val="0"/>
              </a:spcAft>
              <a:buNone/>
            </a:pPr>
            <a:r>
              <a:t/>
            </a:r>
            <a:endParaRPr/>
          </a:p>
          <a:p>
            <a:pPr indent="0" lvl="0" marL="0" rtl="0" algn="l">
              <a:spcBef>
                <a:spcPts val="0"/>
              </a:spcBef>
              <a:spcAft>
                <a:spcPts val="0"/>
              </a:spcAft>
              <a:buNone/>
            </a:pPr>
            <a:r>
              <a:rPr lang="en"/>
              <a:t>You can download this fonts on this page:</a:t>
            </a:r>
            <a:endParaRPr/>
          </a:p>
          <a:p>
            <a:pPr indent="-317500" lvl="0" marL="457200" rtl="0" algn="l">
              <a:spcBef>
                <a:spcPts val="0"/>
              </a:spcBef>
              <a:spcAft>
                <a:spcPts val="0"/>
              </a:spcAft>
              <a:buClr>
                <a:srgbClr val="165F70"/>
              </a:buClr>
              <a:buSzPts val="1400"/>
              <a:buChar char="●"/>
            </a:pPr>
            <a:r>
              <a:rPr lang="en" u="sng">
                <a:solidFill>
                  <a:srgbClr val="165F70"/>
                </a:solidFill>
                <a:hlinkClick r:id="rId8">
                  <a:extLst>
                    <a:ext uri="{A12FA001-AC4F-418D-AE19-62706E023703}">
                      <ahyp:hlinkClr val="tx"/>
                    </a:ext>
                  </a:extLst>
                </a:hlinkClick>
              </a:rPr>
              <a:t>https://fonts.google.com/specimen/Roboto</a:t>
            </a:r>
            <a:endParaRPr>
              <a:solidFill>
                <a:srgbClr val="165F70"/>
              </a:solidFill>
            </a:endParaRPr>
          </a:p>
          <a:p>
            <a:pPr indent="-317500" lvl="0" marL="457200" rtl="0" algn="l">
              <a:spcBef>
                <a:spcPts val="0"/>
              </a:spcBef>
              <a:spcAft>
                <a:spcPts val="0"/>
              </a:spcAft>
              <a:buClr>
                <a:srgbClr val="165F70"/>
              </a:buClr>
              <a:buSzPts val="1400"/>
              <a:buChar char="●"/>
            </a:pPr>
            <a:r>
              <a:rPr lang="en" u="sng">
                <a:solidFill>
                  <a:srgbClr val="165F70"/>
                </a:solidFill>
                <a:hlinkClick r:id="rId9">
                  <a:extLst>
                    <a:ext uri="{A12FA001-AC4F-418D-AE19-62706E023703}">
                      <ahyp:hlinkClr val="tx"/>
                    </a:ext>
                  </a:extLst>
                </a:hlinkClick>
              </a:rPr>
              <a:t>https://fonts.google.com/specimen/Lora</a:t>
            </a:r>
            <a:endParaRPr>
              <a:solidFill>
                <a:srgbClr val="165F70"/>
              </a:solidFill>
            </a:endParaRPr>
          </a:p>
          <a:p>
            <a:pPr indent="0" lvl="0" marL="0" rtl="0" algn="l">
              <a:spcBef>
                <a:spcPts val="0"/>
              </a:spcBef>
              <a:spcAft>
                <a:spcPts val="0"/>
              </a:spcAft>
              <a:buNone/>
            </a:pPr>
            <a:r>
              <a:t/>
            </a:r>
            <a:endParaRPr sz="800"/>
          </a:p>
          <a:p>
            <a:pPr indent="0" lvl="0" marL="0" rtl="0" algn="l">
              <a:spcBef>
                <a:spcPts val="0"/>
              </a:spcBef>
              <a:spcAft>
                <a:spcPts val="0"/>
              </a:spcAft>
              <a:buNone/>
            </a:pPr>
            <a:r>
              <a:t/>
            </a:r>
            <a:endParaRPr sz="800"/>
          </a:p>
          <a:p>
            <a:pPr indent="0" lvl="0" marL="0" rtl="0" algn="l">
              <a:spcBef>
                <a:spcPts val="0"/>
              </a:spcBef>
              <a:spcAft>
                <a:spcPts val="0"/>
              </a:spcAft>
              <a:buNone/>
            </a:pPr>
            <a:r>
              <a:rPr lang="en"/>
              <a:t>This slide is only for your information about design notes and credits. You can remove.</a:t>
            </a:r>
            <a:endParaRPr/>
          </a:p>
          <a:p>
            <a:pPr indent="0" lvl="0" marL="0" rtl="0" algn="l">
              <a:spcBef>
                <a:spcPts val="0"/>
              </a:spcBef>
              <a:spcAft>
                <a:spcPts val="0"/>
              </a:spcAft>
              <a:buNone/>
            </a:pPr>
            <a:r>
              <a:t/>
            </a:r>
            <a:endParaRPr/>
          </a:p>
        </p:txBody>
      </p:sp>
    </p:spTree>
  </p:cSld>
  <p:clrMapOvr>
    <a:masterClrMapping/>
  </p:clrMapOvr>
</p:sld>
</file>

<file path=ppt/theme/theme1.xml><?xml version="1.0" encoding="utf-8"?>
<a:theme xmlns:a="http://schemas.openxmlformats.org/drawingml/2006/main" xmlns:r="http://schemas.openxmlformats.org/officeDocument/2006/relationships" name="Economy">
  <a:themeElements>
    <a:clrScheme name="Simple Light">
      <a:dk1>
        <a:srgbClr val="000000"/>
      </a:dk1>
      <a:lt1>
        <a:srgbClr val="FFFFFF"/>
      </a:lt1>
      <a:dk2>
        <a:srgbClr val="595959"/>
      </a:dk2>
      <a:lt2>
        <a:srgbClr val="EEEEEE"/>
      </a:lt2>
      <a:accent1>
        <a:srgbClr val="FFAB40"/>
      </a:accent1>
      <a:accent2>
        <a:srgbClr val="212121"/>
      </a:accent2>
      <a:accent3>
        <a:srgbClr val="78909C"/>
      </a:accent3>
      <a:accent4>
        <a:srgbClr val="FFAB40"/>
      </a:accent4>
      <a:accent5>
        <a:srgbClr val="0097A7"/>
      </a:accent5>
      <a:accent6>
        <a:srgbClr val="EEFF41"/>
      </a:accent6>
      <a:hlink>
        <a:srgbClr val="0097A7"/>
      </a:hlink>
      <a:folHlink>
        <a:srgbClr val="0097A7"/>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

<file path=ppt/theme/theme2.xml><?xml version="1.0" encoding="utf-8"?>
<a:theme xmlns:a="http://schemas.openxmlformats.org/drawingml/2006/main" xmlns:r="http://schemas.openxmlformats.org/officeDocument/2006/relationships">
  <a:themeElements>
    <a:clrScheme name="Default">
      <a:dk1>
        <a:srgbClr val="000000"/>
      </a:dk1>
      <a:lt1>
        <a:srgbClr val="FFFFFF"/>
      </a:lt1>
      <a:dk2>
        <a:srgbClr val="158158"/>
      </a:dk2>
      <a:lt2>
        <a:srgbClr val="F3F3F3"/>
      </a:lt2>
      <a:accent1>
        <a:srgbClr val="058DC7"/>
      </a:accent1>
      <a:accent2>
        <a:srgbClr val="50B432"/>
      </a:accent2>
      <a:accent3>
        <a:srgbClr val="ED561B"/>
      </a:accent3>
      <a:accent4>
        <a:srgbClr val="EDEF00"/>
      </a:accent4>
      <a:accent5>
        <a:srgbClr val="24CBE5"/>
      </a:accent5>
      <a:accent6>
        <a:srgbClr val="64E572"/>
      </a:accent6>
      <a:hlink>
        <a:srgbClr val="2200CC"/>
      </a:hlink>
      <a:folHlink>
        <a:srgbClr val="551A8B"/>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