
<file path=[Content_Types].xml><?xml version="1.0" encoding="utf-8"?>
<Types xmlns="http://schemas.openxmlformats.org/package/2006/content-types">
  <Default Extension="jpeg" ContentType="image/jpeg"/>
  <Default Extension="rels" ContentType="application/vnd.openxmlformats-package.relationships+xml"/>
  <Default Extension="xml" ContentType="application/xml"/>
  <Default Extension="xlsx" ContentType="application/vnd.openxmlformats-officedocument.spreadsheetml.sheet"/>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63" r:id="rId3"/>
    <p:sldId id="257" r:id="rId4"/>
    <p:sldId id="265" r:id="rId5"/>
    <p:sldId id="259" r:id="rId6"/>
    <p:sldId id="260" r:id="rId7"/>
    <p:sldId id="261" r:id="rId8"/>
    <p:sldId id="275" r:id="rId9"/>
    <p:sldId id="276" r:id="rId10"/>
    <p:sldId id="277" r:id="rId11"/>
    <p:sldId id="269" r:id="rId12"/>
    <p:sldId id="278" r:id="rId13"/>
    <p:sldId id="279" r:id="rId14"/>
    <p:sldId id="280" r:id="rId15"/>
    <p:sldId id="281" r:id="rId16"/>
    <p:sldId id="274" r:id="rId17"/>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2AC0D4"/>
    <a:srgbClr val="838B9D"/>
    <a:srgbClr val="81899B"/>
    <a:srgbClr val="616975"/>
    <a:srgbClr val="535963"/>
    <a:srgbClr val="3E434E"/>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4632" autoAdjust="0"/>
    <p:restoredTop sz="94660"/>
  </p:normalViewPr>
  <p:slideViewPr>
    <p:cSldViewPr snapToGrid="0">
      <p:cViewPr varScale="1">
        <p:scale>
          <a:sx n="64" d="100"/>
          <a:sy n="64" d="100"/>
        </p:scale>
        <p:origin x="912" y="60"/>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presProps" Target="presProps.xml"/><Relationship Id="rId3" Type="http://schemas.openxmlformats.org/officeDocument/2006/relationships/slide" Target="slides/slide2.xml"/><Relationship Id="rId21" Type="http://schemas.openxmlformats.org/officeDocument/2006/relationships/tableStyles" Target="tableStyle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theme" Target="theme/theme1.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5" Type="http://schemas.openxmlformats.org/officeDocument/2006/relationships/slide" Target="slides/slide4.xml"/><Relationship Id="rId15" Type="http://schemas.openxmlformats.org/officeDocument/2006/relationships/slide" Target="slides/slide14.xml"/><Relationship Id="rId10" Type="http://schemas.openxmlformats.org/officeDocument/2006/relationships/slide" Target="slides/slide9.xml"/><Relationship Id="rId19" Type="http://schemas.openxmlformats.org/officeDocument/2006/relationships/viewProps" Target="viewProps.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9.3540424498960745E-2"/>
          <c:y val="0.16317433156341735"/>
          <c:w val="0.8495281659156767"/>
          <c:h val="0.64568864433451012"/>
        </c:manualLayout>
      </c:layout>
      <c:barChart>
        <c:barDir val="bar"/>
        <c:grouping val="clustered"/>
        <c:varyColors val="0"/>
        <c:ser>
          <c:idx val="0"/>
          <c:order val="0"/>
          <c:tx>
            <c:strRef>
              <c:f>Sheet1!$B$1</c:f>
              <c:strCache>
                <c:ptCount val="1"/>
                <c:pt idx="0">
                  <c:v>Series 1</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c:spPr>
          <c:invertIfNegative val="0"/>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chemeClr val="tx2"/>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a:solidFill>
                        <a:schemeClr val="tx2">
                          <a:lumMod val="35000"/>
                          <a:lumOff val="65000"/>
                        </a:schemeClr>
                      </a:solidFill>
                    </a:ln>
                    <a:effectLst/>
                  </c:spPr>
                </c15:leaderLines>
              </c:ext>
            </c:extLst>
          </c:dLbls>
          <c:cat>
            <c:strRef>
              <c:f>Sheet1!$A$2:$A$3</c:f>
              <c:strCache>
                <c:ptCount val="2"/>
                <c:pt idx="0">
                  <c:v>Category 1</c:v>
                </c:pt>
                <c:pt idx="1">
                  <c:v>Category 2</c:v>
                </c:pt>
              </c:strCache>
            </c:strRef>
          </c:cat>
          <c:val>
            <c:numRef>
              <c:f>Sheet1!$B$2:$B$3</c:f>
              <c:numCache>
                <c:formatCode>General</c:formatCode>
                <c:ptCount val="2"/>
                <c:pt idx="0">
                  <c:v>4.3</c:v>
                </c:pt>
                <c:pt idx="1">
                  <c:v>2.5</c:v>
                </c:pt>
              </c:numCache>
            </c:numRef>
          </c:val>
          <c:extLst>
            <c:ext xmlns:c16="http://schemas.microsoft.com/office/drawing/2014/chart" uri="{C3380CC4-5D6E-409C-BE32-E72D297353CC}">
              <c16:uniqueId val="{00000000-1279-45B2-B76D-3B46C18812F6}"/>
            </c:ext>
          </c:extLst>
        </c:ser>
        <c:ser>
          <c:idx val="1"/>
          <c:order val="1"/>
          <c:tx>
            <c:strRef>
              <c:f>Sheet1!$C$1</c:f>
              <c:strCache>
                <c:ptCount val="1"/>
                <c:pt idx="0">
                  <c:v>Series 2</c:v>
                </c:pt>
              </c:strCache>
            </c:strRef>
          </c:tx>
          <c:spPr>
            <a:gradFill rotWithShape="1">
              <a:gsLst>
                <a:gs pos="0">
                  <a:schemeClr val="accent2">
                    <a:satMod val="103000"/>
                    <a:lumMod val="102000"/>
                    <a:tint val="94000"/>
                  </a:schemeClr>
                </a:gs>
                <a:gs pos="50000">
                  <a:schemeClr val="accent2">
                    <a:satMod val="110000"/>
                    <a:lumMod val="100000"/>
                    <a:shade val="100000"/>
                  </a:schemeClr>
                </a:gs>
                <a:gs pos="100000">
                  <a:schemeClr val="accent2">
                    <a:lumMod val="99000"/>
                    <a:satMod val="120000"/>
                    <a:shade val="78000"/>
                  </a:schemeClr>
                </a:gs>
              </a:gsLst>
              <a:lin ang="5400000" scaled="0"/>
            </a:gradFill>
            <a:ln>
              <a:noFill/>
            </a:ln>
            <a:effectLst/>
          </c:spPr>
          <c:invertIfNegative val="0"/>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chemeClr val="tx2"/>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a:solidFill>
                        <a:schemeClr val="tx2">
                          <a:lumMod val="35000"/>
                          <a:lumOff val="65000"/>
                        </a:schemeClr>
                      </a:solidFill>
                    </a:ln>
                    <a:effectLst/>
                  </c:spPr>
                </c15:leaderLines>
              </c:ext>
            </c:extLst>
          </c:dLbls>
          <c:cat>
            <c:strRef>
              <c:f>Sheet1!$A$2:$A$3</c:f>
              <c:strCache>
                <c:ptCount val="2"/>
                <c:pt idx="0">
                  <c:v>Category 1</c:v>
                </c:pt>
                <c:pt idx="1">
                  <c:v>Category 2</c:v>
                </c:pt>
              </c:strCache>
            </c:strRef>
          </c:cat>
          <c:val>
            <c:numRef>
              <c:f>Sheet1!$C$2:$C$3</c:f>
              <c:numCache>
                <c:formatCode>General</c:formatCode>
                <c:ptCount val="2"/>
                <c:pt idx="0">
                  <c:v>2.4</c:v>
                </c:pt>
                <c:pt idx="1">
                  <c:v>4.4000000000000004</c:v>
                </c:pt>
              </c:numCache>
            </c:numRef>
          </c:val>
          <c:extLst>
            <c:ext xmlns:c16="http://schemas.microsoft.com/office/drawing/2014/chart" uri="{C3380CC4-5D6E-409C-BE32-E72D297353CC}">
              <c16:uniqueId val="{00000001-1279-45B2-B76D-3B46C18812F6}"/>
            </c:ext>
          </c:extLst>
        </c:ser>
        <c:ser>
          <c:idx val="2"/>
          <c:order val="2"/>
          <c:tx>
            <c:strRef>
              <c:f>Sheet1!$D$1</c:f>
              <c:strCache>
                <c:ptCount val="1"/>
                <c:pt idx="0">
                  <c:v>Series 3</c:v>
                </c:pt>
              </c:strCache>
            </c:strRef>
          </c:tx>
          <c:spPr>
            <a:gradFill rotWithShape="1">
              <a:gsLst>
                <a:gs pos="0">
                  <a:schemeClr val="accent3">
                    <a:satMod val="103000"/>
                    <a:lumMod val="102000"/>
                    <a:tint val="94000"/>
                  </a:schemeClr>
                </a:gs>
                <a:gs pos="50000">
                  <a:schemeClr val="accent3">
                    <a:satMod val="110000"/>
                    <a:lumMod val="100000"/>
                    <a:shade val="100000"/>
                  </a:schemeClr>
                </a:gs>
                <a:gs pos="100000">
                  <a:schemeClr val="accent3">
                    <a:lumMod val="99000"/>
                    <a:satMod val="120000"/>
                    <a:shade val="78000"/>
                  </a:schemeClr>
                </a:gs>
              </a:gsLst>
              <a:lin ang="5400000" scaled="0"/>
            </a:gradFill>
            <a:ln>
              <a:noFill/>
            </a:ln>
            <a:effectLst/>
          </c:spPr>
          <c:invertIfNegative val="0"/>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chemeClr val="tx2"/>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a:solidFill>
                        <a:schemeClr val="tx2">
                          <a:lumMod val="35000"/>
                          <a:lumOff val="65000"/>
                        </a:schemeClr>
                      </a:solidFill>
                    </a:ln>
                    <a:effectLst/>
                  </c:spPr>
                </c15:leaderLines>
              </c:ext>
            </c:extLst>
          </c:dLbls>
          <c:cat>
            <c:strRef>
              <c:f>Sheet1!$A$2:$A$3</c:f>
              <c:strCache>
                <c:ptCount val="2"/>
                <c:pt idx="0">
                  <c:v>Category 1</c:v>
                </c:pt>
                <c:pt idx="1">
                  <c:v>Category 2</c:v>
                </c:pt>
              </c:strCache>
            </c:strRef>
          </c:cat>
          <c:val>
            <c:numRef>
              <c:f>Sheet1!$D$2:$D$3</c:f>
              <c:numCache>
                <c:formatCode>General</c:formatCode>
                <c:ptCount val="2"/>
                <c:pt idx="0">
                  <c:v>2</c:v>
                </c:pt>
                <c:pt idx="1">
                  <c:v>2</c:v>
                </c:pt>
              </c:numCache>
            </c:numRef>
          </c:val>
          <c:extLst>
            <c:ext xmlns:c16="http://schemas.microsoft.com/office/drawing/2014/chart" uri="{C3380CC4-5D6E-409C-BE32-E72D297353CC}">
              <c16:uniqueId val="{00000002-1279-45B2-B76D-3B46C18812F6}"/>
            </c:ext>
          </c:extLst>
        </c:ser>
        <c:dLbls>
          <c:dLblPos val="outEnd"/>
          <c:showLegendKey val="0"/>
          <c:showVal val="1"/>
          <c:showCatName val="0"/>
          <c:showSerName val="0"/>
          <c:showPercent val="0"/>
          <c:showBubbleSize val="0"/>
        </c:dLbls>
        <c:gapWidth val="100"/>
        <c:axId val="238272512"/>
        <c:axId val="410713792"/>
      </c:barChart>
      <c:catAx>
        <c:axId val="238272512"/>
        <c:scaling>
          <c:orientation val="minMax"/>
        </c:scaling>
        <c:delete val="1"/>
        <c:axPos val="l"/>
        <c:numFmt formatCode="General" sourceLinked="1"/>
        <c:majorTickMark val="out"/>
        <c:minorTickMark val="none"/>
        <c:tickLblPos val="nextTo"/>
        <c:crossAx val="410713792"/>
        <c:crosses val="autoZero"/>
        <c:auto val="1"/>
        <c:lblAlgn val="ctr"/>
        <c:lblOffset val="100"/>
        <c:noMultiLvlLbl val="0"/>
      </c:catAx>
      <c:valAx>
        <c:axId val="410713792"/>
        <c:scaling>
          <c:orientation val="minMax"/>
        </c:scaling>
        <c:delete val="1"/>
        <c:axPos val="b"/>
        <c:numFmt formatCode="General" sourceLinked="1"/>
        <c:majorTickMark val="out"/>
        <c:minorTickMark val="none"/>
        <c:tickLblPos val="nextTo"/>
        <c:crossAx val="238272512"/>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20">
  <cs:axisTitle>
    <cs:lnRef idx="0"/>
    <cs:fillRef idx="0"/>
    <cs:effectRef idx="0"/>
    <cs:fontRef idx="minor">
      <a:schemeClr val="tx2"/>
    </cs:fontRef>
    <cs:defRPr sz="1197" b="1" kern="1200"/>
  </cs:axisTitle>
  <cs:categoryAxis>
    <cs:lnRef idx="0"/>
    <cs:fillRef idx="0"/>
    <cs:effectRef idx="0"/>
    <cs:fontRef idx="minor">
      <a:schemeClr val="tx2"/>
    </cs:fontRef>
    <cs:spPr>
      <a:ln w="9525" cap="flat" cmpd="sng" algn="ctr">
        <a:solidFill>
          <a:schemeClr val="tx2">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2">
            <a:lumMod val="15000"/>
            <a:lumOff val="85000"/>
          </a:schemeClr>
        </a:solidFill>
        <a:round/>
      </a:ln>
    </cs:spPr>
    <cs:defRPr sz="1197" kern="1200"/>
  </cs:chartArea>
  <cs:dataLabel>
    <cs:lnRef idx="0"/>
    <cs:fillRef idx="0"/>
    <cs:effectRef idx="0"/>
    <cs:fontRef idx="minor">
      <a:schemeClr val="tx2"/>
    </cs:fontRef>
    <cs:defRPr sz="1197" kern="1200"/>
  </cs:dataLabel>
  <cs:dataLabelCallout>
    <cs:lnRef idx="0"/>
    <cs:fillRef idx="0"/>
    <cs:effectRef idx="0"/>
    <cs:fontRef idx="minor">
      <a:schemeClr val="dk2">
        <a:lumMod val="7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2"/>
    <cs:fontRef idx="minor">
      <a:schemeClr val="tx2"/>
    </cs:fontRef>
  </cs:dataPoint>
  <cs:dataPoint3D>
    <cs:lnRef idx="0"/>
    <cs:fillRef idx="3">
      <cs:styleClr val="auto"/>
    </cs:fillRef>
    <cs:effectRef idx="2"/>
    <cs:fontRef idx="minor">
      <a:schemeClr val="tx2"/>
    </cs:fontRef>
  </cs:dataPoint3D>
  <cs:dataPointLine>
    <cs:lnRef idx="0">
      <cs:styleClr val="auto"/>
    </cs:lnRef>
    <cs:fillRef idx="3"/>
    <cs:effectRef idx="2"/>
    <cs:fontRef idx="minor">
      <a:schemeClr val="tx2"/>
    </cs:fontRef>
    <cs:spPr>
      <a:ln w="31750" cap="rnd">
        <a:solidFill>
          <a:schemeClr val="phClr"/>
        </a:solidFill>
        <a:round/>
      </a:ln>
    </cs:spPr>
  </cs:dataPointLine>
  <cs:dataPointMarker>
    <cs:lnRef idx="0"/>
    <cs:fillRef idx="3">
      <cs:styleClr val="auto"/>
    </cs:fillRef>
    <cs:effectRef idx="2"/>
    <cs:fontRef idx="minor">
      <a:schemeClr val="tx2"/>
    </cs:fontRef>
    <cs:spPr>
      <a:ln w="12700">
        <a:solidFill>
          <a:schemeClr val="lt2"/>
        </a:solidFill>
        <a:round/>
      </a:ln>
    </cs:spPr>
  </cs:dataPointMarker>
  <cs:dataPointMarkerLayout symbol="circle" size="6"/>
  <cs:dataPointWireframe>
    <cs:lnRef idx="0">
      <cs:styleClr val="auto"/>
    </cs:lnRef>
    <cs:fillRef idx="3"/>
    <cs:effectRef idx="2"/>
    <cs:fontRef idx="minor">
      <a:schemeClr val="tx2"/>
    </cs:fontRef>
    <cs:spPr>
      <a:ln w="9525" cap="rnd">
        <a:solidFill>
          <a:schemeClr val="phClr"/>
        </a:solidFill>
        <a:round/>
      </a:ln>
    </cs:spPr>
  </cs:dataPointWireframe>
  <cs:dataTable>
    <cs:lnRef idx="0"/>
    <cs:fillRef idx="0"/>
    <cs:effectRef idx="0"/>
    <cs:fontRef idx="minor">
      <a:schemeClr val="tx2"/>
    </cs:fontRef>
    <cs:spPr>
      <a:ln w="9525">
        <a:solidFill>
          <a:schemeClr val="tx2">
            <a:lumMod val="15000"/>
            <a:lumOff val="85000"/>
          </a:schemeClr>
        </a:solidFill>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2"/>
    </cs:fontRef>
    <cs:spPr>
      <a:ln w="9525">
        <a:solidFill>
          <a:schemeClr val="tx2">
            <a:lumMod val="60000"/>
            <a:lumOff val="40000"/>
          </a:schemeClr>
        </a:solidFill>
        <a:prstDash val="dash"/>
      </a:ln>
    </cs:spPr>
  </cs:dropLine>
  <cs:errorBar>
    <cs:lnRef idx="0"/>
    <cs:fillRef idx="0"/>
    <cs:effectRef idx="0"/>
    <cs:fontRef idx="minor">
      <a:schemeClr val="tx2"/>
    </cs:fontRef>
    <cs:spPr>
      <a:ln w="9525">
        <a:solidFill>
          <a:schemeClr val="tx2">
            <a:lumMod val="75000"/>
          </a:schemeClr>
        </a:solidFill>
        <a:round/>
      </a:ln>
    </cs:spPr>
  </cs:errorBar>
  <cs:floor>
    <cs:lnRef idx="0"/>
    <cs:fillRef idx="0"/>
    <cs:effectRef idx="0"/>
    <cs:fontRef idx="minor">
      <a:schemeClr val="tx2"/>
    </cs:fontRef>
  </cs:floor>
  <cs:gridlineMajor>
    <cs:lnRef idx="0"/>
    <cs:fillRef idx="0"/>
    <cs:effectRef idx="0"/>
    <cs:fontRef idx="minor">
      <a:schemeClr val="tx2"/>
    </cs:fontRef>
    <cs:spPr>
      <a:ln w="9525" cap="flat" cmpd="sng" algn="ctr">
        <a:solidFill>
          <a:schemeClr val="tx2">
            <a:lumMod val="15000"/>
            <a:lumOff val="85000"/>
          </a:schemeClr>
        </a:solidFill>
        <a:round/>
      </a:ln>
    </cs:spPr>
  </cs:gridlineMajor>
  <cs:gridlineMinor>
    <cs:lnRef idx="0"/>
    <cs:fillRef idx="0"/>
    <cs:effectRef idx="0"/>
    <cs:fontRef idx="minor">
      <a:schemeClr val="tx2"/>
    </cs:fontRef>
    <cs:spPr>
      <a:ln>
        <a:solidFill>
          <a:schemeClr val="tx2">
            <a:lumMod val="5000"/>
            <a:lumOff val="95000"/>
          </a:schemeClr>
        </a:solidFill>
      </a:ln>
    </cs:spPr>
  </cs:gridlineMinor>
  <cs:hiLoLine>
    <cs:lnRef idx="0"/>
    <cs:fillRef idx="0"/>
    <cs:effectRef idx="0"/>
    <cs:fontRef idx="minor">
      <a:schemeClr val="tx2"/>
    </cs:fontRef>
    <cs:spPr>
      <a:ln w="9525">
        <a:solidFill>
          <a:schemeClr val="tx2">
            <a:lumMod val="60000"/>
            <a:lumOff val="40000"/>
          </a:schemeClr>
        </a:solidFill>
        <a:prstDash val="dash"/>
      </a:ln>
    </cs:spPr>
  </cs:hiLoLine>
  <cs:leaderLine>
    <cs:lnRef idx="0"/>
    <cs:fillRef idx="0"/>
    <cs:effectRef idx="0"/>
    <cs:fontRef idx="minor">
      <a:schemeClr val="tx2"/>
    </cs:fontRef>
    <cs:spPr>
      <a:ln w="9525">
        <a:solidFill>
          <a:schemeClr val="tx2">
            <a:lumMod val="35000"/>
            <a:lumOff val="65000"/>
          </a:schemeClr>
        </a:solidFill>
      </a:ln>
    </cs:spPr>
  </cs:leaderLine>
  <cs:legend>
    <cs:lnRef idx="0"/>
    <cs:fillRef idx="0"/>
    <cs:effectRef idx="0"/>
    <cs:fontRef idx="minor">
      <a:schemeClr val="tx2"/>
    </cs:fontRef>
    <cs:defRPr sz="1197" kern="1200"/>
  </cs:legend>
  <cs:plotArea>
    <cs:lnRef idx="0"/>
    <cs:fillRef idx="0"/>
    <cs:effectRef idx="0"/>
    <cs:fontRef idx="minor">
      <a:schemeClr val="tx2"/>
    </cs:fontRef>
  </cs:plotArea>
  <cs:plotArea3D>
    <cs:lnRef idx="0"/>
    <cs:fillRef idx="0"/>
    <cs:effectRef idx="0"/>
    <cs:fontRef idx="minor">
      <a:schemeClr val="tx2"/>
    </cs:fontRef>
  </cs:plotArea3D>
  <cs:seriesAxis>
    <cs:lnRef idx="0"/>
    <cs:fillRef idx="0"/>
    <cs:effectRef idx="0"/>
    <cs:fontRef idx="minor">
      <a:schemeClr val="tx2"/>
    </cs:fontRef>
    <cs:spPr>
      <a:ln w="9525" cap="flat" cmpd="sng" algn="ctr">
        <a:solidFill>
          <a:schemeClr val="tx2">
            <a:lumMod val="15000"/>
            <a:lumOff val="85000"/>
          </a:schemeClr>
        </a:solidFill>
        <a:round/>
      </a:ln>
    </cs:spPr>
    <cs:defRPr sz="1197" kern="1200"/>
  </cs:seriesAxis>
  <cs:seriesLine>
    <cs:lnRef idx="0"/>
    <cs:fillRef idx="0"/>
    <cs:effectRef idx="0"/>
    <cs:fontRef idx="minor">
      <a:schemeClr val="tx2"/>
    </cs:fontRef>
    <cs:spPr>
      <a:ln w="9525">
        <a:solidFill>
          <a:schemeClr val="tx2">
            <a:lumMod val="60000"/>
            <a:lumOff val="40000"/>
          </a:schemeClr>
        </a:solidFill>
        <a:prstDash val="dash"/>
      </a:ln>
    </cs:spPr>
  </cs:seriesLine>
  <cs:title>
    <cs:lnRef idx="0"/>
    <cs:fillRef idx="0"/>
    <cs:effectRef idx="0"/>
    <cs:fontRef idx="minor">
      <a:schemeClr val="tx2"/>
    </cs:fontRef>
    <cs:defRPr sz="2128" b="1" kern="1200"/>
  </cs:title>
  <cs:trendline>
    <cs:lnRef idx="0">
      <cs:styleClr val="auto"/>
    </cs:lnRef>
    <cs:fillRef idx="0"/>
    <cs:effectRef idx="0"/>
    <cs:fontRef idx="minor">
      <a:schemeClr val="tx2"/>
    </cs:fontRef>
    <cs:spPr>
      <a:ln w="19050" cap="rnd">
        <a:solidFill>
          <a:schemeClr val="phClr"/>
        </a:solidFill>
        <a:prstDash val="sysDash"/>
      </a:ln>
    </cs:spPr>
  </cs:trendline>
  <cs:trendlineLabel>
    <cs:lnRef idx="0"/>
    <cs:fillRef idx="0"/>
    <cs:effectRef idx="0"/>
    <cs:fontRef idx="minor">
      <a:schemeClr val="tx2"/>
    </cs:fontRef>
    <cs:defRPr sz="1197" kern="1200"/>
  </cs:trendlineLabel>
  <cs:upBar>
    <cs:lnRef idx="0"/>
    <cs:fillRef idx="0"/>
    <cs:effectRef idx="0"/>
    <cs:fontRef idx="minor">
      <a:schemeClr val="tx2"/>
    </cs:fontRef>
    <cs:spPr>
      <a:solidFill>
        <a:schemeClr val="lt1"/>
      </a:solidFill>
      <a:ln w="9525">
        <a:solidFill>
          <a:schemeClr val="tx1">
            <a:lumMod val="15000"/>
            <a:lumOff val="85000"/>
          </a:schemeClr>
        </a:solidFill>
      </a:ln>
    </cs:spPr>
  </cs:upBar>
  <cs:valueAxis>
    <cs:lnRef idx="0"/>
    <cs:fillRef idx="0"/>
    <cs:effectRef idx="0"/>
    <cs:fontRef idx="minor">
      <a:schemeClr val="tx2"/>
    </cs:fontRef>
    <cs:defRPr sz="1197" kern="1200"/>
  </cs:valueAxis>
  <cs:wall>
    <cs:lnRef idx="0"/>
    <cs:fillRef idx="0"/>
    <cs:effectRef idx="0"/>
    <cs:fontRef idx="minor">
      <a:schemeClr val="tx2"/>
    </cs:fontRef>
  </cs:wall>
</cs:chartStyle>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bg>
      <p:bgPr>
        <a:solidFill>
          <a:srgbClr val="535963"/>
        </a:solidFill>
        <a:effectLst/>
      </p:bgPr>
    </p:bg>
    <p:spTree>
      <p:nvGrpSpPr>
        <p:cNvPr id="1" name=""/>
        <p:cNvGrpSpPr/>
        <p:nvPr/>
      </p:nvGrpSpPr>
      <p:grpSpPr>
        <a:xfrm>
          <a:off x="0" y="0"/>
          <a:ext cx="0" cy="0"/>
          <a:chOff x="0" y="0"/>
          <a:chExt cx="0" cy="0"/>
        </a:xfrm>
      </p:grpSpPr>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155802" y="716617"/>
            <a:ext cx="6844132" cy="986784"/>
          </a:xfrm>
          <a:prstGeom prst="rect">
            <a:avLst/>
          </a:prstGeom>
        </p:spPr>
        <p:txBody>
          <a:bodyPr lIns="91425" tIns="91425" rIns="91425" bIns="91425" anchor="ctr" anchorCtr="0">
            <a:normAutofit/>
          </a:bodyPr>
          <a:lstStyle>
            <a:lvl1pPr lvl="0" algn="l">
              <a:spcBef>
                <a:spcPts val="0"/>
              </a:spcBef>
              <a:buSzPct val="100000"/>
              <a:defRPr sz="4400">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
        <p:nvSpPr>
          <p:cNvPr id="6" name="Freeform 6">
            <a:extLst>
              <a:ext uri="{FF2B5EF4-FFF2-40B4-BE49-F238E27FC236}">
                <a16:creationId xmlns:a16="http://schemas.microsoft.com/office/drawing/2014/main" id="{D153A178-47AA-41E0-8BC1-F00A09E08D5B}"/>
              </a:ext>
            </a:extLst>
          </p:cNvPr>
          <p:cNvSpPr>
            <a:spLocks/>
          </p:cNvSpPr>
          <p:nvPr userDrawn="1"/>
        </p:nvSpPr>
        <p:spPr bwMode="auto">
          <a:xfrm>
            <a:off x="666977" y="1859147"/>
            <a:ext cx="4305300" cy="1431925"/>
          </a:xfrm>
          <a:custGeom>
            <a:avLst/>
            <a:gdLst>
              <a:gd name="T0" fmla="*/ 203 w 2712"/>
              <a:gd name="T1" fmla="*/ 902 h 902"/>
              <a:gd name="T2" fmla="*/ 2635 w 2712"/>
              <a:gd name="T3" fmla="*/ 320 h 902"/>
              <a:gd name="T4" fmla="*/ 2712 w 2712"/>
              <a:gd name="T5" fmla="*/ 0 h 902"/>
              <a:gd name="T6" fmla="*/ 0 w 2712"/>
              <a:gd name="T7" fmla="*/ 645 h 902"/>
              <a:gd name="T8" fmla="*/ 203 w 2712"/>
              <a:gd name="T9" fmla="*/ 902 h 902"/>
            </a:gdLst>
            <a:ahLst/>
            <a:cxnLst>
              <a:cxn ang="0">
                <a:pos x="T0" y="T1"/>
              </a:cxn>
              <a:cxn ang="0">
                <a:pos x="T2" y="T3"/>
              </a:cxn>
              <a:cxn ang="0">
                <a:pos x="T4" y="T5"/>
              </a:cxn>
              <a:cxn ang="0">
                <a:pos x="T6" y="T7"/>
              </a:cxn>
              <a:cxn ang="0">
                <a:pos x="T8" y="T9"/>
              </a:cxn>
            </a:cxnLst>
            <a:rect l="0" t="0" r="r" b="b"/>
            <a:pathLst>
              <a:path w="2712" h="902">
                <a:moveTo>
                  <a:pt x="203" y="902"/>
                </a:moveTo>
                <a:lnTo>
                  <a:pt x="2635" y="320"/>
                </a:lnTo>
                <a:lnTo>
                  <a:pt x="2712" y="0"/>
                </a:lnTo>
                <a:lnTo>
                  <a:pt x="0" y="645"/>
                </a:lnTo>
                <a:lnTo>
                  <a:pt x="203" y="902"/>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9" name="Freeform 8">
            <a:extLst>
              <a:ext uri="{FF2B5EF4-FFF2-40B4-BE49-F238E27FC236}">
                <a16:creationId xmlns:a16="http://schemas.microsoft.com/office/drawing/2014/main" id="{8FA8D37F-356E-4C0C-9E73-016A78824010}"/>
              </a:ext>
            </a:extLst>
          </p:cNvPr>
          <p:cNvSpPr>
            <a:spLocks/>
          </p:cNvSpPr>
          <p:nvPr userDrawn="1"/>
        </p:nvSpPr>
        <p:spPr bwMode="auto">
          <a:xfrm>
            <a:off x="-487135" y="12884"/>
            <a:ext cx="5821363" cy="2870201"/>
          </a:xfrm>
          <a:custGeom>
            <a:avLst/>
            <a:gdLst>
              <a:gd name="T0" fmla="*/ 0 w 3667"/>
              <a:gd name="T1" fmla="*/ 877 h 1808"/>
              <a:gd name="T2" fmla="*/ 727 w 3667"/>
              <a:gd name="T3" fmla="*/ 1808 h 1808"/>
              <a:gd name="T4" fmla="*/ 3439 w 3667"/>
              <a:gd name="T5" fmla="*/ 1163 h 1808"/>
              <a:gd name="T6" fmla="*/ 3667 w 3667"/>
              <a:gd name="T7" fmla="*/ 0 h 1808"/>
              <a:gd name="T8" fmla="*/ 0 w 3667"/>
              <a:gd name="T9" fmla="*/ 877 h 1808"/>
            </a:gdLst>
            <a:ahLst/>
            <a:cxnLst>
              <a:cxn ang="0">
                <a:pos x="T0" y="T1"/>
              </a:cxn>
              <a:cxn ang="0">
                <a:pos x="T2" y="T3"/>
              </a:cxn>
              <a:cxn ang="0">
                <a:pos x="T4" y="T5"/>
              </a:cxn>
              <a:cxn ang="0">
                <a:pos x="T6" y="T7"/>
              </a:cxn>
              <a:cxn ang="0">
                <a:pos x="T8" y="T9"/>
              </a:cxn>
            </a:cxnLst>
            <a:rect l="0" t="0" r="r" b="b"/>
            <a:pathLst>
              <a:path w="3667" h="1808">
                <a:moveTo>
                  <a:pt x="0" y="877"/>
                </a:moveTo>
                <a:lnTo>
                  <a:pt x="727" y="1808"/>
                </a:lnTo>
                <a:lnTo>
                  <a:pt x="3439" y="1163"/>
                </a:lnTo>
                <a:lnTo>
                  <a:pt x="3667" y="0"/>
                </a:lnTo>
                <a:lnTo>
                  <a:pt x="0" y="877"/>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1" name="Freeform 10">
            <a:extLst>
              <a:ext uri="{FF2B5EF4-FFF2-40B4-BE49-F238E27FC236}">
                <a16:creationId xmlns:a16="http://schemas.microsoft.com/office/drawing/2014/main" id="{7C63A5F1-E44B-4597-8DF9-11DFFF754588}"/>
              </a:ext>
            </a:extLst>
          </p:cNvPr>
          <p:cNvSpPr>
            <a:spLocks/>
          </p:cNvSpPr>
          <p:nvPr userDrawn="1"/>
        </p:nvSpPr>
        <p:spPr bwMode="auto">
          <a:xfrm>
            <a:off x="-725260" y="-364941"/>
            <a:ext cx="6127750" cy="1770063"/>
          </a:xfrm>
          <a:custGeom>
            <a:avLst/>
            <a:gdLst>
              <a:gd name="T0" fmla="*/ 3860 w 3860"/>
              <a:gd name="T1" fmla="*/ 0 h 1115"/>
              <a:gd name="T2" fmla="*/ 0 w 3860"/>
              <a:gd name="T3" fmla="*/ 917 h 1115"/>
              <a:gd name="T4" fmla="*/ 150 w 3860"/>
              <a:gd name="T5" fmla="*/ 1115 h 1115"/>
              <a:gd name="T6" fmla="*/ 3817 w 3860"/>
              <a:gd name="T7" fmla="*/ 238 h 1115"/>
              <a:gd name="T8" fmla="*/ 3860 w 3860"/>
              <a:gd name="T9" fmla="*/ 0 h 1115"/>
            </a:gdLst>
            <a:ahLst/>
            <a:cxnLst>
              <a:cxn ang="0">
                <a:pos x="T0" y="T1"/>
              </a:cxn>
              <a:cxn ang="0">
                <a:pos x="T2" y="T3"/>
              </a:cxn>
              <a:cxn ang="0">
                <a:pos x="T4" y="T5"/>
              </a:cxn>
              <a:cxn ang="0">
                <a:pos x="T6" y="T7"/>
              </a:cxn>
              <a:cxn ang="0">
                <a:pos x="T8" y="T9"/>
              </a:cxn>
            </a:cxnLst>
            <a:rect l="0" t="0" r="r" b="b"/>
            <a:pathLst>
              <a:path w="3860" h="1115">
                <a:moveTo>
                  <a:pt x="3860" y="0"/>
                </a:moveTo>
                <a:lnTo>
                  <a:pt x="0" y="917"/>
                </a:lnTo>
                <a:lnTo>
                  <a:pt x="150" y="1115"/>
                </a:lnTo>
                <a:lnTo>
                  <a:pt x="3817" y="238"/>
                </a:lnTo>
                <a:lnTo>
                  <a:pt x="3860" y="0"/>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58" name="AutoShape 149">
            <a:extLst>
              <a:ext uri="{FF2B5EF4-FFF2-40B4-BE49-F238E27FC236}">
                <a16:creationId xmlns:a16="http://schemas.microsoft.com/office/drawing/2014/main" id="{736F067F-FE37-4A04-8309-AE4071F95F19}"/>
              </a:ext>
            </a:extLst>
          </p:cNvPr>
          <p:cNvSpPr>
            <a:spLocks noChangeAspect="1" noChangeArrowheads="1" noTextEdit="1"/>
          </p:cNvSpPr>
          <p:nvPr userDrawn="1"/>
        </p:nvSpPr>
        <p:spPr bwMode="auto">
          <a:xfrm>
            <a:off x="155802" y="6637522"/>
            <a:ext cx="12192000" cy="18573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nvGrpSpPr>
          <p:cNvPr id="163" name="Group 162">
            <a:extLst>
              <a:ext uri="{FF2B5EF4-FFF2-40B4-BE49-F238E27FC236}">
                <a16:creationId xmlns:a16="http://schemas.microsoft.com/office/drawing/2014/main" id="{CE2AA94C-0A5E-4CB0-8BD2-184EE7415C56}"/>
              </a:ext>
            </a:extLst>
          </p:cNvPr>
          <p:cNvGrpSpPr/>
          <p:nvPr userDrawn="1"/>
        </p:nvGrpSpPr>
        <p:grpSpPr>
          <a:xfrm>
            <a:off x="-794" y="6753409"/>
            <a:ext cx="12192794" cy="125414"/>
            <a:chOff x="146277" y="6645459"/>
            <a:chExt cx="12193588" cy="177800"/>
          </a:xfrm>
          <a:effectLst/>
        </p:grpSpPr>
        <p:sp>
          <p:nvSpPr>
            <p:cNvPr id="159" name="Rectangle 151">
              <a:extLst>
                <a:ext uri="{FF2B5EF4-FFF2-40B4-BE49-F238E27FC236}">
                  <a16:creationId xmlns:a16="http://schemas.microsoft.com/office/drawing/2014/main" id="{1E3F5813-9C7F-4529-8F23-32AAB2E863FB}"/>
                </a:ext>
              </a:extLst>
            </p:cNvPr>
            <p:cNvSpPr>
              <a:spLocks noChangeArrowheads="1"/>
            </p:cNvSpPr>
            <p:nvPr userDrawn="1"/>
          </p:nvSpPr>
          <p:spPr bwMode="auto">
            <a:xfrm>
              <a:off x="146277" y="6645459"/>
              <a:ext cx="3055938" cy="177800"/>
            </a:xfrm>
            <a:prstGeom prst="rect">
              <a:avLst/>
            </a:prstGeom>
            <a:solidFill>
              <a:srgbClr val="2AC0D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60" name="Rectangle 152">
              <a:extLst>
                <a:ext uri="{FF2B5EF4-FFF2-40B4-BE49-F238E27FC236}">
                  <a16:creationId xmlns:a16="http://schemas.microsoft.com/office/drawing/2014/main" id="{37E02F04-6D77-4E5F-80AD-1464C82C8F25}"/>
                </a:ext>
              </a:extLst>
            </p:cNvPr>
            <p:cNvSpPr>
              <a:spLocks noChangeArrowheads="1"/>
            </p:cNvSpPr>
            <p:nvPr userDrawn="1"/>
          </p:nvSpPr>
          <p:spPr bwMode="auto">
            <a:xfrm>
              <a:off x="3202215" y="6645459"/>
              <a:ext cx="3044825" cy="177800"/>
            </a:xfrm>
            <a:prstGeom prst="rect">
              <a:avLst/>
            </a:prstGeom>
            <a:solidFill>
              <a:srgbClr val="FFFFFF"/>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61" name="Rectangle 153">
              <a:extLst>
                <a:ext uri="{FF2B5EF4-FFF2-40B4-BE49-F238E27FC236}">
                  <a16:creationId xmlns:a16="http://schemas.microsoft.com/office/drawing/2014/main" id="{3F491F4E-45A0-40B3-B7D3-8C10813F5B1F}"/>
                </a:ext>
              </a:extLst>
            </p:cNvPr>
            <p:cNvSpPr>
              <a:spLocks noChangeArrowheads="1"/>
            </p:cNvSpPr>
            <p:nvPr userDrawn="1"/>
          </p:nvSpPr>
          <p:spPr bwMode="auto">
            <a:xfrm>
              <a:off x="6247040" y="6645459"/>
              <a:ext cx="3046413" cy="177800"/>
            </a:xfrm>
            <a:prstGeom prst="rect">
              <a:avLst/>
            </a:prstGeom>
            <a:solidFill>
              <a:srgbClr val="2AC0D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62" name="Rectangle 154">
              <a:extLst>
                <a:ext uri="{FF2B5EF4-FFF2-40B4-BE49-F238E27FC236}">
                  <a16:creationId xmlns:a16="http://schemas.microsoft.com/office/drawing/2014/main" id="{D764CBC2-5BDB-4441-AC63-236F1B6F0D88}"/>
                </a:ext>
              </a:extLst>
            </p:cNvPr>
            <p:cNvSpPr>
              <a:spLocks noChangeArrowheads="1"/>
            </p:cNvSpPr>
            <p:nvPr userDrawn="1"/>
          </p:nvSpPr>
          <p:spPr bwMode="auto">
            <a:xfrm>
              <a:off x="9293452" y="6645459"/>
              <a:ext cx="3046413" cy="177800"/>
            </a:xfrm>
            <a:prstGeom prst="rect">
              <a:avLst/>
            </a:prstGeom>
            <a:solidFill>
              <a:srgbClr val="FFFFFF"/>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grpSp>
        <p:nvGrpSpPr>
          <p:cNvPr id="3" name="Group 2">
            <a:extLst>
              <a:ext uri="{FF2B5EF4-FFF2-40B4-BE49-F238E27FC236}">
                <a16:creationId xmlns:a16="http://schemas.microsoft.com/office/drawing/2014/main" id="{C40F45AD-0B7B-4CAC-B513-31A85BDE5271}"/>
              </a:ext>
            </a:extLst>
          </p:cNvPr>
          <p:cNvGrpSpPr/>
          <p:nvPr userDrawn="1"/>
        </p:nvGrpSpPr>
        <p:grpSpPr>
          <a:xfrm>
            <a:off x="3709715" y="2291275"/>
            <a:ext cx="4514509" cy="4221998"/>
            <a:chOff x="4503795" y="1957632"/>
            <a:chExt cx="3441587" cy="3218594"/>
          </a:xfrm>
          <a:effectLst>
            <a:outerShdw blurRad="101600" sx="102000" sy="102000" algn="ctr" rotWithShape="0">
              <a:prstClr val="black">
                <a:alpha val="13000"/>
              </a:prstClr>
            </a:outerShdw>
            <a:reflection blurRad="6350" stA="52000" endA="300" endPos="6000" dir="5400000" sy="-100000" algn="bl" rotWithShape="0"/>
          </a:effectLst>
        </p:grpSpPr>
        <p:sp>
          <p:nvSpPr>
            <p:cNvPr id="2" name="Rectangle 1">
              <a:extLst>
                <a:ext uri="{FF2B5EF4-FFF2-40B4-BE49-F238E27FC236}">
                  <a16:creationId xmlns:a16="http://schemas.microsoft.com/office/drawing/2014/main" id="{2EC5D0CF-DB57-41C4-84C9-2EADC9463854}"/>
                </a:ext>
              </a:extLst>
            </p:cNvPr>
            <p:cNvSpPr/>
            <p:nvPr userDrawn="1"/>
          </p:nvSpPr>
          <p:spPr>
            <a:xfrm>
              <a:off x="4721902" y="2098623"/>
              <a:ext cx="3043003" cy="209607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56" name="Shape 497">
              <a:extLst>
                <a:ext uri="{FF2B5EF4-FFF2-40B4-BE49-F238E27FC236}">
                  <a16:creationId xmlns:a16="http://schemas.microsoft.com/office/drawing/2014/main" id="{0561A560-A852-4812-B8C9-400D4E9585C5}"/>
                </a:ext>
              </a:extLst>
            </p:cNvPr>
            <p:cNvGrpSpPr/>
            <p:nvPr userDrawn="1"/>
          </p:nvGrpSpPr>
          <p:grpSpPr>
            <a:xfrm>
              <a:off x="4503795" y="1957632"/>
              <a:ext cx="3441587" cy="3218594"/>
              <a:chOff x="2583325" y="2972875"/>
              <a:chExt cx="462850" cy="432861"/>
            </a:xfrm>
          </p:grpSpPr>
          <p:sp>
            <p:nvSpPr>
              <p:cNvPr id="157" name="Shape 498">
                <a:extLst>
                  <a:ext uri="{FF2B5EF4-FFF2-40B4-BE49-F238E27FC236}">
                    <a16:creationId xmlns:a16="http://schemas.microsoft.com/office/drawing/2014/main" id="{5B3434B9-1E7F-421C-BFB8-A8914D647D17}"/>
                  </a:ext>
                </a:extLst>
              </p:cNvPr>
              <p:cNvSpPr/>
              <p:nvPr/>
            </p:nvSpPr>
            <p:spPr>
              <a:xfrm>
                <a:off x="2701775" y="3310461"/>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499">
                <a:extLst>
                  <a:ext uri="{FF2B5EF4-FFF2-40B4-BE49-F238E27FC236}">
                    <a16:creationId xmlns:a16="http://schemas.microsoft.com/office/drawing/2014/main" id="{29D1A496-518D-451F-91B5-7A7AF7BFBCE5}"/>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rgbClr val="2AC0D4"/>
              </a:solidFill>
              <a:ln>
                <a:noFill/>
              </a:ln>
            </p:spPr>
            <p:txBody>
              <a:bodyPr lIns="91425" tIns="91425" rIns="91425" bIns="91425" anchor="ctr" anchorCtr="0">
                <a:noAutofit/>
              </a:bodyPr>
              <a:lstStyle/>
              <a:p>
                <a:pPr lvl="0">
                  <a:spcBef>
                    <a:spcPts val="0"/>
                  </a:spcBef>
                  <a:buNone/>
                </a:pPr>
                <a:endParaRPr dirty="0">
                  <a:solidFill>
                    <a:srgbClr val="434343"/>
                  </a:solidFill>
                </a:endParaRPr>
              </a:p>
            </p:txBody>
          </p:sp>
        </p:grpSp>
      </p:grpSp>
      <p:grpSp>
        <p:nvGrpSpPr>
          <p:cNvPr id="165" name="Shape 483">
            <a:extLst>
              <a:ext uri="{FF2B5EF4-FFF2-40B4-BE49-F238E27FC236}">
                <a16:creationId xmlns:a16="http://schemas.microsoft.com/office/drawing/2014/main" id="{771E343A-1E99-4313-AC04-37AC9A9F7D77}"/>
              </a:ext>
            </a:extLst>
          </p:cNvPr>
          <p:cNvGrpSpPr/>
          <p:nvPr userDrawn="1"/>
        </p:nvGrpSpPr>
        <p:grpSpPr>
          <a:xfrm>
            <a:off x="9145785" y="2718044"/>
            <a:ext cx="448083" cy="414219"/>
            <a:chOff x="5975075" y="2327500"/>
            <a:chExt cx="420100" cy="388350"/>
          </a:xfrm>
          <a:solidFill>
            <a:schemeClr val="bg1"/>
          </a:solidFill>
          <a:effectLst>
            <a:outerShdw blurRad="63500" sx="102000" sy="102000" algn="ctr" rotWithShape="0">
              <a:prstClr val="black">
                <a:alpha val="40000"/>
              </a:prstClr>
            </a:outerShdw>
          </a:effectLst>
        </p:grpSpPr>
        <p:sp>
          <p:nvSpPr>
            <p:cNvPr id="166" name="Shape 484">
              <a:extLst>
                <a:ext uri="{FF2B5EF4-FFF2-40B4-BE49-F238E27FC236}">
                  <a16:creationId xmlns:a16="http://schemas.microsoft.com/office/drawing/2014/main" id="{2E91F61B-5260-4D06-97E9-A5CBBAD96E45}"/>
                </a:ext>
              </a:extLst>
            </p:cNvPr>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485">
              <a:extLst>
                <a:ext uri="{FF2B5EF4-FFF2-40B4-BE49-F238E27FC236}">
                  <a16:creationId xmlns:a16="http://schemas.microsoft.com/office/drawing/2014/main" id="{9834B348-E0A8-4BB6-BD68-B9CF1ABF898B}"/>
                </a:ext>
              </a:extLst>
            </p:cNvPr>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8" name="Shape 547">
            <a:extLst>
              <a:ext uri="{FF2B5EF4-FFF2-40B4-BE49-F238E27FC236}">
                <a16:creationId xmlns:a16="http://schemas.microsoft.com/office/drawing/2014/main" id="{CBDF6C10-109A-4A01-B2E8-9D902779B27C}"/>
              </a:ext>
            </a:extLst>
          </p:cNvPr>
          <p:cNvSpPr/>
          <p:nvPr userDrawn="1"/>
        </p:nvSpPr>
        <p:spPr>
          <a:xfrm>
            <a:off x="8427555" y="3473900"/>
            <a:ext cx="723254" cy="723215"/>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364">
            <a:extLst>
              <a:ext uri="{FF2B5EF4-FFF2-40B4-BE49-F238E27FC236}">
                <a16:creationId xmlns:a16="http://schemas.microsoft.com/office/drawing/2014/main" id="{B048F9D2-53F7-4D52-975B-5D12EF8550AC}"/>
              </a:ext>
            </a:extLst>
          </p:cNvPr>
          <p:cNvSpPr/>
          <p:nvPr userDrawn="1"/>
        </p:nvSpPr>
        <p:spPr>
          <a:xfrm>
            <a:off x="8345882" y="555367"/>
            <a:ext cx="775671" cy="1027769"/>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241" name="Shape 422">
            <a:extLst>
              <a:ext uri="{FF2B5EF4-FFF2-40B4-BE49-F238E27FC236}">
                <a16:creationId xmlns:a16="http://schemas.microsoft.com/office/drawing/2014/main" id="{3F203084-0053-4002-8BF1-C8B08255409E}"/>
              </a:ext>
            </a:extLst>
          </p:cNvPr>
          <p:cNvGrpSpPr/>
          <p:nvPr userDrawn="1"/>
        </p:nvGrpSpPr>
        <p:grpSpPr>
          <a:xfrm>
            <a:off x="10581985" y="2498171"/>
            <a:ext cx="515813" cy="517121"/>
            <a:chOff x="6617400" y="931125"/>
            <a:chExt cx="483600" cy="484825"/>
          </a:xfrm>
          <a:solidFill>
            <a:schemeClr val="bg1"/>
          </a:solidFill>
          <a:effectLst>
            <a:outerShdw blurRad="63500" sx="102000" sy="102000" algn="ctr" rotWithShape="0">
              <a:prstClr val="black">
                <a:alpha val="40000"/>
              </a:prstClr>
            </a:outerShdw>
          </a:effectLst>
        </p:grpSpPr>
        <p:sp>
          <p:nvSpPr>
            <p:cNvPr id="242" name="Shape 423">
              <a:extLst>
                <a:ext uri="{FF2B5EF4-FFF2-40B4-BE49-F238E27FC236}">
                  <a16:creationId xmlns:a16="http://schemas.microsoft.com/office/drawing/2014/main" id="{0F54C4EE-9607-4249-B349-F9E6D9AE3D56}"/>
                </a:ext>
              </a:extLst>
            </p:cNvPr>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424">
              <a:extLst>
                <a:ext uri="{FF2B5EF4-FFF2-40B4-BE49-F238E27FC236}">
                  <a16:creationId xmlns:a16="http://schemas.microsoft.com/office/drawing/2014/main" id="{0DAAB021-39A9-4732-A3FC-70534261139A}"/>
                </a:ext>
              </a:extLst>
            </p:cNvPr>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5" name="Shape 436">
            <a:extLst>
              <a:ext uri="{FF2B5EF4-FFF2-40B4-BE49-F238E27FC236}">
                <a16:creationId xmlns:a16="http://schemas.microsoft.com/office/drawing/2014/main" id="{A0F2C665-7D73-4F1E-AC0D-95205DDA517C}"/>
              </a:ext>
            </a:extLst>
          </p:cNvPr>
          <p:cNvGrpSpPr/>
          <p:nvPr userDrawn="1"/>
        </p:nvGrpSpPr>
        <p:grpSpPr>
          <a:xfrm>
            <a:off x="11016454" y="484046"/>
            <a:ext cx="388698" cy="388699"/>
            <a:chOff x="2594325" y="1627175"/>
            <a:chExt cx="440850" cy="440850"/>
          </a:xfrm>
          <a:solidFill>
            <a:schemeClr val="bg1"/>
          </a:solidFill>
          <a:effectLst>
            <a:outerShdw blurRad="63500" sx="102000" sy="102000" algn="ctr" rotWithShape="0">
              <a:prstClr val="black">
                <a:alpha val="40000"/>
              </a:prstClr>
            </a:outerShdw>
          </a:effectLst>
        </p:grpSpPr>
        <p:sp>
          <p:nvSpPr>
            <p:cNvPr id="256" name="Shape 437">
              <a:extLst>
                <a:ext uri="{FF2B5EF4-FFF2-40B4-BE49-F238E27FC236}">
                  <a16:creationId xmlns:a16="http://schemas.microsoft.com/office/drawing/2014/main" id="{3227CC0C-CC90-477B-BFE2-BFAEE597B0DC}"/>
                </a:ext>
              </a:extLst>
            </p:cNvPr>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438">
              <a:extLst>
                <a:ext uri="{FF2B5EF4-FFF2-40B4-BE49-F238E27FC236}">
                  <a16:creationId xmlns:a16="http://schemas.microsoft.com/office/drawing/2014/main" id="{CE723F4E-3FF6-4EF4-A669-F2BB81EE46F0}"/>
                </a:ext>
              </a:extLst>
            </p:cNvPr>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439">
              <a:extLst>
                <a:ext uri="{FF2B5EF4-FFF2-40B4-BE49-F238E27FC236}">
                  <a16:creationId xmlns:a16="http://schemas.microsoft.com/office/drawing/2014/main" id="{F0B5B4E7-57FA-4683-8D6A-BD0423A30AE8}"/>
                </a:ext>
              </a:extLst>
            </p:cNvPr>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3" name="Shape 444">
            <a:extLst>
              <a:ext uri="{FF2B5EF4-FFF2-40B4-BE49-F238E27FC236}">
                <a16:creationId xmlns:a16="http://schemas.microsoft.com/office/drawing/2014/main" id="{45854F23-6C1A-42D4-A181-3D97551291E8}"/>
              </a:ext>
            </a:extLst>
          </p:cNvPr>
          <p:cNvGrpSpPr/>
          <p:nvPr userDrawn="1"/>
        </p:nvGrpSpPr>
        <p:grpSpPr>
          <a:xfrm>
            <a:off x="10887438" y="1130126"/>
            <a:ext cx="470969" cy="289186"/>
            <a:chOff x="4601275" y="1702875"/>
            <a:chExt cx="471400" cy="289450"/>
          </a:xfrm>
          <a:solidFill>
            <a:schemeClr val="bg1"/>
          </a:solidFill>
          <a:effectLst>
            <a:outerShdw blurRad="63500" sx="102000" sy="102000" algn="ctr" rotWithShape="0">
              <a:prstClr val="black">
                <a:alpha val="40000"/>
              </a:prstClr>
            </a:outerShdw>
          </a:effectLst>
        </p:grpSpPr>
        <p:sp>
          <p:nvSpPr>
            <p:cNvPr id="264" name="Shape 445">
              <a:extLst>
                <a:ext uri="{FF2B5EF4-FFF2-40B4-BE49-F238E27FC236}">
                  <a16:creationId xmlns:a16="http://schemas.microsoft.com/office/drawing/2014/main" id="{8B06F436-6AD8-44F3-BB0E-2DD12BADBF7E}"/>
                </a:ext>
              </a:extLst>
            </p:cNvPr>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446">
              <a:extLst>
                <a:ext uri="{FF2B5EF4-FFF2-40B4-BE49-F238E27FC236}">
                  <a16:creationId xmlns:a16="http://schemas.microsoft.com/office/drawing/2014/main" id="{810A78AF-52F2-49F6-94A8-A678DCB9A79A}"/>
                </a:ext>
              </a:extLst>
            </p:cNvPr>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447">
              <a:extLst>
                <a:ext uri="{FF2B5EF4-FFF2-40B4-BE49-F238E27FC236}">
                  <a16:creationId xmlns:a16="http://schemas.microsoft.com/office/drawing/2014/main" id="{722DE404-9033-426C-B31E-DEDE726332CF}"/>
                </a:ext>
              </a:extLst>
            </p:cNvPr>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448">
              <a:extLst>
                <a:ext uri="{FF2B5EF4-FFF2-40B4-BE49-F238E27FC236}">
                  <a16:creationId xmlns:a16="http://schemas.microsoft.com/office/drawing/2014/main" id="{3924A2D3-3661-4112-925B-B04F6D177998}"/>
                </a:ext>
              </a:extLst>
            </p:cNvPr>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8" name="Shape 449">
              <a:extLst>
                <a:ext uri="{FF2B5EF4-FFF2-40B4-BE49-F238E27FC236}">
                  <a16:creationId xmlns:a16="http://schemas.microsoft.com/office/drawing/2014/main" id="{3CA8FBD7-E7F1-4FCB-99FA-DF292384527F}"/>
                </a:ext>
              </a:extLst>
            </p:cNvPr>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72" name="Shape 453">
            <a:extLst>
              <a:ext uri="{FF2B5EF4-FFF2-40B4-BE49-F238E27FC236}">
                <a16:creationId xmlns:a16="http://schemas.microsoft.com/office/drawing/2014/main" id="{3DE791A6-143B-49C3-B134-315F1DD8E4F0}"/>
              </a:ext>
            </a:extLst>
          </p:cNvPr>
          <p:cNvGrpSpPr/>
          <p:nvPr userDrawn="1"/>
        </p:nvGrpSpPr>
        <p:grpSpPr>
          <a:xfrm>
            <a:off x="8465370" y="2357410"/>
            <a:ext cx="457203" cy="487148"/>
            <a:chOff x="5970800" y="1619250"/>
            <a:chExt cx="428650" cy="456725"/>
          </a:xfrm>
          <a:solidFill>
            <a:schemeClr val="bg1"/>
          </a:solidFill>
          <a:effectLst>
            <a:outerShdw blurRad="63500" sx="102000" sy="102000" algn="ctr" rotWithShape="0">
              <a:prstClr val="black">
                <a:alpha val="40000"/>
              </a:prstClr>
            </a:outerShdw>
          </a:effectLst>
        </p:grpSpPr>
        <p:sp>
          <p:nvSpPr>
            <p:cNvPr id="273" name="Shape 454">
              <a:extLst>
                <a:ext uri="{FF2B5EF4-FFF2-40B4-BE49-F238E27FC236}">
                  <a16:creationId xmlns:a16="http://schemas.microsoft.com/office/drawing/2014/main" id="{6C51D4C1-3C4F-4054-A520-00E514381724}"/>
                </a:ext>
              </a:extLst>
            </p:cNvPr>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455">
              <a:extLst>
                <a:ext uri="{FF2B5EF4-FFF2-40B4-BE49-F238E27FC236}">
                  <a16:creationId xmlns:a16="http://schemas.microsoft.com/office/drawing/2014/main" id="{89781E51-F823-45C8-866B-A3EEE72F5EE8}"/>
                </a:ext>
              </a:extLst>
            </p:cNvPr>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5" name="Shape 456">
              <a:extLst>
                <a:ext uri="{FF2B5EF4-FFF2-40B4-BE49-F238E27FC236}">
                  <a16:creationId xmlns:a16="http://schemas.microsoft.com/office/drawing/2014/main" id="{6C0010CF-6FAC-4AA1-BDE9-19DD3AF083D0}"/>
                </a:ext>
              </a:extLst>
            </p:cNvPr>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6" name="Shape 457">
              <a:extLst>
                <a:ext uri="{FF2B5EF4-FFF2-40B4-BE49-F238E27FC236}">
                  <a16:creationId xmlns:a16="http://schemas.microsoft.com/office/drawing/2014/main" id="{90F99F01-4AE7-4E7F-99E2-CA4E7D66A6D0}"/>
                </a:ext>
              </a:extLst>
            </p:cNvPr>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7" name="Shape 458">
              <a:extLst>
                <a:ext uri="{FF2B5EF4-FFF2-40B4-BE49-F238E27FC236}">
                  <a16:creationId xmlns:a16="http://schemas.microsoft.com/office/drawing/2014/main" id="{0C923B49-8E4E-40C0-B0A3-7C3FA1B636B5}"/>
                </a:ext>
              </a:extLst>
            </p:cNvPr>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9" name="Shape 470">
            <a:extLst>
              <a:ext uri="{FF2B5EF4-FFF2-40B4-BE49-F238E27FC236}">
                <a16:creationId xmlns:a16="http://schemas.microsoft.com/office/drawing/2014/main" id="{FAEBB0D6-9411-4D62-86FB-4754AE39FA0E}"/>
              </a:ext>
            </a:extLst>
          </p:cNvPr>
          <p:cNvSpPr/>
          <p:nvPr userDrawn="1"/>
        </p:nvSpPr>
        <p:spPr>
          <a:xfrm>
            <a:off x="7704007" y="979706"/>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301" name="Shape 482">
            <a:extLst>
              <a:ext uri="{FF2B5EF4-FFF2-40B4-BE49-F238E27FC236}">
                <a16:creationId xmlns:a16="http://schemas.microsoft.com/office/drawing/2014/main" id="{9D45702A-99E6-4383-A506-A7DC4A44E38D}"/>
              </a:ext>
            </a:extLst>
          </p:cNvPr>
          <p:cNvSpPr/>
          <p:nvPr userDrawn="1"/>
        </p:nvSpPr>
        <p:spPr>
          <a:xfrm>
            <a:off x="8842947" y="1789127"/>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305" name="Shape 486">
            <a:extLst>
              <a:ext uri="{FF2B5EF4-FFF2-40B4-BE49-F238E27FC236}">
                <a16:creationId xmlns:a16="http://schemas.microsoft.com/office/drawing/2014/main" id="{29FB3278-6E17-4C97-8661-0D242D3D5047}"/>
              </a:ext>
            </a:extLst>
          </p:cNvPr>
          <p:cNvGrpSpPr/>
          <p:nvPr userDrawn="1"/>
        </p:nvGrpSpPr>
        <p:grpSpPr>
          <a:xfrm>
            <a:off x="9388894" y="1351723"/>
            <a:ext cx="274865" cy="448083"/>
            <a:chOff x="6730350" y="2315900"/>
            <a:chExt cx="257700" cy="420100"/>
          </a:xfrm>
          <a:solidFill>
            <a:schemeClr val="bg1"/>
          </a:solidFill>
          <a:effectLst>
            <a:outerShdw blurRad="63500" sx="102000" sy="102000" algn="ctr" rotWithShape="0">
              <a:prstClr val="black">
                <a:alpha val="40000"/>
              </a:prstClr>
            </a:outerShdw>
          </a:effectLst>
        </p:grpSpPr>
        <p:sp>
          <p:nvSpPr>
            <p:cNvPr id="306" name="Shape 487">
              <a:extLst>
                <a:ext uri="{FF2B5EF4-FFF2-40B4-BE49-F238E27FC236}">
                  <a16:creationId xmlns:a16="http://schemas.microsoft.com/office/drawing/2014/main" id="{4D49AD9A-DC48-4E66-89A2-9BEF7AB6F42B}"/>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7" name="Shape 488">
              <a:extLst>
                <a:ext uri="{FF2B5EF4-FFF2-40B4-BE49-F238E27FC236}">
                  <a16:creationId xmlns:a16="http://schemas.microsoft.com/office/drawing/2014/main" id="{7250CD00-7AF9-431D-83BE-B9A45DDFC4F6}"/>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8" name="Shape 489">
              <a:extLst>
                <a:ext uri="{FF2B5EF4-FFF2-40B4-BE49-F238E27FC236}">
                  <a16:creationId xmlns:a16="http://schemas.microsoft.com/office/drawing/2014/main" id="{70EBEFF8-793B-47B5-AC9D-276E8B45E514}"/>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9" name="Shape 490">
              <a:extLst>
                <a:ext uri="{FF2B5EF4-FFF2-40B4-BE49-F238E27FC236}">
                  <a16:creationId xmlns:a16="http://schemas.microsoft.com/office/drawing/2014/main" id="{38C2E096-6022-4801-9196-C64C6D2858AC}"/>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0" name="Shape 491">
              <a:extLst>
                <a:ext uri="{FF2B5EF4-FFF2-40B4-BE49-F238E27FC236}">
                  <a16:creationId xmlns:a16="http://schemas.microsoft.com/office/drawing/2014/main" id="{7C108B68-B915-4A46-8959-72D4429966F8}"/>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322" name="Shape 503">
            <a:extLst>
              <a:ext uri="{FF2B5EF4-FFF2-40B4-BE49-F238E27FC236}">
                <a16:creationId xmlns:a16="http://schemas.microsoft.com/office/drawing/2014/main" id="{29B1985C-3518-49FC-B691-C2C3EE751C60}"/>
              </a:ext>
            </a:extLst>
          </p:cNvPr>
          <p:cNvSpPr/>
          <p:nvPr userDrawn="1"/>
        </p:nvSpPr>
        <p:spPr>
          <a:xfrm>
            <a:off x="7085119" y="171775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323" name="Shape 504">
            <a:extLst>
              <a:ext uri="{FF2B5EF4-FFF2-40B4-BE49-F238E27FC236}">
                <a16:creationId xmlns:a16="http://schemas.microsoft.com/office/drawing/2014/main" id="{90444971-E357-49C9-8A9D-C2526DFB92AF}"/>
              </a:ext>
            </a:extLst>
          </p:cNvPr>
          <p:cNvGrpSpPr/>
          <p:nvPr userDrawn="1"/>
        </p:nvGrpSpPr>
        <p:grpSpPr>
          <a:xfrm>
            <a:off x="9992685" y="1246088"/>
            <a:ext cx="545785" cy="403792"/>
            <a:chOff x="5255200" y="3006475"/>
            <a:chExt cx="511700" cy="378575"/>
          </a:xfrm>
          <a:solidFill>
            <a:schemeClr val="bg1"/>
          </a:solidFill>
          <a:effectLst>
            <a:outerShdw blurRad="63500" sx="102000" sy="102000" algn="ctr" rotWithShape="0">
              <a:prstClr val="black">
                <a:alpha val="40000"/>
              </a:prstClr>
            </a:outerShdw>
          </a:effectLst>
        </p:grpSpPr>
        <p:sp>
          <p:nvSpPr>
            <p:cNvPr id="324" name="Shape 505">
              <a:extLst>
                <a:ext uri="{FF2B5EF4-FFF2-40B4-BE49-F238E27FC236}">
                  <a16:creationId xmlns:a16="http://schemas.microsoft.com/office/drawing/2014/main" id="{EC8CA5CF-0B37-4F67-9D7F-595635D1EC3F}"/>
                </a:ext>
              </a:extLst>
            </p:cNvPr>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5" name="Shape 506">
              <a:extLst>
                <a:ext uri="{FF2B5EF4-FFF2-40B4-BE49-F238E27FC236}">
                  <a16:creationId xmlns:a16="http://schemas.microsoft.com/office/drawing/2014/main" id="{17A1951F-B6F9-41A3-AD50-8B1C5923309C}"/>
                </a:ext>
              </a:extLst>
            </p:cNvPr>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331" name="Shape 512">
            <a:extLst>
              <a:ext uri="{FF2B5EF4-FFF2-40B4-BE49-F238E27FC236}">
                <a16:creationId xmlns:a16="http://schemas.microsoft.com/office/drawing/2014/main" id="{C4C21999-E743-4370-81E7-A8A4ECDCB8C2}"/>
              </a:ext>
            </a:extLst>
          </p:cNvPr>
          <p:cNvSpPr/>
          <p:nvPr userDrawn="1"/>
        </p:nvSpPr>
        <p:spPr>
          <a:xfrm>
            <a:off x="9755221" y="1946962"/>
            <a:ext cx="565420" cy="813885"/>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367" name="Shape 548">
            <a:extLst>
              <a:ext uri="{FF2B5EF4-FFF2-40B4-BE49-F238E27FC236}">
                <a16:creationId xmlns:a16="http://schemas.microsoft.com/office/drawing/2014/main" id="{AA104147-120E-4D6C-A40C-D215E1295985}"/>
              </a:ext>
            </a:extLst>
          </p:cNvPr>
          <p:cNvGrpSpPr/>
          <p:nvPr userDrawn="1"/>
        </p:nvGrpSpPr>
        <p:grpSpPr>
          <a:xfrm>
            <a:off x="7899187" y="1700363"/>
            <a:ext cx="436350" cy="436377"/>
            <a:chOff x="6654650" y="3665275"/>
            <a:chExt cx="409100" cy="409125"/>
          </a:xfrm>
          <a:solidFill>
            <a:schemeClr val="bg1"/>
          </a:solidFill>
          <a:effectLst>
            <a:outerShdw blurRad="63500" sx="102000" sy="102000" algn="ctr" rotWithShape="0">
              <a:prstClr val="black">
                <a:alpha val="40000"/>
              </a:prstClr>
            </a:outerShdw>
          </a:effectLst>
        </p:grpSpPr>
        <p:sp>
          <p:nvSpPr>
            <p:cNvPr id="368" name="Shape 549">
              <a:extLst>
                <a:ext uri="{FF2B5EF4-FFF2-40B4-BE49-F238E27FC236}">
                  <a16:creationId xmlns:a16="http://schemas.microsoft.com/office/drawing/2014/main" id="{1DE7A073-380A-44DF-BF23-E9A36D3D6EE0}"/>
                </a:ext>
              </a:extLst>
            </p:cNvPr>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9" name="Shape 550">
              <a:extLst>
                <a:ext uri="{FF2B5EF4-FFF2-40B4-BE49-F238E27FC236}">
                  <a16:creationId xmlns:a16="http://schemas.microsoft.com/office/drawing/2014/main" id="{09563A41-0690-47FA-BAA1-0E58C1C610D8}"/>
                </a:ext>
              </a:extLst>
            </p:cNvPr>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375" name="Shape 556">
            <a:extLst>
              <a:ext uri="{FF2B5EF4-FFF2-40B4-BE49-F238E27FC236}">
                <a16:creationId xmlns:a16="http://schemas.microsoft.com/office/drawing/2014/main" id="{E4030767-0B65-4049-AEAC-1977B8255CC5}"/>
              </a:ext>
            </a:extLst>
          </p:cNvPr>
          <p:cNvSpPr/>
          <p:nvPr userDrawn="1"/>
        </p:nvSpPr>
        <p:spPr>
          <a:xfrm>
            <a:off x="9407799" y="818235"/>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387" name="Shape 568">
            <a:extLst>
              <a:ext uri="{FF2B5EF4-FFF2-40B4-BE49-F238E27FC236}">
                <a16:creationId xmlns:a16="http://schemas.microsoft.com/office/drawing/2014/main" id="{52DC0BE4-9991-4213-B14A-05F478907529}"/>
              </a:ext>
            </a:extLst>
          </p:cNvPr>
          <p:cNvGrpSpPr/>
          <p:nvPr userDrawn="1"/>
        </p:nvGrpSpPr>
        <p:grpSpPr>
          <a:xfrm>
            <a:off x="10329589" y="707418"/>
            <a:ext cx="440695" cy="373181"/>
            <a:chOff x="5275975" y="4344850"/>
            <a:chExt cx="470150" cy="398125"/>
          </a:xfrm>
          <a:solidFill>
            <a:schemeClr val="bg1"/>
          </a:solidFill>
          <a:effectLst>
            <a:outerShdw blurRad="63500" sx="102000" sy="102000" algn="ctr" rotWithShape="0">
              <a:prstClr val="black">
                <a:alpha val="40000"/>
              </a:prstClr>
            </a:outerShdw>
          </a:effectLst>
        </p:grpSpPr>
        <p:sp>
          <p:nvSpPr>
            <p:cNvPr id="388" name="Shape 569">
              <a:extLst>
                <a:ext uri="{FF2B5EF4-FFF2-40B4-BE49-F238E27FC236}">
                  <a16:creationId xmlns:a16="http://schemas.microsoft.com/office/drawing/2014/main" id="{76142741-213E-44C7-A8C9-1EE010E01D45}"/>
                </a:ext>
              </a:extLst>
            </p:cNvPr>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9" name="Shape 570">
              <a:extLst>
                <a:ext uri="{FF2B5EF4-FFF2-40B4-BE49-F238E27FC236}">
                  <a16:creationId xmlns:a16="http://schemas.microsoft.com/office/drawing/2014/main" id="{28B38E50-CD14-4D88-805C-D02D7F1DC694}"/>
                </a:ext>
              </a:extLst>
            </p:cNvPr>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0" name="Shape 571">
              <a:extLst>
                <a:ext uri="{FF2B5EF4-FFF2-40B4-BE49-F238E27FC236}">
                  <a16:creationId xmlns:a16="http://schemas.microsoft.com/office/drawing/2014/main" id="{ABA4612F-84CC-4B58-8513-A956B5237CC5}"/>
                </a:ext>
              </a:extLst>
            </p:cNvPr>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391" name="Shape 572">
            <a:extLst>
              <a:ext uri="{FF2B5EF4-FFF2-40B4-BE49-F238E27FC236}">
                <a16:creationId xmlns:a16="http://schemas.microsoft.com/office/drawing/2014/main" id="{70D3702A-9664-4C23-8845-4B2BF94B3657}"/>
              </a:ext>
            </a:extLst>
          </p:cNvPr>
          <p:cNvSpPr/>
          <p:nvPr userDrawn="1"/>
        </p:nvSpPr>
        <p:spPr>
          <a:xfrm>
            <a:off x="10391501" y="1747463"/>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392" name="Shape 573">
            <a:extLst>
              <a:ext uri="{FF2B5EF4-FFF2-40B4-BE49-F238E27FC236}">
                <a16:creationId xmlns:a16="http://schemas.microsoft.com/office/drawing/2014/main" id="{760A9123-4B79-44DF-A40E-AE6DFB409137}"/>
              </a:ext>
            </a:extLst>
          </p:cNvPr>
          <p:cNvGrpSpPr/>
          <p:nvPr userDrawn="1"/>
        </p:nvGrpSpPr>
        <p:grpSpPr>
          <a:xfrm>
            <a:off x="10498755" y="3187273"/>
            <a:ext cx="381655" cy="407428"/>
            <a:chOff x="6642425" y="4312500"/>
            <a:chExt cx="433550" cy="462825"/>
          </a:xfrm>
          <a:solidFill>
            <a:schemeClr val="bg1"/>
          </a:solidFill>
          <a:effectLst>
            <a:outerShdw blurRad="63500" sx="102000" sy="102000" algn="ctr" rotWithShape="0">
              <a:prstClr val="black">
                <a:alpha val="40000"/>
              </a:prstClr>
            </a:outerShdw>
          </a:effectLst>
        </p:grpSpPr>
        <p:sp>
          <p:nvSpPr>
            <p:cNvPr id="393" name="Shape 574">
              <a:extLst>
                <a:ext uri="{FF2B5EF4-FFF2-40B4-BE49-F238E27FC236}">
                  <a16:creationId xmlns:a16="http://schemas.microsoft.com/office/drawing/2014/main" id="{13AD3B60-9716-49B2-9E34-A4CA986A01F2}"/>
                </a:ext>
              </a:extLst>
            </p:cNvPr>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4" name="Shape 575">
              <a:extLst>
                <a:ext uri="{FF2B5EF4-FFF2-40B4-BE49-F238E27FC236}">
                  <a16:creationId xmlns:a16="http://schemas.microsoft.com/office/drawing/2014/main" id="{E9131DBC-EBCA-4A36-B859-10A3A0FA0772}"/>
                </a:ext>
              </a:extLst>
            </p:cNvPr>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5" name="Shape 576">
              <a:extLst>
                <a:ext uri="{FF2B5EF4-FFF2-40B4-BE49-F238E27FC236}">
                  <a16:creationId xmlns:a16="http://schemas.microsoft.com/office/drawing/2014/main" id="{5F20984D-BD90-47E3-A976-B2AA4107D7F2}"/>
                </a:ext>
              </a:extLst>
            </p:cNvPr>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26" name="Shape 607">
            <a:extLst>
              <a:ext uri="{FF2B5EF4-FFF2-40B4-BE49-F238E27FC236}">
                <a16:creationId xmlns:a16="http://schemas.microsoft.com/office/drawing/2014/main" id="{EED92A71-32EB-4048-ACE2-81FAB7360C52}"/>
              </a:ext>
            </a:extLst>
          </p:cNvPr>
          <p:cNvGrpSpPr/>
          <p:nvPr userDrawn="1"/>
        </p:nvGrpSpPr>
        <p:grpSpPr>
          <a:xfrm>
            <a:off x="9430063" y="3218490"/>
            <a:ext cx="926926" cy="889146"/>
            <a:chOff x="5241175" y="4959100"/>
            <a:chExt cx="539775" cy="517775"/>
          </a:xfrm>
          <a:solidFill>
            <a:schemeClr val="bg1"/>
          </a:solidFill>
          <a:effectLst>
            <a:outerShdw blurRad="63500" sx="102000" sy="102000" algn="ctr" rotWithShape="0">
              <a:prstClr val="black">
                <a:alpha val="40000"/>
              </a:prstClr>
            </a:outerShdw>
          </a:effectLst>
        </p:grpSpPr>
        <p:sp>
          <p:nvSpPr>
            <p:cNvPr id="427" name="Shape 608">
              <a:extLst>
                <a:ext uri="{FF2B5EF4-FFF2-40B4-BE49-F238E27FC236}">
                  <a16:creationId xmlns:a16="http://schemas.microsoft.com/office/drawing/2014/main" id="{59BE3B9A-6DDB-4AF5-B571-EC1AD4E6E3DB}"/>
                </a:ext>
              </a:extLst>
            </p:cNvPr>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8" name="Shape 609">
              <a:extLst>
                <a:ext uri="{FF2B5EF4-FFF2-40B4-BE49-F238E27FC236}">
                  <a16:creationId xmlns:a16="http://schemas.microsoft.com/office/drawing/2014/main" id="{64F1C9A1-5235-4B5F-9FC8-4DB6BFD60EC8}"/>
                </a:ext>
              </a:extLst>
            </p:cNvPr>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9" name="Shape 610">
              <a:extLst>
                <a:ext uri="{FF2B5EF4-FFF2-40B4-BE49-F238E27FC236}">
                  <a16:creationId xmlns:a16="http://schemas.microsoft.com/office/drawing/2014/main" id="{64B108B8-223A-4FFA-B373-A508527A66EF}"/>
                </a:ext>
              </a:extLst>
            </p:cNvPr>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0" name="Shape 611">
              <a:extLst>
                <a:ext uri="{FF2B5EF4-FFF2-40B4-BE49-F238E27FC236}">
                  <a16:creationId xmlns:a16="http://schemas.microsoft.com/office/drawing/2014/main" id="{150AEE44-B9F7-449A-9229-CEA26742D4B7}"/>
                </a:ext>
              </a:extLst>
            </p:cNvPr>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1" name="Shape 612">
              <a:extLst>
                <a:ext uri="{FF2B5EF4-FFF2-40B4-BE49-F238E27FC236}">
                  <a16:creationId xmlns:a16="http://schemas.microsoft.com/office/drawing/2014/main" id="{00CBA34A-522C-48A4-81DB-DB14532403BF}"/>
                </a:ext>
              </a:extLst>
            </p:cNvPr>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2" name="Shape 613">
              <a:extLst>
                <a:ext uri="{FF2B5EF4-FFF2-40B4-BE49-F238E27FC236}">
                  <a16:creationId xmlns:a16="http://schemas.microsoft.com/office/drawing/2014/main" id="{AF29A766-DAB3-45B0-985D-DFAC23408C79}"/>
                </a:ext>
              </a:extLst>
            </p:cNvPr>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5" name="Rectangle 5">
            <a:extLst>
              <a:ext uri="{FF2B5EF4-FFF2-40B4-BE49-F238E27FC236}">
                <a16:creationId xmlns:a16="http://schemas.microsoft.com/office/drawing/2014/main" id="{7897E500-1B0E-4EE4-A5C2-FCD2BA31F3B5}"/>
              </a:ext>
            </a:extLst>
          </p:cNvPr>
          <p:cNvSpPr>
            <a:spLocks noChangeArrowheads="1"/>
          </p:cNvSpPr>
          <p:nvPr userDrawn="1"/>
        </p:nvSpPr>
        <p:spPr bwMode="auto">
          <a:xfrm>
            <a:off x="0" y="1854753"/>
            <a:ext cx="12192000" cy="3148494"/>
          </a:xfrm>
          <a:prstGeom prst="rect">
            <a:avLst/>
          </a:prstGeom>
          <a:solidFill>
            <a:srgbClr val="616975"/>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8" name="AutoShape 7">
            <a:extLst>
              <a:ext uri="{FF2B5EF4-FFF2-40B4-BE49-F238E27FC236}">
                <a16:creationId xmlns:a16="http://schemas.microsoft.com/office/drawing/2014/main" id="{0D846EFA-FEC8-4FF6-909F-454C27DFDCE2}"/>
              </a:ext>
            </a:extLst>
          </p:cNvPr>
          <p:cNvSpPr>
            <a:spLocks noChangeAspect="1" noChangeArrowheads="1" noTextEdit="1"/>
          </p:cNvSpPr>
          <p:nvPr userDrawn="1"/>
        </p:nvSpPr>
        <p:spPr bwMode="auto">
          <a:xfrm>
            <a:off x="7938" y="5886450"/>
            <a:ext cx="6097587" cy="73501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nvGrpSpPr>
          <p:cNvPr id="13" name="Group 12">
            <a:extLst>
              <a:ext uri="{FF2B5EF4-FFF2-40B4-BE49-F238E27FC236}">
                <a16:creationId xmlns:a16="http://schemas.microsoft.com/office/drawing/2014/main" id="{BD4E67CB-EC9F-429D-B009-839F5955B02D}"/>
              </a:ext>
            </a:extLst>
          </p:cNvPr>
          <p:cNvGrpSpPr/>
          <p:nvPr userDrawn="1"/>
        </p:nvGrpSpPr>
        <p:grpSpPr>
          <a:xfrm>
            <a:off x="0" y="6617059"/>
            <a:ext cx="12192000" cy="240941"/>
            <a:chOff x="7938" y="5851525"/>
            <a:chExt cx="6092824" cy="733425"/>
          </a:xfrm>
        </p:grpSpPr>
        <p:sp>
          <p:nvSpPr>
            <p:cNvPr id="9" name="Rectangle 9">
              <a:extLst>
                <a:ext uri="{FF2B5EF4-FFF2-40B4-BE49-F238E27FC236}">
                  <a16:creationId xmlns:a16="http://schemas.microsoft.com/office/drawing/2014/main" id="{4F850B4A-34D6-42CD-87B6-FD8539B2FBFA}"/>
                </a:ext>
              </a:extLst>
            </p:cNvPr>
            <p:cNvSpPr>
              <a:spLocks noChangeArrowheads="1"/>
            </p:cNvSpPr>
            <p:nvPr userDrawn="1"/>
          </p:nvSpPr>
          <p:spPr bwMode="auto">
            <a:xfrm>
              <a:off x="7938" y="5851525"/>
              <a:ext cx="1524000" cy="733425"/>
            </a:xfrm>
            <a:prstGeom prst="rect">
              <a:avLst/>
            </a:prstGeom>
            <a:solidFill>
              <a:srgbClr val="2AC0D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 name="Rectangle 10">
              <a:extLst>
                <a:ext uri="{FF2B5EF4-FFF2-40B4-BE49-F238E27FC236}">
                  <a16:creationId xmlns:a16="http://schemas.microsoft.com/office/drawing/2014/main" id="{D2A613AB-4B65-4F12-8BE5-D526D839A471}"/>
                </a:ext>
              </a:extLst>
            </p:cNvPr>
            <p:cNvSpPr>
              <a:spLocks noChangeArrowheads="1"/>
            </p:cNvSpPr>
            <p:nvPr userDrawn="1"/>
          </p:nvSpPr>
          <p:spPr bwMode="auto">
            <a:xfrm>
              <a:off x="1531938" y="5851525"/>
              <a:ext cx="1522412" cy="733425"/>
            </a:xfrm>
            <a:prstGeom prst="rect">
              <a:avLst/>
            </a:prstGeom>
            <a:solidFill>
              <a:srgbClr val="49505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1" name="Rectangle 11">
              <a:extLst>
                <a:ext uri="{FF2B5EF4-FFF2-40B4-BE49-F238E27FC236}">
                  <a16:creationId xmlns:a16="http://schemas.microsoft.com/office/drawing/2014/main" id="{93C8C138-988D-40D1-9E93-02EC551855DE}"/>
                </a:ext>
              </a:extLst>
            </p:cNvPr>
            <p:cNvSpPr>
              <a:spLocks noChangeArrowheads="1"/>
            </p:cNvSpPr>
            <p:nvPr userDrawn="1"/>
          </p:nvSpPr>
          <p:spPr bwMode="auto">
            <a:xfrm>
              <a:off x="3054350" y="5851525"/>
              <a:ext cx="1524000" cy="733425"/>
            </a:xfrm>
            <a:prstGeom prst="rect">
              <a:avLst/>
            </a:prstGeom>
            <a:solidFill>
              <a:srgbClr val="2AC0D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2" name="Rectangle 12">
              <a:extLst>
                <a:ext uri="{FF2B5EF4-FFF2-40B4-BE49-F238E27FC236}">
                  <a16:creationId xmlns:a16="http://schemas.microsoft.com/office/drawing/2014/main" id="{EE3D0993-82E4-4664-8538-EE2F23229F2E}"/>
                </a:ext>
              </a:extLst>
            </p:cNvPr>
            <p:cNvSpPr>
              <a:spLocks noChangeArrowheads="1"/>
            </p:cNvSpPr>
            <p:nvPr userDrawn="1"/>
          </p:nvSpPr>
          <p:spPr bwMode="auto">
            <a:xfrm>
              <a:off x="4578350" y="5851525"/>
              <a:ext cx="1522412" cy="733425"/>
            </a:xfrm>
            <a:prstGeom prst="rect">
              <a:avLst/>
            </a:prstGeom>
            <a:solidFill>
              <a:srgbClr val="49505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sp>
        <p:nvSpPr>
          <p:cNvPr id="2" name="Rectangle 1">
            <a:extLst>
              <a:ext uri="{FF2B5EF4-FFF2-40B4-BE49-F238E27FC236}">
                <a16:creationId xmlns:a16="http://schemas.microsoft.com/office/drawing/2014/main" id="{9FB61C0D-CB51-4C8C-8A66-23C394280A91}"/>
              </a:ext>
            </a:extLst>
          </p:cNvPr>
          <p:cNvSpPr/>
          <p:nvPr userDrawn="1"/>
        </p:nvSpPr>
        <p:spPr>
          <a:xfrm>
            <a:off x="3619500" y="1854753"/>
            <a:ext cx="4953000" cy="3148494"/>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21"/>
          <p:cNvSpPr txBox="1">
            <a:spLocks noGrp="1"/>
          </p:cNvSpPr>
          <p:nvPr>
            <p:ph type="ctrTitle"/>
          </p:nvPr>
        </p:nvSpPr>
        <p:spPr>
          <a:xfrm>
            <a:off x="3530600" y="2146255"/>
            <a:ext cx="5130799" cy="1546399"/>
          </a:xfrm>
          <a:prstGeom prst="rect">
            <a:avLst/>
          </a:prstGeom>
        </p:spPr>
        <p:txBody>
          <a:bodyPr lIns="91425" tIns="91425" rIns="91425" bIns="91425" anchor="b" anchorCtr="0"/>
          <a:lstStyle>
            <a:lvl1pPr lvl="0" algn="ctr" rtl="0">
              <a:spcBef>
                <a:spcPts val="0"/>
              </a:spcBef>
              <a:defRPr>
                <a:solidFill>
                  <a:schemeClr val="bg1"/>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3530600" y="3771249"/>
            <a:ext cx="5130799" cy="804608"/>
          </a:xfrm>
          <a:prstGeom prst="rect">
            <a:avLst/>
          </a:prstGeom>
        </p:spPr>
        <p:txBody>
          <a:bodyPr lIns="91425" tIns="91425" rIns="91425" bIns="91425" anchor="t" anchorCtr="0"/>
          <a:lstStyle>
            <a:lvl1pPr lvl="0" algn="ctr" rtl="0">
              <a:spcBef>
                <a:spcPts val="0"/>
              </a:spcBef>
              <a:buClr>
                <a:srgbClr val="33CCFF"/>
              </a:buClr>
              <a:buSzPct val="100000"/>
              <a:buNone/>
              <a:defRPr sz="2400">
                <a:solidFill>
                  <a:schemeClr val="tx1"/>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sp>
        <p:nvSpPr>
          <p:cNvPr id="34" name="Shape 34"/>
          <p:cNvSpPr txBox="1">
            <a:spLocks noGrp="1"/>
          </p:cNvSpPr>
          <p:nvPr>
            <p:ph type="body" idx="1"/>
          </p:nvPr>
        </p:nvSpPr>
        <p:spPr>
          <a:xfrm>
            <a:off x="2967567" y="2882401"/>
            <a:ext cx="6256800" cy="1093199"/>
          </a:xfrm>
          <a:prstGeom prst="rect">
            <a:avLst/>
          </a:prstGeom>
        </p:spPr>
        <p:txBody>
          <a:bodyPr lIns="91425" tIns="91425" rIns="91425" bIns="91425" anchor="ctr" anchorCtr="0">
            <a:normAutofit/>
          </a:bodyPr>
          <a:lstStyle>
            <a:lvl1pPr lvl="0" algn="ctr" rtl="0">
              <a:lnSpc>
                <a:spcPct val="100000"/>
              </a:lnSpc>
              <a:spcBef>
                <a:spcPts val="0"/>
              </a:spcBef>
              <a:defRPr sz="3200" b="1"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grpSp>
        <p:nvGrpSpPr>
          <p:cNvPr id="3" name="Group 2">
            <a:extLst>
              <a:ext uri="{FF2B5EF4-FFF2-40B4-BE49-F238E27FC236}">
                <a16:creationId xmlns:a16="http://schemas.microsoft.com/office/drawing/2014/main" id="{3147A825-5CC7-49A7-97BB-96B941A0A1E8}"/>
              </a:ext>
            </a:extLst>
          </p:cNvPr>
          <p:cNvGrpSpPr/>
          <p:nvPr userDrawn="1"/>
        </p:nvGrpSpPr>
        <p:grpSpPr>
          <a:xfrm>
            <a:off x="0" y="6617059"/>
            <a:ext cx="12192000" cy="240941"/>
            <a:chOff x="7938" y="5851525"/>
            <a:chExt cx="6092824" cy="733425"/>
          </a:xfrm>
        </p:grpSpPr>
        <p:sp>
          <p:nvSpPr>
            <p:cNvPr id="4" name="Rectangle 9">
              <a:extLst>
                <a:ext uri="{FF2B5EF4-FFF2-40B4-BE49-F238E27FC236}">
                  <a16:creationId xmlns:a16="http://schemas.microsoft.com/office/drawing/2014/main" id="{59522C9A-BC6E-454E-A5A5-D63D95273B80}"/>
                </a:ext>
              </a:extLst>
            </p:cNvPr>
            <p:cNvSpPr>
              <a:spLocks noChangeArrowheads="1"/>
            </p:cNvSpPr>
            <p:nvPr userDrawn="1"/>
          </p:nvSpPr>
          <p:spPr bwMode="auto">
            <a:xfrm>
              <a:off x="7938" y="5851525"/>
              <a:ext cx="1524000" cy="733425"/>
            </a:xfrm>
            <a:prstGeom prst="rect">
              <a:avLst/>
            </a:prstGeom>
            <a:solidFill>
              <a:srgbClr val="2AC0D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5" name="Rectangle 10">
              <a:extLst>
                <a:ext uri="{FF2B5EF4-FFF2-40B4-BE49-F238E27FC236}">
                  <a16:creationId xmlns:a16="http://schemas.microsoft.com/office/drawing/2014/main" id="{7F2975E2-64A4-4DC3-B678-320FFFDDE71A}"/>
                </a:ext>
              </a:extLst>
            </p:cNvPr>
            <p:cNvSpPr>
              <a:spLocks noChangeArrowheads="1"/>
            </p:cNvSpPr>
            <p:nvPr userDrawn="1"/>
          </p:nvSpPr>
          <p:spPr bwMode="auto">
            <a:xfrm>
              <a:off x="1531938" y="5851525"/>
              <a:ext cx="1522412" cy="733425"/>
            </a:xfrm>
            <a:prstGeom prst="rect">
              <a:avLst/>
            </a:prstGeom>
            <a:solidFill>
              <a:srgbClr val="49505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 name="Rectangle 11">
              <a:extLst>
                <a:ext uri="{FF2B5EF4-FFF2-40B4-BE49-F238E27FC236}">
                  <a16:creationId xmlns:a16="http://schemas.microsoft.com/office/drawing/2014/main" id="{14D9001D-4096-4393-9220-AD3E909189A0}"/>
                </a:ext>
              </a:extLst>
            </p:cNvPr>
            <p:cNvSpPr>
              <a:spLocks noChangeArrowheads="1"/>
            </p:cNvSpPr>
            <p:nvPr userDrawn="1"/>
          </p:nvSpPr>
          <p:spPr bwMode="auto">
            <a:xfrm>
              <a:off x="3054350" y="5851525"/>
              <a:ext cx="1524000" cy="733425"/>
            </a:xfrm>
            <a:prstGeom prst="rect">
              <a:avLst/>
            </a:prstGeom>
            <a:solidFill>
              <a:srgbClr val="2AC0D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7" name="Rectangle 12">
              <a:extLst>
                <a:ext uri="{FF2B5EF4-FFF2-40B4-BE49-F238E27FC236}">
                  <a16:creationId xmlns:a16="http://schemas.microsoft.com/office/drawing/2014/main" id="{3DD04E5F-DAE7-4638-A5EA-403E3709A8B1}"/>
                </a:ext>
              </a:extLst>
            </p:cNvPr>
            <p:cNvSpPr>
              <a:spLocks noChangeArrowheads="1"/>
            </p:cNvSpPr>
            <p:nvPr userDrawn="1"/>
          </p:nvSpPr>
          <p:spPr bwMode="auto">
            <a:xfrm>
              <a:off x="4578350" y="5851525"/>
              <a:ext cx="1522412" cy="733425"/>
            </a:xfrm>
            <a:prstGeom prst="rect">
              <a:avLst/>
            </a:prstGeom>
            <a:solidFill>
              <a:srgbClr val="49505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grpSp>
        <p:nvGrpSpPr>
          <p:cNvPr id="8" name="Group 7">
            <a:extLst>
              <a:ext uri="{FF2B5EF4-FFF2-40B4-BE49-F238E27FC236}">
                <a16:creationId xmlns:a16="http://schemas.microsoft.com/office/drawing/2014/main" id="{E46CB573-98AE-4E6A-B700-2819C2059BE3}"/>
              </a:ext>
            </a:extLst>
          </p:cNvPr>
          <p:cNvGrpSpPr/>
          <p:nvPr userDrawn="1"/>
        </p:nvGrpSpPr>
        <p:grpSpPr>
          <a:xfrm>
            <a:off x="-33" y="0"/>
            <a:ext cx="12192000" cy="240941"/>
            <a:chOff x="7938" y="5851525"/>
            <a:chExt cx="6092824" cy="733425"/>
          </a:xfrm>
        </p:grpSpPr>
        <p:sp>
          <p:nvSpPr>
            <p:cNvPr id="9" name="Rectangle 9">
              <a:extLst>
                <a:ext uri="{FF2B5EF4-FFF2-40B4-BE49-F238E27FC236}">
                  <a16:creationId xmlns:a16="http://schemas.microsoft.com/office/drawing/2014/main" id="{3BD8D986-BAF1-4192-84F0-676282C2F106}"/>
                </a:ext>
              </a:extLst>
            </p:cNvPr>
            <p:cNvSpPr>
              <a:spLocks noChangeArrowheads="1"/>
            </p:cNvSpPr>
            <p:nvPr userDrawn="1"/>
          </p:nvSpPr>
          <p:spPr bwMode="auto">
            <a:xfrm>
              <a:off x="7938" y="5851525"/>
              <a:ext cx="1524000" cy="733425"/>
            </a:xfrm>
            <a:prstGeom prst="rect">
              <a:avLst/>
            </a:prstGeom>
            <a:solidFill>
              <a:srgbClr val="2AC0D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 name="Rectangle 10">
              <a:extLst>
                <a:ext uri="{FF2B5EF4-FFF2-40B4-BE49-F238E27FC236}">
                  <a16:creationId xmlns:a16="http://schemas.microsoft.com/office/drawing/2014/main" id="{0966E0BE-A477-4AA8-A9F4-9A772B59D2DD}"/>
                </a:ext>
              </a:extLst>
            </p:cNvPr>
            <p:cNvSpPr>
              <a:spLocks noChangeArrowheads="1"/>
            </p:cNvSpPr>
            <p:nvPr userDrawn="1"/>
          </p:nvSpPr>
          <p:spPr bwMode="auto">
            <a:xfrm>
              <a:off x="1531938" y="5851525"/>
              <a:ext cx="1522412" cy="733425"/>
            </a:xfrm>
            <a:prstGeom prst="rect">
              <a:avLst/>
            </a:prstGeom>
            <a:solidFill>
              <a:srgbClr val="49505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1" name="Rectangle 11">
              <a:extLst>
                <a:ext uri="{FF2B5EF4-FFF2-40B4-BE49-F238E27FC236}">
                  <a16:creationId xmlns:a16="http://schemas.microsoft.com/office/drawing/2014/main" id="{4F702E66-1F51-4286-99D0-3538E496C4C5}"/>
                </a:ext>
              </a:extLst>
            </p:cNvPr>
            <p:cNvSpPr>
              <a:spLocks noChangeArrowheads="1"/>
            </p:cNvSpPr>
            <p:nvPr userDrawn="1"/>
          </p:nvSpPr>
          <p:spPr bwMode="auto">
            <a:xfrm>
              <a:off x="3054350" y="5851525"/>
              <a:ext cx="1524000" cy="733425"/>
            </a:xfrm>
            <a:prstGeom prst="rect">
              <a:avLst/>
            </a:prstGeom>
            <a:solidFill>
              <a:srgbClr val="2AC0D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2" name="Rectangle 12">
              <a:extLst>
                <a:ext uri="{FF2B5EF4-FFF2-40B4-BE49-F238E27FC236}">
                  <a16:creationId xmlns:a16="http://schemas.microsoft.com/office/drawing/2014/main" id="{BFB6B29C-FD4D-497C-A994-592481587BC2}"/>
                </a:ext>
              </a:extLst>
            </p:cNvPr>
            <p:cNvSpPr>
              <a:spLocks noChangeArrowheads="1"/>
            </p:cNvSpPr>
            <p:nvPr userDrawn="1"/>
          </p:nvSpPr>
          <p:spPr bwMode="auto">
            <a:xfrm>
              <a:off x="4578350" y="5851525"/>
              <a:ext cx="1522412" cy="733425"/>
            </a:xfrm>
            <a:prstGeom prst="rect">
              <a:avLst/>
            </a:prstGeom>
            <a:solidFill>
              <a:srgbClr val="49505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grpSp>
        <p:nvGrpSpPr>
          <p:cNvPr id="2" name="Group 1">
            <a:extLst>
              <a:ext uri="{FF2B5EF4-FFF2-40B4-BE49-F238E27FC236}">
                <a16:creationId xmlns:a16="http://schemas.microsoft.com/office/drawing/2014/main" id="{F427A52F-3FC0-43BD-B2FC-39268EA7A374}"/>
              </a:ext>
            </a:extLst>
          </p:cNvPr>
          <p:cNvGrpSpPr/>
          <p:nvPr userDrawn="1"/>
        </p:nvGrpSpPr>
        <p:grpSpPr>
          <a:xfrm>
            <a:off x="4972049" y="240941"/>
            <a:ext cx="2247901" cy="1225909"/>
            <a:chOff x="3221006" y="876300"/>
            <a:chExt cx="6096000" cy="240941"/>
          </a:xfrm>
        </p:grpSpPr>
        <p:sp>
          <p:nvSpPr>
            <p:cNvPr id="13" name="Rectangle 10">
              <a:extLst>
                <a:ext uri="{FF2B5EF4-FFF2-40B4-BE49-F238E27FC236}">
                  <a16:creationId xmlns:a16="http://schemas.microsoft.com/office/drawing/2014/main" id="{4010A392-CB65-4A0D-B2CD-72F7D849639C}"/>
                </a:ext>
              </a:extLst>
            </p:cNvPr>
            <p:cNvSpPr>
              <a:spLocks noChangeArrowheads="1"/>
            </p:cNvSpPr>
            <p:nvPr userDrawn="1"/>
          </p:nvSpPr>
          <p:spPr bwMode="auto">
            <a:xfrm>
              <a:off x="3221006" y="876300"/>
              <a:ext cx="3046411" cy="240941"/>
            </a:xfrm>
            <a:prstGeom prst="rect">
              <a:avLst/>
            </a:prstGeom>
            <a:solidFill>
              <a:srgbClr val="49505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4" name="Rectangle 11">
              <a:extLst>
                <a:ext uri="{FF2B5EF4-FFF2-40B4-BE49-F238E27FC236}">
                  <a16:creationId xmlns:a16="http://schemas.microsoft.com/office/drawing/2014/main" id="{543CF3E4-C35D-48F9-A241-EEAE0C390CE9}"/>
                </a:ext>
              </a:extLst>
            </p:cNvPr>
            <p:cNvSpPr>
              <a:spLocks noChangeArrowheads="1"/>
            </p:cNvSpPr>
            <p:nvPr userDrawn="1"/>
          </p:nvSpPr>
          <p:spPr bwMode="auto">
            <a:xfrm>
              <a:off x="6267417" y="876300"/>
              <a:ext cx="3049589" cy="240941"/>
            </a:xfrm>
            <a:prstGeom prst="rect">
              <a:avLst/>
            </a:prstGeom>
            <a:solidFill>
              <a:srgbClr val="2AC0D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336933" y="1179034"/>
            <a:ext cx="7962800"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a:p>
        </p:txBody>
      </p:sp>
      <p:sp>
        <p:nvSpPr>
          <p:cNvPr id="48" name="Shape 48"/>
          <p:cNvSpPr txBox="1">
            <a:spLocks noGrp="1"/>
          </p:cNvSpPr>
          <p:nvPr>
            <p:ph type="body" idx="1"/>
          </p:nvPr>
        </p:nvSpPr>
        <p:spPr>
          <a:xfrm>
            <a:off x="336933" y="2162629"/>
            <a:ext cx="7962800" cy="3686000"/>
          </a:xfrm>
          <a:prstGeom prst="rect">
            <a:avLst/>
          </a:prstGeom>
        </p:spPr>
        <p:txBody>
          <a:bodyPr lIns="91425" tIns="91425" rIns="91425" bIns="91425" anchor="t"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grpSp>
        <p:nvGrpSpPr>
          <p:cNvPr id="4" name="Group 3">
            <a:extLst>
              <a:ext uri="{FF2B5EF4-FFF2-40B4-BE49-F238E27FC236}">
                <a16:creationId xmlns:a16="http://schemas.microsoft.com/office/drawing/2014/main" id="{BDCE6BE6-34E0-4F73-940B-D1EA3CBD9C86}"/>
              </a:ext>
            </a:extLst>
          </p:cNvPr>
          <p:cNvGrpSpPr/>
          <p:nvPr userDrawn="1"/>
        </p:nvGrpSpPr>
        <p:grpSpPr>
          <a:xfrm>
            <a:off x="0" y="6617059"/>
            <a:ext cx="12192000" cy="240941"/>
            <a:chOff x="7938" y="5851525"/>
            <a:chExt cx="6092824" cy="733425"/>
          </a:xfrm>
        </p:grpSpPr>
        <p:sp>
          <p:nvSpPr>
            <p:cNvPr id="5" name="Rectangle 9">
              <a:extLst>
                <a:ext uri="{FF2B5EF4-FFF2-40B4-BE49-F238E27FC236}">
                  <a16:creationId xmlns:a16="http://schemas.microsoft.com/office/drawing/2014/main" id="{260B90A5-0706-43FF-819D-B22178D4E3FE}"/>
                </a:ext>
              </a:extLst>
            </p:cNvPr>
            <p:cNvSpPr>
              <a:spLocks noChangeArrowheads="1"/>
            </p:cNvSpPr>
            <p:nvPr userDrawn="1"/>
          </p:nvSpPr>
          <p:spPr bwMode="auto">
            <a:xfrm>
              <a:off x="7938" y="5851525"/>
              <a:ext cx="1524000" cy="733425"/>
            </a:xfrm>
            <a:prstGeom prst="rect">
              <a:avLst/>
            </a:prstGeom>
            <a:solidFill>
              <a:srgbClr val="2AC0D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 name="Rectangle 10">
              <a:extLst>
                <a:ext uri="{FF2B5EF4-FFF2-40B4-BE49-F238E27FC236}">
                  <a16:creationId xmlns:a16="http://schemas.microsoft.com/office/drawing/2014/main" id="{AF7F1620-FB90-45B0-A404-0C8B82A5E851}"/>
                </a:ext>
              </a:extLst>
            </p:cNvPr>
            <p:cNvSpPr>
              <a:spLocks noChangeArrowheads="1"/>
            </p:cNvSpPr>
            <p:nvPr userDrawn="1"/>
          </p:nvSpPr>
          <p:spPr bwMode="auto">
            <a:xfrm>
              <a:off x="1531938" y="5851525"/>
              <a:ext cx="1522412" cy="733425"/>
            </a:xfrm>
            <a:prstGeom prst="rect">
              <a:avLst/>
            </a:prstGeom>
            <a:solidFill>
              <a:srgbClr val="49505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7" name="Rectangle 11">
              <a:extLst>
                <a:ext uri="{FF2B5EF4-FFF2-40B4-BE49-F238E27FC236}">
                  <a16:creationId xmlns:a16="http://schemas.microsoft.com/office/drawing/2014/main" id="{17508584-1D41-44AD-896D-D0181A22A606}"/>
                </a:ext>
              </a:extLst>
            </p:cNvPr>
            <p:cNvSpPr>
              <a:spLocks noChangeArrowheads="1"/>
            </p:cNvSpPr>
            <p:nvPr userDrawn="1"/>
          </p:nvSpPr>
          <p:spPr bwMode="auto">
            <a:xfrm>
              <a:off x="3054350" y="5851525"/>
              <a:ext cx="1524000" cy="733425"/>
            </a:xfrm>
            <a:prstGeom prst="rect">
              <a:avLst/>
            </a:prstGeom>
            <a:solidFill>
              <a:srgbClr val="2AC0D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8" name="Rectangle 12">
              <a:extLst>
                <a:ext uri="{FF2B5EF4-FFF2-40B4-BE49-F238E27FC236}">
                  <a16:creationId xmlns:a16="http://schemas.microsoft.com/office/drawing/2014/main" id="{A341782F-8790-490B-8237-B8FD6338045C}"/>
                </a:ext>
              </a:extLst>
            </p:cNvPr>
            <p:cNvSpPr>
              <a:spLocks noChangeArrowheads="1"/>
            </p:cNvSpPr>
            <p:nvPr userDrawn="1"/>
          </p:nvSpPr>
          <p:spPr bwMode="auto">
            <a:xfrm>
              <a:off x="4578350" y="5851525"/>
              <a:ext cx="1522412" cy="733425"/>
            </a:xfrm>
            <a:prstGeom prst="rect">
              <a:avLst/>
            </a:prstGeom>
            <a:solidFill>
              <a:srgbClr val="616975"/>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sp>
        <p:nvSpPr>
          <p:cNvPr id="9" name="Rectangle 5">
            <a:extLst>
              <a:ext uri="{FF2B5EF4-FFF2-40B4-BE49-F238E27FC236}">
                <a16:creationId xmlns:a16="http://schemas.microsoft.com/office/drawing/2014/main" id="{162C7297-5472-4AB3-940D-6D48EECED6DE}"/>
              </a:ext>
            </a:extLst>
          </p:cNvPr>
          <p:cNvSpPr>
            <a:spLocks noChangeArrowheads="1"/>
          </p:cNvSpPr>
          <p:nvPr userDrawn="1"/>
        </p:nvSpPr>
        <p:spPr bwMode="auto">
          <a:xfrm>
            <a:off x="9013371" y="0"/>
            <a:ext cx="3178628" cy="6617059"/>
          </a:xfrm>
          <a:prstGeom prst="rect">
            <a:avLst/>
          </a:prstGeom>
          <a:solidFill>
            <a:srgbClr val="616975"/>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 name="Rectangle 11">
            <a:extLst>
              <a:ext uri="{FF2B5EF4-FFF2-40B4-BE49-F238E27FC236}">
                <a16:creationId xmlns:a16="http://schemas.microsoft.com/office/drawing/2014/main" id="{388A93F2-D54F-43DF-A235-444F30001CEE}"/>
              </a:ext>
            </a:extLst>
          </p:cNvPr>
          <p:cNvSpPr>
            <a:spLocks noChangeArrowheads="1"/>
          </p:cNvSpPr>
          <p:nvPr userDrawn="1"/>
        </p:nvSpPr>
        <p:spPr bwMode="auto">
          <a:xfrm>
            <a:off x="8912705" y="1"/>
            <a:ext cx="237744" cy="6624316"/>
          </a:xfrm>
          <a:prstGeom prst="rect">
            <a:avLst/>
          </a:prstGeom>
          <a:solidFill>
            <a:srgbClr val="2AC0D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dirty="0"/>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sp>
        <p:nvSpPr>
          <p:cNvPr id="62" name="Shape 62"/>
          <p:cNvSpPr txBox="1">
            <a:spLocks noGrp="1"/>
          </p:cNvSpPr>
          <p:nvPr>
            <p:ph type="title"/>
          </p:nvPr>
        </p:nvSpPr>
        <p:spPr>
          <a:xfrm>
            <a:off x="3784983" y="1026634"/>
            <a:ext cx="7962800"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a:p>
        </p:txBody>
      </p:sp>
      <p:sp>
        <p:nvSpPr>
          <p:cNvPr id="63" name="Shape 63"/>
          <p:cNvSpPr txBox="1">
            <a:spLocks noGrp="1"/>
          </p:cNvSpPr>
          <p:nvPr>
            <p:ph type="body" idx="1"/>
          </p:nvPr>
        </p:nvSpPr>
        <p:spPr>
          <a:xfrm>
            <a:off x="3785000" y="2085433"/>
            <a:ext cx="3970400" cy="4291600"/>
          </a:xfrm>
          <a:prstGeom prst="rect">
            <a:avLst/>
          </a:prstGeom>
        </p:spPr>
        <p:txBody>
          <a:bodyPr lIns="91425" tIns="91425" rIns="91425" bIns="91425" anchor="t" anchorCtr="0"/>
          <a:lstStyle>
            <a:lvl1pPr lvl="0">
              <a:spcBef>
                <a:spcPts val="0"/>
              </a:spcBef>
              <a:buSzPct val="100000"/>
              <a:defRPr sz="24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a:p>
        </p:txBody>
      </p:sp>
      <p:sp>
        <p:nvSpPr>
          <p:cNvPr id="64" name="Shape 64"/>
          <p:cNvSpPr txBox="1">
            <a:spLocks noGrp="1"/>
          </p:cNvSpPr>
          <p:nvPr>
            <p:ph type="body" idx="2"/>
          </p:nvPr>
        </p:nvSpPr>
        <p:spPr>
          <a:xfrm>
            <a:off x="7994397" y="2085433"/>
            <a:ext cx="3970400" cy="4291600"/>
          </a:xfrm>
          <a:prstGeom prst="rect">
            <a:avLst/>
          </a:prstGeom>
        </p:spPr>
        <p:txBody>
          <a:bodyPr lIns="91425" tIns="91425" rIns="91425" bIns="91425" anchor="t" anchorCtr="0"/>
          <a:lstStyle>
            <a:lvl1pPr lvl="0">
              <a:spcBef>
                <a:spcPts val="0"/>
              </a:spcBef>
              <a:buSzPct val="100000"/>
              <a:defRPr sz="24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a:p>
        </p:txBody>
      </p:sp>
      <p:grpSp>
        <p:nvGrpSpPr>
          <p:cNvPr id="6" name="Group 5">
            <a:extLst>
              <a:ext uri="{FF2B5EF4-FFF2-40B4-BE49-F238E27FC236}">
                <a16:creationId xmlns:a16="http://schemas.microsoft.com/office/drawing/2014/main" id="{5475E6B1-80E0-4F8D-9830-76633B1A4778}"/>
              </a:ext>
            </a:extLst>
          </p:cNvPr>
          <p:cNvGrpSpPr/>
          <p:nvPr userDrawn="1"/>
        </p:nvGrpSpPr>
        <p:grpSpPr>
          <a:xfrm>
            <a:off x="0" y="6617059"/>
            <a:ext cx="12192000" cy="240941"/>
            <a:chOff x="7938" y="5851525"/>
            <a:chExt cx="6092824" cy="733425"/>
          </a:xfrm>
        </p:grpSpPr>
        <p:sp>
          <p:nvSpPr>
            <p:cNvPr id="7" name="Rectangle 9">
              <a:extLst>
                <a:ext uri="{FF2B5EF4-FFF2-40B4-BE49-F238E27FC236}">
                  <a16:creationId xmlns:a16="http://schemas.microsoft.com/office/drawing/2014/main" id="{2D5FB15B-FD78-4E03-BED1-67CF2B48F92A}"/>
                </a:ext>
              </a:extLst>
            </p:cNvPr>
            <p:cNvSpPr>
              <a:spLocks noChangeArrowheads="1"/>
            </p:cNvSpPr>
            <p:nvPr userDrawn="1"/>
          </p:nvSpPr>
          <p:spPr bwMode="auto">
            <a:xfrm>
              <a:off x="7938" y="5851525"/>
              <a:ext cx="1524000" cy="733425"/>
            </a:xfrm>
            <a:prstGeom prst="rect">
              <a:avLst/>
            </a:prstGeom>
            <a:solidFill>
              <a:srgbClr val="2AC0D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8" name="Rectangle 10">
              <a:extLst>
                <a:ext uri="{FF2B5EF4-FFF2-40B4-BE49-F238E27FC236}">
                  <a16:creationId xmlns:a16="http://schemas.microsoft.com/office/drawing/2014/main" id="{5FEB8872-6262-459A-99AE-893D240F9690}"/>
                </a:ext>
              </a:extLst>
            </p:cNvPr>
            <p:cNvSpPr>
              <a:spLocks noChangeArrowheads="1"/>
            </p:cNvSpPr>
            <p:nvPr userDrawn="1"/>
          </p:nvSpPr>
          <p:spPr bwMode="auto">
            <a:xfrm>
              <a:off x="1531938" y="5851525"/>
              <a:ext cx="1522412" cy="733425"/>
            </a:xfrm>
            <a:prstGeom prst="rect">
              <a:avLst/>
            </a:prstGeom>
            <a:solidFill>
              <a:srgbClr val="49505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9" name="Rectangle 11">
              <a:extLst>
                <a:ext uri="{FF2B5EF4-FFF2-40B4-BE49-F238E27FC236}">
                  <a16:creationId xmlns:a16="http://schemas.microsoft.com/office/drawing/2014/main" id="{364A9190-8CE6-46CA-9AD7-49F56929EF5E}"/>
                </a:ext>
              </a:extLst>
            </p:cNvPr>
            <p:cNvSpPr>
              <a:spLocks noChangeArrowheads="1"/>
            </p:cNvSpPr>
            <p:nvPr userDrawn="1"/>
          </p:nvSpPr>
          <p:spPr bwMode="auto">
            <a:xfrm>
              <a:off x="3054350" y="5851525"/>
              <a:ext cx="1524000" cy="733425"/>
            </a:xfrm>
            <a:prstGeom prst="rect">
              <a:avLst/>
            </a:prstGeom>
            <a:solidFill>
              <a:srgbClr val="2AC0D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 name="Rectangle 12">
              <a:extLst>
                <a:ext uri="{FF2B5EF4-FFF2-40B4-BE49-F238E27FC236}">
                  <a16:creationId xmlns:a16="http://schemas.microsoft.com/office/drawing/2014/main" id="{1AE15ADD-656B-41B6-9B1B-51B97E1B870F}"/>
                </a:ext>
              </a:extLst>
            </p:cNvPr>
            <p:cNvSpPr>
              <a:spLocks noChangeArrowheads="1"/>
            </p:cNvSpPr>
            <p:nvPr userDrawn="1"/>
          </p:nvSpPr>
          <p:spPr bwMode="auto">
            <a:xfrm>
              <a:off x="4578350" y="5851525"/>
              <a:ext cx="1522412" cy="733425"/>
            </a:xfrm>
            <a:prstGeom prst="rect">
              <a:avLst/>
            </a:prstGeom>
            <a:solidFill>
              <a:srgbClr val="616975"/>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sp>
        <p:nvSpPr>
          <p:cNvPr id="11" name="Rectangle 9">
            <a:extLst>
              <a:ext uri="{FF2B5EF4-FFF2-40B4-BE49-F238E27FC236}">
                <a16:creationId xmlns:a16="http://schemas.microsoft.com/office/drawing/2014/main" id="{1B6A363A-4973-4D1D-BDDF-0DEAB09870D1}"/>
              </a:ext>
            </a:extLst>
          </p:cNvPr>
          <p:cNvSpPr>
            <a:spLocks noChangeArrowheads="1"/>
          </p:cNvSpPr>
          <p:nvPr userDrawn="1"/>
        </p:nvSpPr>
        <p:spPr bwMode="auto">
          <a:xfrm>
            <a:off x="0" y="0"/>
            <a:ext cx="3061401" cy="6617059"/>
          </a:xfrm>
          <a:prstGeom prst="rect">
            <a:avLst/>
          </a:prstGeom>
          <a:solidFill>
            <a:srgbClr val="2AC0D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2" name="Rectangle 10">
            <a:extLst>
              <a:ext uri="{FF2B5EF4-FFF2-40B4-BE49-F238E27FC236}">
                <a16:creationId xmlns:a16="http://schemas.microsoft.com/office/drawing/2014/main" id="{CF165B54-80F6-4E15-9D61-1E7329D8731D}"/>
              </a:ext>
            </a:extLst>
          </p:cNvPr>
          <p:cNvSpPr>
            <a:spLocks noChangeArrowheads="1"/>
          </p:cNvSpPr>
          <p:nvPr userDrawn="1"/>
        </p:nvSpPr>
        <p:spPr bwMode="auto">
          <a:xfrm>
            <a:off x="3052768" y="0"/>
            <a:ext cx="237744" cy="6625933"/>
          </a:xfrm>
          <a:prstGeom prst="rect">
            <a:avLst/>
          </a:prstGeom>
          <a:solidFill>
            <a:srgbClr val="49505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Tree>
    <p:extLst>
      <p:ext uri="{BB962C8B-B14F-4D97-AF65-F5344CB8AC3E}">
        <p14:creationId xmlns:p14="http://schemas.microsoft.com/office/powerpoint/2010/main" val="3717722713"/>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sp>
        <p:nvSpPr>
          <p:cNvPr id="78" name="Shape 78"/>
          <p:cNvSpPr txBox="1">
            <a:spLocks noGrp="1"/>
          </p:cNvSpPr>
          <p:nvPr>
            <p:ph type="title"/>
          </p:nvPr>
        </p:nvSpPr>
        <p:spPr>
          <a:xfrm>
            <a:off x="1422782" y="1217134"/>
            <a:ext cx="8372685" cy="847999"/>
          </a:xfrm>
          <a:prstGeom prst="rect">
            <a:avLst/>
          </a:prstGeom>
        </p:spPr>
        <p:txBody>
          <a:bodyPr lIns="91425" tIns="91425" rIns="91425" bIns="91425" anchor="b" anchorCtr="0"/>
          <a:lstStyle>
            <a:lvl1pPr lvl="0" rtl="0">
              <a:spcBef>
                <a:spcPts val="0"/>
              </a:spcBef>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a:p>
        </p:txBody>
      </p:sp>
      <p:sp>
        <p:nvSpPr>
          <p:cNvPr id="79" name="Shape 79"/>
          <p:cNvSpPr txBox="1">
            <a:spLocks noGrp="1"/>
          </p:cNvSpPr>
          <p:nvPr>
            <p:ph type="body" idx="1"/>
          </p:nvPr>
        </p:nvSpPr>
        <p:spPr>
          <a:xfrm>
            <a:off x="1422800" y="2235734"/>
            <a:ext cx="2698800" cy="4331999"/>
          </a:xfrm>
          <a:prstGeom prst="rect">
            <a:avLst/>
          </a:prstGeom>
        </p:spPr>
        <p:txBody>
          <a:bodyPr lIns="91425" tIns="91425" rIns="91425" bIns="91425" anchor="t" anchorCtr="0"/>
          <a:lstStyle>
            <a:lvl1pPr lvl="0" rtl="0">
              <a:spcBef>
                <a:spcPts val="0"/>
              </a:spcBef>
              <a:buSzPct val="100000"/>
              <a:defRPr sz="2133"/>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0" name="Shape 80"/>
          <p:cNvSpPr txBox="1">
            <a:spLocks noGrp="1"/>
          </p:cNvSpPr>
          <p:nvPr>
            <p:ph type="body" idx="2"/>
          </p:nvPr>
        </p:nvSpPr>
        <p:spPr>
          <a:xfrm>
            <a:off x="4259733" y="2235734"/>
            <a:ext cx="2698800" cy="4331999"/>
          </a:xfrm>
          <a:prstGeom prst="rect">
            <a:avLst/>
          </a:prstGeom>
        </p:spPr>
        <p:txBody>
          <a:bodyPr lIns="91425" tIns="91425" rIns="91425" bIns="91425" anchor="t" anchorCtr="0"/>
          <a:lstStyle>
            <a:lvl1pPr lvl="0" rtl="0">
              <a:spcBef>
                <a:spcPts val="0"/>
              </a:spcBef>
              <a:buSzPct val="100000"/>
              <a:defRPr sz="2133"/>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1" name="Shape 81"/>
          <p:cNvSpPr txBox="1">
            <a:spLocks noGrp="1"/>
          </p:cNvSpPr>
          <p:nvPr>
            <p:ph type="body" idx="3"/>
          </p:nvPr>
        </p:nvSpPr>
        <p:spPr>
          <a:xfrm>
            <a:off x="7096668" y="2235734"/>
            <a:ext cx="2698800" cy="4331999"/>
          </a:xfrm>
          <a:prstGeom prst="rect">
            <a:avLst/>
          </a:prstGeom>
        </p:spPr>
        <p:txBody>
          <a:bodyPr lIns="91425" tIns="91425" rIns="91425" bIns="91425" anchor="t" anchorCtr="0"/>
          <a:lstStyle>
            <a:lvl1pPr lvl="0" rtl="0">
              <a:spcBef>
                <a:spcPts val="0"/>
              </a:spcBef>
              <a:buSzPct val="100000"/>
              <a:defRPr sz="2133"/>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grpSp>
        <p:nvGrpSpPr>
          <p:cNvPr id="6" name="Group 5">
            <a:extLst>
              <a:ext uri="{FF2B5EF4-FFF2-40B4-BE49-F238E27FC236}">
                <a16:creationId xmlns:a16="http://schemas.microsoft.com/office/drawing/2014/main" id="{B52C1384-16BD-4D5F-B236-143F76BC9B48}"/>
              </a:ext>
            </a:extLst>
          </p:cNvPr>
          <p:cNvGrpSpPr/>
          <p:nvPr userDrawn="1"/>
        </p:nvGrpSpPr>
        <p:grpSpPr>
          <a:xfrm>
            <a:off x="0" y="6617059"/>
            <a:ext cx="12192000" cy="240941"/>
            <a:chOff x="7938" y="5851525"/>
            <a:chExt cx="6092824" cy="733425"/>
          </a:xfrm>
        </p:grpSpPr>
        <p:sp>
          <p:nvSpPr>
            <p:cNvPr id="7" name="Rectangle 9">
              <a:extLst>
                <a:ext uri="{FF2B5EF4-FFF2-40B4-BE49-F238E27FC236}">
                  <a16:creationId xmlns:a16="http://schemas.microsoft.com/office/drawing/2014/main" id="{259E2E8D-054F-4CC1-9E99-9B1223DB16B4}"/>
                </a:ext>
              </a:extLst>
            </p:cNvPr>
            <p:cNvSpPr>
              <a:spLocks noChangeArrowheads="1"/>
            </p:cNvSpPr>
            <p:nvPr userDrawn="1"/>
          </p:nvSpPr>
          <p:spPr bwMode="auto">
            <a:xfrm>
              <a:off x="7938" y="5851525"/>
              <a:ext cx="1524000" cy="733425"/>
            </a:xfrm>
            <a:prstGeom prst="rect">
              <a:avLst/>
            </a:prstGeom>
            <a:solidFill>
              <a:srgbClr val="2AC0D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8" name="Rectangle 10">
              <a:extLst>
                <a:ext uri="{FF2B5EF4-FFF2-40B4-BE49-F238E27FC236}">
                  <a16:creationId xmlns:a16="http://schemas.microsoft.com/office/drawing/2014/main" id="{C4793E5C-EBE1-410A-8113-27F6941B56F8}"/>
                </a:ext>
              </a:extLst>
            </p:cNvPr>
            <p:cNvSpPr>
              <a:spLocks noChangeArrowheads="1"/>
            </p:cNvSpPr>
            <p:nvPr userDrawn="1"/>
          </p:nvSpPr>
          <p:spPr bwMode="auto">
            <a:xfrm>
              <a:off x="1531938" y="5851525"/>
              <a:ext cx="1522412" cy="733425"/>
            </a:xfrm>
            <a:prstGeom prst="rect">
              <a:avLst/>
            </a:prstGeom>
            <a:solidFill>
              <a:srgbClr val="49505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9" name="Rectangle 11">
              <a:extLst>
                <a:ext uri="{FF2B5EF4-FFF2-40B4-BE49-F238E27FC236}">
                  <a16:creationId xmlns:a16="http://schemas.microsoft.com/office/drawing/2014/main" id="{E554C522-F690-4C73-BC39-C7D6E92E6114}"/>
                </a:ext>
              </a:extLst>
            </p:cNvPr>
            <p:cNvSpPr>
              <a:spLocks noChangeArrowheads="1"/>
            </p:cNvSpPr>
            <p:nvPr userDrawn="1"/>
          </p:nvSpPr>
          <p:spPr bwMode="auto">
            <a:xfrm>
              <a:off x="3054350" y="5851525"/>
              <a:ext cx="1524000" cy="733425"/>
            </a:xfrm>
            <a:prstGeom prst="rect">
              <a:avLst/>
            </a:prstGeom>
            <a:solidFill>
              <a:srgbClr val="2AC0D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 name="Rectangle 12">
              <a:extLst>
                <a:ext uri="{FF2B5EF4-FFF2-40B4-BE49-F238E27FC236}">
                  <a16:creationId xmlns:a16="http://schemas.microsoft.com/office/drawing/2014/main" id="{EB8B61D1-B909-4CD4-8185-D55D61F6168D}"/>
                </a:ext>
              </a:extLst>
            </p:cNvPr>
            <p:cNvSpPr>
              <a:spLocks noChangeArrowheads="1"/>
            </p:cNvSpPr>
            <p:nvPr userDrawn="1"/>
          </p:nvSpPr>
          <p:spPr bwMode="auto">
            <a:xfrm>
              <a:off x="4578350" y="5851525"/>
              <a:ext cx="1522412" cy="733425"/>
            </a:xfrm>
            <a:prstGeom prst="rect">
              <a:avLst/>
            </a:prstGeom>
            <a:solidFill>
              <a:srgbClr val="616975"/>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spTree>
    <p:extLst>
      <p:ext uri="{BB962C8B-B14F-4D97-AF65-F5344CB8AC3E}">
        <p14:creationId xmlns:p14="http://schemas.microsoft.com/office/powerpoint/2010/main" val="2432262262"/>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1422783" y="1217134"/>
            <a:ext cx="7962800"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a:p>
        </p:txBody>
      </p:sp>
      <p:grpSp>
        <p:nvGrpSpPr>
          <p:cNvPr id="3" name="Group 2">
            <a:extLst>
              <a:ext uri="{FF2B5EF4-FFF2-40B4-BE49-F238E27FC236}">
                <a16:creationId xmlns:a16="http://schemas.microsoft.com/office/drawing/2014/main" id="{FC1386D5-F7D6-4787-B257-CBA2A7CB91C4}"/>
              </a:ext>
            </a:extLst>
          </p:cNvPr>
          <p:cNvGrpSpPr/>
          <p:nvPr userDrawn="1"/>
        </p:nvGrpSpPr>
        <p:grpSpPr>
          <a:xfrm>
            <a:off x="0" y="6617059"/>
            <a:ext cx="12192000" cy="240941"/>
            <a:chOff x="7938" y="5851525"/>
            <a:chExt cx="6092824" cy="733425"/>
          </a:xfrm>
        </p:grpSpPr>
        <p:sp>
          <p:nvSpPr>
            <p:cNvPr id="4" name="Rectangle 9">
              <a:extLst>
                <a:ext uri="{FF2B5EF4-FFF2-40B4-BE49-F238E27FC236}">
                  <a16:creationId xmlns:a16="http://schemas.microsoft.com/office/drawing/2014/main" id="{B2918EAA-39D8-4AA7-83F9-1B7C10A35FBF}"/>
                </a:ext>
              </a:extLst>
            </p:cNvPr>
            <p:cNvSpPr>
              <a:spLocks noChangeArrowheads="1"/>
            </p:cNvSpPr>
            <p:nvPr userDrawn="1"/>
          </p:nvSpPr>
          <p:spPr bwMode="auto">
            <a:xfrm>
              <a:off x="7938" y="5851525"/>
              <a:ext cx="1524000" cy="733425"/>
            </a:xfrm>
            <a:prstGeom prst="rect">
              <a:avLst/>
            </a:prstGeom>
            <a:solidFill>
              <a:srgbClr val="2AC0D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5" name="Rectangle 10">
              <a:extLst>
                <a:ext uri="{FF2B5EF4-FFF2-40B4-BE49-F238E27FC236}">
                  <a16:creationId xmlns:a16="http://schemas.microsoft.com/office/drawing/2014/main" id="{BF158964-62BA-423C-A1DC-99E3CE54409F}"/>
                </a:ext>
              </a:extLst>
            </p:cNvPr>
            <p:cNvSpPr>
              <a:spLocks noChangeArrowheads="1"/>
            </p:cNvSpPr>
            <p:nvPr userDrawn="1"/>
          </p:nvSpPr>
          <p:spPr bwMode="auto">
            <a:xfrm>
              <a:off x="1531938" y="5851525"/>
              <a:ext cx="1522412" cy="733425"/>
            </a:xfrm>
            <a:prstGeom prst="rect">
              <a:avLst/>
            </a:prstGeom>
            <a:solidFill>
              <a:srgbClr val="49505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 name="Rectangle 11">
              <a:extLst>
                <a:ext uri="{FF2B5EF4-FFF2-40B4-BE49-F238E27FC236}">
                  <a16:creationId xmlns:a16="http://schemas.microsoft.com/office/drawing/2014/main" id="{0A0748BA-AC62-473B-8022-C430BF39C5D3}"/>
                </a:ext>
              </a:extLst>
            </p:cNvPr>
            <p:cNvSpPr>
              <a:spLocks noChangeArrowheads="1"/>
            </p:cNvSpPr>
            <p:nvPr userDrawn="1"/>
          </p:nvSpPr>
          <p:spPr bwMode="auto">
            <a:xfrm>
              <a:off x="3054350" y="5851525"/>
              <a:ext cx="1524000" cy="733425"/>
            </a:xfrm>
            <a:prstGeom prst="rect">
              <a:avLst/>
            </a:prstGeom>
            <a:solidFill>
              <a:srgbClr val="2AC0D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7" name="Rectangle 12">
              <a:extLst>
                <a:ext uri="{FF2B5EF4-FFF2-40B4-BE49-F238E27FC236}">
                  <a16:creationId xmlns:a16="http://schemas.microsoft.com/office/drawing/2014/main" id="{C0E4ED9E-C1F8-4288-9571-6C7C0B7271D9}"/>
                </a:ext>
              </a:extLst>
            </p:cNvPr>
            <p:cNvSpPr>
              <a:spLocks noChangeArrowheads="1"/>
            </p:cNvSpPr>
            <p:nvPr userDrawn="1"/>
          </p:nvSpPr>
          <p:spPr bwMode="auto">
            <a:xfrm>
              <a:off x="4578350" y="5851525"/>
              <a:ext cx="1522412" cy="733425"/>
            </a:xfrm>
            <a:prstGeom prst="rect">
              <a:avLst/>
            </a:prstGeom>
            <a:solidFill>
              <a:srgbClr val="616975"/>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grpSp>
        <p:nvGrpSpPr>
          <p:cNvPr id="8" name="Group 7">
            <a:extLst>
              <a:ext uri="{FF2B5EF4-FFF2-40B4-BE49-F238E27FC236}">
                <a16:creationId xmlns:a16="http://schemas.microsoft.com/office/drawing/2014/main" id="{8F94AF1F-1BB0-4609-AE53-B7B9003B9697}"/>
              </a:ext>
            </a:extLst>
          </p:cNvPr>
          <p:cNvGrpSpPr/>
          <p:nvPr userDrawn="1"/>
        </p:nvGrpSpPr>
        <p:grpSpPr>
          <a:xfrm>
            <a:off x="0" y="6617059"/>
            <a:ext cx="12192000" cy="240941"/>
            <a:chOff x="7938" y="5851525"/>
            <a:chExt cx="6092824" cy="733425"/>
          </a:xfrm>
        </p:grpSpPr>
        <p:sp>
          <p:nvSpPr>
            <p:cNvPr id="9" name="Rectangle 9">
              <a:extLst>
                <a:ext uri="{FF2B5EF4-FFF2-40B4-BE49-F238E27FC236}">
                  <a16:creationId xmlns:a16="http://schemas.microsoft.com/office/drawing/2014/main" id="{DC40DE8C-D9D8-4781-B98C-88D36C8B1E7D}"/>
                </a:ext>
              </a:extLst>
            </p:cNvPr>
            <p:cNvSpPr>
              <a:spLocks noChangeArrowheads="1"/>
            </p:cNvSpPr>
            <p:nvPr userDrawn="1"/>
          </p:nvSpPr>
          <p:spPr bwMode="auto">
            <a:xfrm>
              <a:off x="7938" y="5851525"/>
              <a:ext cx="1524000" cy="733425"/>
            </a:xfrm>
            <a:prstGeom prst="rect">
              <a:avLst/>
            </a:prstGeom>
            <a:solidFill>
              <a:srgbClr val="2AC0D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 name="Rectangle 10">
              <a:extLst>
                <a:ext uri="{FF2B5EF4-FFF2-40B4-BE49-F238E27FC236}">
                  <a16:creationId xmlns:a16="http://schemas.microsoft.com/office/drawing/2014/main" id="{897100FC-630B-444B-8DD6-5B46B5CC6C63}"/>
                </a:ext>
              </a:extLst>
            </p:cNvPr>
            <p:cNvSpPr>
              <a:spLocks noChangeArrowheads="1"/>
            </p:cNvSpPr>
            <p:nvPr userDrawn="1"/>
          </p:nvSpPr>
          <p:spPr bwMode="auto">
            <a:xfrm>
              <a:off x="1531938" y="5851525"/>
              <a:ext cx="1522412" cy="733425"/>
            </a:xfrm>
            <a:prstGeom prst="rect">
              <a:avLst/>
            </a:prstGeom>
            <a:solidFill>
              <a:srgbClr val="49505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1" name="Rectangle 11">
              <a:extLst>
                <a:ext uri="{FF2B5EF4-FFF2-40B4-BE49-F238E27FC236}">
                  <a16:creationId xmlns:a16="http://schemas.microsoft.com/office/drawing/2014/main" id="{DEEC3D49-1008-4BAE-BDF1-61103ACC3B5C}"/>
                </a:ext>
              </a:extLst>
            </p:cNvPr>
            <p:cNvSpPr>
              <a:spLocks noChangeArrowheads="1"/>
            </p:cNvSpPr>
            <p:nvPr userDrawn="1"/>
          </p:nvSpPr>
          <p:spPr bwMode="auto">
            <a:xfrm>
              <a:off x="3054350" y="5851525"/>
              <a:ext cx="1524000" cy="733425"/>
            </a:xfrm>
            <a:prstGeom prst="rect">
              <a:avLst/>
            </a:prstGeom>
            <a:solidFill>
              <a:srgbClr val="2AC0D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2" name="Rectangle 12">
              <a:extLst>
                <a:ext uri="{FF2B5EF4-FFF2-40B4-BE49-F238E27FC236}">
                  <a16:creationId xmlns:a16="http://schemas.microsoft.com/office/drawing/2014/main" id="{81D7F084-60B5-4C7D-B33B-5A69C46F8D1C}"/>
                </a:ext>
              </a:extLst>
            </p:cNvPr>
            <p:cNvSpPr>
              <a:spLocks noChangeArrowheads="1"/>
            </p:cNvSpPr>
            <p:nvPr userDrawn="1"/>
          </p:nvSpPr>
          <p:spPr bwMode="auto">
            <a:xfrm>
              <a:off x="4578350" y="5851525"/>
              <a:ext cx="1522412" cy="733425"/>
            </a:xfrm>
            <a:prstGeom prst="rect">
              <a:avLst/>
            </a:prstGeom>
            <a:solidFill>
              <a:srgbClr val="616975"/>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grpSp>
        <p:nvGrpSpPr>
          <p:cNvPr id="13" name="Group 12">
            <a:extLst>
              <a:ext uri="{FF2B5EF4-FFF2-40B4-BE49-F238E27FC236}">
                <a16:creationId xmlns:a16="http://schemas.microsoft.com/office/drawing/2014/main" id="{5326E5E0-4617-4EE2-A711-6FA690397586}"/>
              </a:ext>
            </a:extLst>
          </p:cNvPr>
          <p:cNvGrpSpPr/>
          <p:nvPr userDrawn="1"/>
        </p:nvGrpSpPr>
        <p:grpSpPr>
          <a:xfrm rot="10800000">
            <a:off x="0" y="1"/>
            <a:ext cx="12192000" cy="240941"/>
            <a:chOff x="7938" y="5851525"/>
            <a:chExt cx="6092824" cy="733425"/>
          </a:xfrm>
        </p:grpSpPr>
        <p:sp>
          <p:nvSpPr>
            <p:cNvPr id="14" name="Rectangle 9">
              <a:extLst>
                <a:ext uri="{FF2B5EF4-FFF2-40B4-BE49-F238E27FC236}">
                  <a16:creationId xmlns:a16="http://schemas.microsoft.com/office/drawing/2014/main" id="{38ACEC6D-2356-4C6F-9BDE-3405A683848C}"/>
                </a:ext>
              </a:extLst>
            </p:cNvPr>
            <p:cNvSpPr>
              <a:spLocks noChangeArrowheads="1"/>
            </p:cNvSpPr>
            <p:nvPr userDrawn="1"/>
          </p:nvSpPr>
          <p:spPr bwMode="auto">
            <a:xfrm>
              <a:off x="7938" y="5851525"/>
              <a:ext cx="1524000" cy="733425"/>
            </a:xfrm>
            <a:prstGeom prst="rect">
              <a:avLst/>
            </a:prstGeom>
            <a:solidFill>
              <a:srgbClr val="2AC0D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5" name="Rectangle 10">
              <a:extLst>
                <a:ext uri="{FF2B5EF4-FFF2-40B4-BE49-F238E27FC236}">
                  <a16:creationId xmlns:a16="http://schemas.microsoft.com/office/drawing/2014/main" id="{F150905C-F3E1-455E-9187-FD332A23E22B}"/>
                </a:ext>
              </a:extLst>
            </p:cNvPr>
            <p:cNvSpPr>
              <a:spLocks noChangeArrowheads="1"/>
            </p:cNvSpPr>
            <p:nvPr userDrawn="1"/>
          </p:nvSpPr>
          <p:spPr bwMode="auto">
            <a:xfrm>
              <a:off x="1531938" y="5851525"/>
              <a:ext cx="1522412" cy="733425"/>
            </a:xfrm>
            <a:prstGeom prst="rect">
              <a:avLst/>
            </a:prstGeom>
            <a:solidFill>
              <a:srgbClr val="49505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6" name="Rectangle 11">
              <a:extLst>
                <a:ext uri="{FF2B5EF4-FFF2-40B4-BE49-F238E27FC236}">
                  <a16:creationId xmlns:a16="http://schemas.microsoft.com/office/drawing/2014/main" id="{FA40428B-AE4D-4535-B46E-DEFEA6C3B97E}"/>
                </a:ext>
              </a:extLst>
            </p:cNvPr>
            <p:cNvSpPr>
              <a:spLocks noChangeArrowheads="1"/>
            </p:cNvSpPr>
            <p:nvPr userDrawn="1"/>
          </p:nvSpPr>
          <p:spPr bwMode="auto">
            <a:xfrm>
              <a:off x="3054350" y="5851525"/>
              <a:ext cx="1524000" cy="733425"/>
            </a:xfrm>
            <a:prstGeom prst="rect">
              <a:avLst/>
            </a:prstGeom>
            <a:solidFill>
              <a:srgbClr val="2AC0D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7" name="Rectangle 12">
              <a:extLst>
                <a:ext uri="{FF2B5EF4-FFF2-40B4-BE49-F238E27FC236}">
                  <a16:creationId xmlns:a16="http://schemas.microsoft.com/office/drawing/2014/main" id="{D123CD6E-6A4D-46D8-966F-5EF4CB8F8738}"/>
                </a:ext>
              </a:extLst>
            </p:cNvPr>
            <p:cNvSpPr>
              <a:spLocks noChangeArrowheads="1"/>
            </p:cNvSpPr>
            <p:nvPr userDrawn="1"/>
          </p:nvSpPr>
          <p:spPr bwMode="auto">
            <a:xfrm>
              <a:off x="4578350" y="5851525"/>
              <a:ext cx="1522412" cy="733425"/>
            </a:xfrm>
            <a:prstGeom prst="rect">
              <a:avLst/>
            </a:prstGeom>
            <a:solidFill>
              <a:srgbClr val="616975"/>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spTree>
    <p:extLst>
      <p:ext uri="{BB962C8B-B14F-4D97-AF65-F5344CB8AC3E}">
        <p14:creationId xmlns:p14="http://schemas.microsoft.com/office/powerpoint/2010/main" val="2193982474"/>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109" name="Shape 109"/>
          <p:cNvSpPr txBox="1">
            <a:spLocks noGrp="1"/>
          </p:cNvSpPr>
          <p:nvPr>
            <p:ph type="body" idx="1"/>
          </p:nvPr>
        </p:nvSpPr>
        <p:spPr>
          <a:xfrm>
            <a:off x="2332803" y="5403120"/>
            <a:ext cx="8335991" cy="692799"/>
          </a:xfrm>
          <a:prstGeom prst="rect">
            <a:avLst/>
          </a:prstGeom>
        </p:spPr>
        <p:txBody>
          <a:bodyPr lIns="91425" tIns="91425" rIns="91425" bIns="91425" anchor="t" anchorCtr="0"/>
          <a:lstStyle>
            <a:lvl1pPr lvl="0" algn="ctr">
              <a:spcBef>
                <a:spcPts val="480"/>
              </a:spcBef>
              <a:buSzPct val="100000"/>
              <a:buNone/>
              <a:defRPr sz="2400" b="1"/>
            </a:lvl1pPr>
          </a:lstStyle>
          <a:p>
            <a:endParaRPr/>
          </a:p>
        </p:txBody>
      </p:sp>
      <p:grpSp>
        <p:nvGrpSpPr>
          <p:cNvPr id="3" name="Group 2">
            <a:extLst>
              <a:ext uri="{FF2B5EF4-FFF2-40B4-BE49-F238E27FC236}">
                <a16:creationId xmlns:a16="http://schemas.microsoft.com/office/drawing/2014/main" id="{1E0CFF37-555A-4E5D-93B7-F3FD7B0FC40F}"/>
              </a:ext>
            </a:extLst>
          </p:cNvPr>
          <p:cNvGrpSpPr/>
          <p:nvPr userDrawn="1"/>
        </p:nvGrpSpPr>
        <p:grpSpPr>
          <a:xfrm>
            <a:off x="0" y="6617059"/>
            <a:ext cx="12192000" cy="240941"/>
            <a:chOff x="7938" y="5851525"/>
            <a:chExt cx="6092824" cy="733425"/>
          </a:xfrm>
        </p:grpSpPr>
        <p:sp>
          <p:nvSpPr>
            <p:cNvPr id="4" name="Rectangle 9">
              <a:extLst>
                <a:ext uri="{FF2B5EF4-FFF2-40B4-BE49-F238E27FC236}">
                  <a16:creationId xmlns:a16="http://schemas.microsoft.com/office/drawing/2014/main" id="{5309CAFF-707E-41C8-BB1B-363106DC0005}"/>
                </a:ext>
              </a:extLst>
            </p:cNvPr>
            <p:cNvSpPr>
              <a:spLocks noChangeArrowheads="1"/>
            </p:cNvSpPr>
            <p:nvPr userDrawn="1"/>
          </p:nvSpPr>
          <p:spPr bwMode="auto">
            <a:xfrm>
              <a:off x="7938" y="5851525"/>
              <a:ext cx="1524000" cy="733425"/>
            </a:xfrm>
            <a:prstGeom prst="rect">
              <a:avLst/>
            </a:prstGeom>
            <a:solidFill>
              <a:srgbClr val="2AC0D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5" name="Rectangle 10">
              <a:extLst>
                <a:ext uri="{FF2B5EF4-FFF2-40B4-BE49-F238E27FC236}">
                  <a16:creationId xmlns:a16="http://schemas.microsoft.com/office/drawing/2014/main" id="{D4056049-3EC0-402C-ABCE-B82CC1983DDF}"/>
                </a:ext>
              </a:extLst>
            </p:cNvPr>
            <p:cNvSpPr>
              <a:spLocks noChangeArrowheads="1"/>
            </p:cNvSpPr>
            <p:nvPr userDrawn="1"/>
          </p:nvSpPr>
          <p:spPr bwMode="auto">
            <a:xfrm>
              <a:off x="1531938" y="5851525"/>
              <a:ext cx="1522412" cy="733425"/>
            </a:xfrm>
            <a:prstGeom prst="rect">
              <a:avLst/>
            </a:prstGeom>
            <a:solidFill>
              <a:srgbClr val="49505A"/>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 name="Rectangle 11">
              <a:extLst>
                <a:ext uri="{FF2B5EF4-FFF2-40B4-BE49-F238E27FC236}">
                  <a16:creationId xmlns:a16="http://schemas.microsoft.com/office/drawing/2014/main" id="{006C6288-8A53-4287-BBD5-845FC4A0C760}"/>
                </a:ext>
              </a:extLst>
            </p:cNvPr>
            <p:cNvSpPr>
              <a:spLocks noChangeArrowheads="1"/>
            </p:cNvSpPr>
            <p:nvPr userDrawn="1"/>
          </p:nvSpPr>
          <p:spPr bwMode="auto">
            <a:xfrm>
              <a:off x="3054350" y="5851525"/>
              <a:ext cx="1524000" cy="733425"/>
            </a:xfrm>
            <a:prstGeom prst="rect">
              <a:avLst/>
            </a:prstGeom>
            <a:solidFill>
              <a:srgbClr val="2AC0D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7" name="Rectangle 12">
              <a:extLst>
                <a:ext uri="{FF2B5EF4-FFF2-40B4-BE49-F238E27FC236}">
                  <a16:creationId xmlns:a16="http://schemas.microsoft.com/office/drawing/2014/main" id="{682090BF-4C10-490D-8A07-F71EC3CA882D}"/>
                </a:ext>
              </a:extLst>
            </p:cNvPr>
            <p:cNvSpPr>
              <a:spLocks noChangeArrowheads="1"/>
            </p:cNvSpPr>
            <p:nvPr userDrawn="1"/>
          </p:nvSpPr>
          <p:spPr bwMode="auto">
            <a:xfrm>
              <a:off x="4578350" y="5851525"/>
              <a:ext cx="1522412" cy="733425"/>
            </a:xfrm>
            <a:prstGeom prst="rect">
              <a:avLst/>
            </a:prstGeom>
            <a:solidFill>
              <a:srgbClr val="616975"/>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spTree>
    <p:extLst>
      <p:ext uri="{BB962C8B-B14F-4D97-AF65-F5344CB8AC3E}">
        <p14:creationId xmlns:p14="http://schemas.microsoft.com/office/powerpoint/2010/main" val="3471332256"/>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blank" preserve="1">
  <p:cSld name="Blank small">
    <p:bg>
      <p:bgPr>
        <a:solidFill>
          <a:srgbClr val="616975"/>
        </a:solidFill>
        <a:effectLst/>
      </p:bgPr>
    </p:bg>
    <p:spTree>
      <p:nvGrpSpPr>
        <p:cNvPr id="1" name="Shape 122"/>
        <p:cNvGrpSpPr/>
        <p:nvPr/>
      </p:nvGrpSpPr>
      <p:grpSpPr>
        <a:xfrm>
          <a:off x="0" y="0"/>
          <a:ext cx="0" cy="0"/>
          <a:chOff x="0" y="0"/>
          <a:chExt cx="0" cy="0"/>
        </a:xfrm>
      </p:grpSpPr>
      <p:grpSp>
        <p:nvGrpSpPr>
          <p:cNvPr id="2" name="Group 1">
            <a:extLst>
              <a:ext uri="{FF2B5EF4-FFF2-40B4-BE49-F238E27FC236}">
                <a16:creationId xmlns:a16="http://schemas.microsoft.com/office/drawing/2014/main" id="{0003C53E-BE87-46F3-A2F4-CA21AE8BC9BA}"/>
              </a:ext>
            </a:extLst>
          </p:cNvPr>
          <p:cNvGrpSpPr/>
          <p:nvPr userDrawn="1"/>
        </p:nvGrpSpPr>
        <p:grpSpPr>
          <a:xfrm>
            <a:off x="0" y="6679246"/>
            <a:ext cx="12192794" cy="197804"/>
            <a:chOff x="146277" y="6645459"/>
            <a:chExt cx="12193588" cy="177800"/>
          </a:xfrm>
          <a:effectLst/>
        </p:grpSpPr>
        <p:sp>
          <p:nvSpPr>
            <p:cNvPr id="3" name="Rectangle 151">
              <a:extLst>
                <a:ext uri="{FF2B5EF4-FFF2-40B4-BE49-F238E27FC236}">
                  <a16:creationId xmlns:a16="http://schemas.microsoft.com/office/drawing/2014/main" id="{9759D60E-91A3-4D15-8EAF-67B7FE96B679}"/>
                </a:ext>
              </a:extLst>
            </p:cNvPr>
            <p:cNvSpPr>
              <a:spLocks noChangeArrowheads="1"/>
            </p:cNvSpPr>
            <p:nvPr userDrawn="1"/>
          </p:nvSpPr>
          <p:spPr bwMode="auto">
            <a:xfrm>
              <a:off x="146277" y="6645459"/>
              <a:ext cx="3055938" cy="177800"/>
            </a:xfrm>
            <a:prstGeom prst="rect">
              <a:avLst/>
            </a:prstGeom>
            <a:solidFill>
              <a:srgbClr val="2AC0D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4" name="Rectangle 152">
              <a:extLst>
                <a:ext uri="{FF2B5EF4-FFF2-40B4-BE49-F238E27FC236}">
                  <a16:creationId xmlns:a16="http://schemas.microsoft.com/office/drawing/2014/main" id="{BE49121A-E049-49AB-B978-EA5482EE3495}"/>
                </a:ext>
              </a:extLst>
            </p:cNvPr>
            <p:cNvSpPr>
              <a:spLocks noChangeArrowheads="1"/>
            </p:cNvSpPr>
            <p:nvPr userDrawn="1"/>
          </p:nvSpPr>
          <p:spPr bwMode="auto">
            <a:xfrm>
              <a:off x="3202215" y="6645459"/>
              <a:ext cx="3044825" cy="177800"/>
            </a:xfrm>
            <a:prstGeom prst="rect">
              <a:avLst/>
            </a:prstGeom>
            <a:solidFill>
              <a:srgbClr val="FFFFFF"/>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5" name="Rectangle 153">
              <a:extLst>
                <a:ext uri="{FF2B5EF4-FFF2-40B4-BE49-F238E27FC236}">
                  <a16:creationId xmlns:a16="http://schemas.microsoft.com/office/drawing/2014/main" id="{DC275390-4D37-43DA-8BC3-AEC25778ACF3}"/>
                </a:ext>
              </a:extLst>
            </p:cNvPr>
            <p:cNvSpPr>
              <a:spLocks noChangeArrowheads="1"/>
            </p:cNvSpPr>
            <p:nvPr userDrawn="1"/>
          </p:nvSpPr>
          <p:spPr bwMode="auto">
            <a:xfrm>
              <a:off x="6247040" y="6645459"/>
              <a:ext cx="3046413" cy="177800"/>
            </a:xfrm>
            <a:prstGeom prst="rect">
              <a:avLst/>
            </a:prstGeom>
            <a:solidFill>
              <a:srgbClr val="2AC0D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 name="Rectangle 154">
              <a:extLst>
                <a:ext uri="{FF2B5EF4-FFF2-40B4-BE49-F238E27FC236}">
                  <a16:creationId xmlns:a16="http://schemas.microsoft.com/office/drawing/2014/main" id="{0C30F189-92F3-44A9-805A-0E0A3EC77852}"/>
                </a:ext>
              </a:extLst>
            </p:cNvPr>
            <p:cNvSpPr>
              <a:spLocks noChangeArrowheads="1"/>
            </p:cNvSpPr>
            <p:nvPr userDrawn="1"/>
          </p:nvSpPr>
          <p:spPr bwMode="auto">
            <a:xfrm>
              <a:off x="9293452" y="6645459"/>
              <a:ext cx="3046413" cy="177800"/>
            </a:xfrm>
            <a:prstGeom prst="rect">
              <a:avLst/>
            </a:prstGeom>
            <a:solidFill>
              <a:srgbClr val="FFFFFF"/>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spTree>
    <p:extLst>
      <p:ext uri="{BB962C8B-B14F-4D97-AF65-F5344CB8AC3E}">
        <p14:creationId xmlns:p14="http://schemas.microsoft.com/office/powerpoint/2010/main" val="403936681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1147519985"/>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theme" Target="../theme/theme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2/3/2018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54" r:id="rId5"/>
    <p:sldLayoutId id="2147483655" r:id="rId6"/>
    <p:sldLayoutId id="2147483656" r:id="rId7"/>
    <p:sldLayoutId id="2147483657" r:id="rId8"/>
    <p:sldLayoutId id="2147483658" r:id="rId9"/>
    <p:sldLayoutId id="2147483659" r:id="rId10"/>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1.jpg"/><Relationship Id="rId1" Type="http://schemas.openxmlformats.org/officeDocument/2006/relationships/slideLayout" Target="../slideLayouts/slideLayout10.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2" Type="http://schemas.openxmlformats.org/officeDocument/2006/relationships/image" Target="../media/image2.jpeg"/><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2" Type="http://schemas.openxmlformats.org/officeDocument/2006/relationships/image" Target="../media/image3.jpg"/><Relationship Id="rId1" Type="http://schemas.openxmlformats.org/officeDocument/2006/relationships/slideLayout" Target="../slideLayouts/slideLayout10.xml"/></Relationships>
</file>

<file path=ppt/slides/_rels/slide9.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7.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246699" y="438150"/>
            <a:ext cx="5849302" cy="1431444"/>
          </a:xfrm>
          <a:prstGeom prst="rect">
            <a:avLst/>
          </a:prstGeom>
        </p:spPr>
        <p:txBody>
          <a:bodyPr lIns="91425" tIns="91425" rIns="91425" bIns="91425" anchor="b" anchorCtr="0">
            <a:noAutofit/>
          </a:bodyPr>
          <a:lstStyle/>
          <a:p>
            <a:pPr lvl="0">
              <a:spcBef>
                <a:spcPts val="0"/>
              </a:spcBef>
              <a:buNone/>
            </a:pPr>
            <a:r>
              <a:rPr lang="en-US" dirty="0"/>
              <a:t>BLUE &amp; GREY MULTIPURPOSE</a:t>
            </a:r>
            <a:endParaRPr lang="en" dirty="0"/>
          </a:p>
        </p:txBody>
      </p:sp>
      <p:sp>
        <p:nvSpPr>
          <p:cNvPr id="2" name="Rectangle 1">
            <a:extLst>
              <a:ext uri="{FF2B5EF4-FFF2-40B4-BE49-F238E27FC236}">
                <a16:creationId xmlns:a16="http://schemas.microsoft.com/office/drawing/2014/main" id="{466B385B-FE52-43C7-892F-B9977CC8DFCA}"/>
              </a:ext>
            </a:extLst>
          </p:cNvPr>
          <p:cNvSpPr/>
          <p:nvPr/>
        </p:nvSpPr>
        <p:spPr>
          <a:xfrm>
            <a:off x="246698" y="1723028"/>
            <a:ext cx="4245778" cy="369332"/>
          </a:xfrm>
          <a:prstGeom prst="rect">
            <a:avLst/>
          </a:prstGeom>
        </p:spPr>
        <p:txBody>
          <a:bodyPr wrap="none">
            <a:spAutoFit/>
          </a:bodyPr>
          <a:lstStyle/>
          <a:p>
            <a:r>
              <a:rPr lang="en-US" dirty="0">
                <a:solidFill>
                  <a:srgbClr val="FFFF00"/>
                </a:solidFill>
                <a:latin typeface="Roboto" pitchFamily="2" charset="0"/>
              </a:rPr>
              <a:t>PowerPoint &amp; Google Slides Templates</a:t>
            </a:r>
            <a:endParaRPr lang="en-US" dirty="0">
              <a:solidFill>
                <a:srgbClr val="FFFF00"/>
              </a:solidFill>
            </a:endParaRPr>
          </a:p>
        </p:txBody>
      </p:sp>
      <p:sp>
        <p:nvSpPr>
          <p:cNvPr id="5" name="Rectangle 4">
            <a:extLst>
              <a:ext uri="{FF2B5EF4-FFF2-40B4-BE49-F238E27FC236}">
                <a16:creationId xmlns:a16="http://schemas.microsoft.com/office/drawing/2014/main" id="{A1C0F77C-AF52-491C-A6D9-513A88C18C1C}"/>
              </a:ext>
            </a:extLst>
          </p:cNvPr>
          <p:cNvSpPr/>
          <p:nvPr/>
        </p:nvSpPr>
        <p:spPr>
          <a:xfrm rot="5400000">
            <a:off x="11411177" y="780823"/>
            <a:ext cx="1869423" cy="307777"/>
          </a:xfrm>
          <a:prstGeom prst="rect">
            <a:avLst/>
          </a:prstGeom>
        </p:spPr>
        <p:txBody>
          <a:bodyPr wrap="none">
            <a:spAutoFit/>
          </a:bodyPr>
          <a:lstStyle/>
          <a:p>
            <a:pPr algn="just"/>
            <a:r>
              <a:rPr lang="en-US" sz="1400" spc="300" dirty="0">
                <a:solidFill>
                  <a:schemeClr val="accent1"/>
                </a:solidFill>
              </a:rPr>
              <a:t>Slidehood.com</a:t>
            </a: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0" name="Picture 9">
            <a:extLst>
              <a:ext uri="{FF2B5EF4-FFF2-40B4-BE49-F238E27FC236}">
                <a16:creationId xmlns:a16="http://schemas.microsoft.com/office/drawing/2014/main" id="{5D573E23-B31D-4B9A-ADE8-43A91A9002E2}"/>
              </a:ext>
            </a:extLst>
          </p:cNvPr>
          <p:cNvPicPr>
            <a:picLocks noChangeAspect="1"/>
          </p:cNvPicPr>
          <p:nvPr/>
        </p:nvPicPr>
        <p:blipFill rotWithShape="1">
          <a:blip r:embed="rId2">
            <a:extLst>
              <a:ext uri="{28A0092B-C50C-407E-A947-70E740481C1C}">
                <a14:useLocalDpi xmlns:a14="http://schemas.microsoft.com/office/drawing/2010/main" val="0"/>
              </a:ext>
            </a:extLst>
          </a:blip>
          <a:srcRect l="154" t="1325" r="-154" b="15342"/>
          <a:stretch/>
        </p:blipFill>
        <p:spPr>
          <a:xfrm>
            <a:off x="0" y="0"/>
            <a:ext cx="12210844" cy="6858000"/>
          </a:xfrm>
          <a:prstGeom prst="rect">
            <a:avLst/>
          </a:prstGeom>
        </p:spPr>
      </p:pic>
      <p:sp>
        <p:nvSpPr>
          <p:cNvPr id="3" name="Shape 83"/>
          <p:cNvSpPr txBox="1">
            <a:spLocks/>
          </p:cNvSpPr>
          <p:nvPr/>
        </p:nvSpPr>
        <p:spPr>
          <a:xfrm>
            <a:off x="1016984" y="2564285"/>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8" name="Rectangle 7">
            <a:extLst>
              <a:ext uri="{FF2B5EF4-FFF2-40B4-BE49-F238E27FC236}">
                <a16:creationId xmlns:a16="http://schemas.microsoft.com/office/drawing/2014/main" id="{9C92A8B8-FA9B-4897-87CA-D9DA5C321821}"/>
              </a:ext>
            </a:extLst>
          </p:cNvPr>
          <p:cNvSpPr/>
          <p:nvPr/>
        </p:nvSpPr>
        <p:spPr>
          <a:xfrm>
            <a:off x="0" y="0"/>
            <a:ext cx="7480092" cy="6858000"/>
          </a:xfrm>
          <a:prstGeom prst="rect">
            <a:avLst/>
          </a:prstGeom>
          <a:solidFill>
            <a:srgbClr val="2AC0D4">
              <a:alpha val="95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Shape 81"/>
          <p:cNvSpPr txBox="1">
            <a:spLocks/>
          </p:cNvSpPr>
          <p:nvPr/>
        </p:nvSpPr>
        <p:spPr>
          <a:xfrm>
            <a:off x="179883" y="1259172"/>
            <a:ext cx="6775554" cy="880711"/>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dirty="0">
                <a:solidFill>
                  <a:schemeClr val="bg1"/>
                </a:solidFill>
              </a:rPr>
              <a:t>INSTRUCTIONS FOR USE</a:t>
            </a:r>
          </a:p>
        </p:txBody>
      </p:sp>
      <p:sp>
        <p:nvSpPr>
          <p:cNvPr id="7" name="Rectangle 6">
            <a:extLst>
              <a:ext uri="{FF2B5EF4-FFF2-40B4-BE49-F238E27FC236}">
                <a16:creationId xmlns:a16="http://schemas.microsoft.com/office/drawing/2014/main" id="{CCA2226C-F2EA-4DA1-8DD3-2F90CC52D34D}"/>
              </a:ext>
            </a:extLst>
          </p:cNvPr>
          <p:cNvSpPr/>
          <p:nvPr/>
        </p:nvSpPr>
        <p:spPr>
          <a:xfrm>
            <a:off x="179883" y="2106252"/>
            <a:ext cx="2999006" cy="3539430"/>
          </a:xfrm>
          <a:prstGeom prst="rect">
            <a:avLst/>
          </a:prstGeom>
        </p:spPr>
        <p:txBody>
          <a:bodyPr wrap="square">
            <a:spAutoFit/>
          </a:bodyPr>
          <a:lstStyle/>
          <a:p>
            <a:r>
              <a:rPr lang="en-US" sz="1600" dirty="0">
                <a:solidFill>
                  <a:srgbClr val="FFFF00"/>
                </a:solidFill>
                <a:latin typeface="Roboto" pitchFamily="2" charset="0"/>
              </a:rPr>
              <a:t>DOWNLOAD AS POWERPOINT TEMPLATE</a:t>
            </a:r>
          </a:p>
          <a:p>
            <a:br>
              <a:rPr lang="en-US" sz="1600" dirty="0"/>
            </a:br>
            <a:r>
              <a:rPr lang="en-US" sz="1600" dirty="0">
                <a:solidFill>
                  <a:srgbClr val="FFFFFF"/>
                </a:solidFill>
                <a:latin typeface="Roboto" pitchFamily="2" charset="0"/>
              </a:rPr>
              <a:t>Click on the button under the presentation preview that says "Download as PowerPoint template". You will get a .pptx file that you can edit in PowerPoint.  </a:t>
            </a:r>
            <a:endParaRPr lang="en-US" sz="1600" dirty="0"/>
          </a:p>
          <a:p>
            <a:pPr algn="just"/>
            <a:r>
              <a:rPr lang="en-US" sz="1600" dirty="0">
                <a:solidFill>
                  <a:srgbClr val="FFFFFF"/>
                </a:solidFill>
                <a:latin typeface="Roboto" pitchFamily="2" charset="0"/>
              </a:rPr>
              <a:t>Remember to download and install the fonts used in this presentation.</a:t>
            </a:r>
            <a:endParaRPr lang="en-US" sz="1600" dirty="0"/>
          </a:p>
          <a:p>
            <a:br>
              <a:rPr lang="en-US" sz="1600" dirty="0"/>
            </a:br>
            <a:r>
              <a:rPr lang="en-US" sz="1600" dirty="0">
                <a:solidFill>
                  <a:srgbClr val="FFFFFF"/>
                </a:solidFill>
                <a:latin typeface="Roboto" pitchFamily="2" charset="0"/>
              </a:rPr>
              <a:t>Google Font: ROBOTO</a:t>
            </a:r>
            <a:endParaRPr lang="en-US" sz="1600" dirty="0"/>
          </a:p>
        </p:txBody>
      </p:sp>
      <p:sp>
        <p:nvSpPr>
          <p:cNvPr id="9" name="Rectangle 8">
            <a:extLst>
              <a:ext uri="{FF2B5EF4-FFF2-40B4-BE49-F238E27FC236}">
                <a16:creationId xmlns:a16="http://schemas.microsoft.com/office/drawing/2014/main" id="{E1F6A577-15B9-4721-9DD2-B15E4830E305}"/>
              </a:ext>
            </a:extLst>
          </p:cNvPr>
          <p:cNvSpPr/>
          <p:nvPr/>
        </p:nvSpPr>
        <p:spPr>
          <a:xfrm>
            <a:off x="3508888" y="2106252"/>
            <a:ext cx="3112957" cy="2893100"/>
          </a:xfrm>
          <a:prstGeom prst="rect">
            <a:avLst/>
          </a:prstGeom>
        </p:spPr>
        <p:txBody>
          <a:bodyPr wrap="square">
            <a:spAutoFit/>
          </a:bodyPr>
          <a:lstStyle/>
          <a:p>
            <a:r>
              <a:rPr lang="en-US" dirty="0">
                <a:solidFill>
                  <a:srgbClr val="FFFF00"/>
                </a:solidFill>
                <a:latin typeface="Roboto" pitchFamily="2" charset="0"/>
              </a:rPr>
              <a:t>USE AS GOOGLE SLIDES </a:t>
            </a:r>
            <a:endParaRPr lang="en-US" dirty="0">
              <a:solidFill>
                <a:srgbClr val="FFFF00"/>
              </a:solidFill>
            </a:endParaRPr>
          </a:p>
          <a:p>
            <a:r>
              <a:rPr lang="en-US" dirty="0">
                <a:solidFill>
                  <a:srgbClr val="FFFF00"/>
                </a:solidFill>
                <a:latin typeface="Roboto" pitchFamily="2" charset="0"/>
              </a:rPr>
              <a:t>THEME</a:t>
            </a:r>
          </a:p>
          <a:p>
            <a:br>
              <a:rPr lang="en-US" dirty="0"/>
            </a:br>
            <a:r>
              <a:rPr lang="en-US" sz="1600" dirty="0">
                <a:solidFill>
                  <a:srgbClr val="FFFFFF"/>
                </a:solidFill>
                <a:latin typeface="Roboto" pitchFamily="2" charset="0"/>
              </a:rPr>
              <a:t>Click on the button that says "Use as Google Slides Theme".</a:t>
            </a:r>
            <a:endParaRPr lang="en-US" sz="1600" dirty="0"/>
          </a:p>
          <a:p>
            <a:pPr algn="just"/>
            <a:r>
              <a:rPr lang="en-US" sz="1600" dirty="0">
                <a:solidFill>
                  <a:srgbClr val="FFFFFF"/>
                </a:solidFill>
                <a:latin typeface="Roboto" pitchFamily="2" charset="0"/>
              </a:rPr>
              <a:t>You will get a copy of this document on your Google Drive and will be able to edit, add or delete slides.</a:t>
            </a:r>
            <a:endParaRPr lang="en-US" sz="1600" dirty="0"/>
          </a:p>
          <a:p>
            <a:r>
              <a:rPr lang="en-US" sz="1600" dirty="0">
                <a:solidFill>
                  <a:srgbClr val="FFFFFF"/>
                </a:solidFill>
                <a:latin typeface="Roboto" pitchFamily="2" charset="0"/>
              </a:rPr>
              <a:t>Remember you must be signed in to your Google account.</a:t>
            </a:r>
            <a:endParaRPr lang="en-US" sz="1600" dirty="0"/>
          </a:p>
        </p:txBody>
      </p:sp>
      <p:sp>
        <p:nvSpPr>
          <p:cNvPr id="11" name="Shape 111">
            <a:extLst>
              <a:ext uri="{FF2B5EF4-FFF2-40B4-BE49-F238E27FC236}">
                <a16:creationId xmlns:a16="http://schemas.microsoft.com/office/drawing/2014/main" id="{9F248296-2854-450D-BF30-DAE8D37E63F3}"/>
              </a:ext>
            </a:extLst>
          </p:cNvPr>
          <p:cNvSpPr txBox="1"/>
          <p:nvPr/>
        </p:nvSpPr>
        <p:spPr>
          <a:xfrm>
            <a:off x="271723" y="5937790"/>
            <a:ext cx="6983516" cy="826499"/>
          </a:xfrm>
          <a:prstGeom prst="rect">
            <a:avLst/>
          </a:prstGeom>
          <a:noFill/>
          <a:ln>
            <a:noFill/>
          </a:ln>
        </p:spPr>
        <p:txBody>
          <a:bodyPr lIns="91425" tIns="91425" rIns="91425" bIns="91425" anchor="t" anchorCtr="0">
            <a:noAutofit/>
          </a:bodyPr>
          <a:lstStyle/>
          <a:p>
            <a:pPr lvl="0" algn="just" rtl="0">
              <a:spcBef>
                <a:spcPts val="1000"/>
              </a:spcBef>
              <a:spcAft>
                <a:spcPts val="1000"/>
              </a:spcAft>
              <a:buNone/>
            </a:pPr>
            <a:r>
              <a:rPr lang="en" sz="1200" dirty="0">
                <a:solidFill>
                  <a:srgbClr val="FFFFFF"/>
                </a:solidFill>
                <a:latin typeface="Roboto" pitchFamily="2" charset="0"/>
                <a:ea typeface="Roboto" pitchFamily="2" charset="0"/>
                <a:cs typeface="Muli"/>
                <a:sym typeface="Muli"/>
              </a:rPr>
              <a:t>This template is free to use under Creative Commons Attribution license. </a:t>
            </a:r>
            <a:r>
              <a:rPr lang="en-US" sz="1200" dirty="0">
                <a:solidFill>
                  <a:srgbClr val="FFFFFF"/>
                </a:solidFill>
                <a:latin typeface="Roboto" pitchFamily="2" charset="0"/>
                <a:ea typeface="Roboto" pitchFamily="2" charset="0"/>
                <a:cs typeface="Muli"/>
                <a:sym typeface="Muli"/>
              </a:rPr>
              <a:t>Please </a:t>
            </a:r>
            <a:r>
              <a:rPr lang="en" sz="1200" dirty="0">
                <a:solidFill>
                  <a:srgbClr val="FFFFFF"/>
                </a:solidFill>
                <a:latin typeface="Roboto" pitchFamily="2" charset="0"/>
                <a:ea typeface="Roboto" pitchFamily="2" charset="0"/>
                <a:cs typeface="Muli"/>
                <a:sym typeface="Muli"/>
              </a:rPr>
              <a:t>mention </a:t>
            </a:r>
            <a:r>
              <a:rPr lang="en-US" sz="1200" dirty="0">
                <a:solidFill>
                  <a:srgbClr val="FFFFFF"/>
                </a:solidFill>
                <a:latin typeface="Roboto" pitchFamily="2" charset="0"/>
                <a:ea typeface="Roboto" pitchFamily="2" charset="0"/>
                <a:cs typeface="Muli"/>
                <a:sym typeface="Muli"/>
              </a:rPr>
              <a:t>Slidehood.com</a:t>
            </a:r>
            <a:r>
              <a:rPr lang="en" sz="1200" dirty="0">
                <a:solidFill>
                  <a:srgbClr val="FFFFFF"/>
                </a:solidFill>
                <a:latin typeface="Roboto" pitchFamily="2" charset="0"/>
                <a:ea typeface="Roboto" pitchFamily="2" charset="0"/>
                <a:cs typeface="Muli"/>
                <a:sym typeface="Muli"/>
              </a:rPr>
              <a:t> and other resources used in a slide footer.</a:t>
            </a:r>
          </a:p>
          <a:p>
            <a:pPr lvl="0" algn="just" rtl="0">
              <a:spcBef>
                <a:spcPts val="1000"/>
              </a:spcBef>
              <a:spcAft>
                <a:spcPts val="1000"/>
              </a:spcAft>
              <a:buNone/>
            </a:pPr>
            <a:endParaRPr sz="1200" dirty="0">
              <a:solidFill>
                <a:srgbClr val="FFFFFF"/>
              </a:solidFill>
              <a:latin typeface="Roboto" pitchFamily="2" charset="0"/>
              <a:ea typeface="Roboto" pitchFamily="2" charset="0"/>
              <a:cs typeface="Muli"/>
              <a:sym typeface="Muli"/>
            </a:endParaRPr>
          </a:p>
          <a:p>
            <a:pPr lvl="0" algn="just" rtl="0">
              <a:spcBef>
                <a:spcPts val="1000"/>
              </a:spcBef>
              <a:spcAft>
                <a:spcPts val="1000"/>
              </a:spcAft>
              <a:buNone/>
            </a:pPr>
            <a:endParaRPr sz="1200" dirty="0">
              <a:solidFill>
                <a:srgbClr val="FFFFFF"/>
              </a:solidFill>
              <a:latin typeface="Roboto" pitchFamily="2" charset="0"/>
              <a:ea typeface="Roboto" pitchFamily="2" charset="0"/>
              <a:cs typeface="Muli"/>
              <a:sym typeface="Muli"/>
            </a:endParaRPr>
          </a:p>
        </p:txBody>
      </p:sp>
      <p:sp>
        <p:nvSpPr>
          <p:cNvPr id="12" name="Rectangle 11">
            <a:extLst>
              <a:ext uri="{FF2B5EF4-FFF2-40B4-BE49-F238E27FC236}">
                <a16:creationId xmlns:a16="http://schemas.microsoft.com/office/drawing/2014/main" id="{73595D64-CD1F-4C4A-89F5-AE13E00AB8C6}"/>
              </a:ext>
            </a:extLst>
          </p:cNvPr>
          <p:cNvSpPr/>
          <p:nvPr/>
        </p:nvSpPr>
        <p:spPr>
          <a:xfrm rot="5400000">
            <a:off x="11411177" y="780823"/>
            <a:ext cx="1869423" cy="307777"/>
          </a:xfrm>
          <a:prstGeom prst="rect">
            <a:avLst/>
          </a:prstGeom>
        </p:spPr>
        <p:txBody>
          <a:bodyPr wrap="none">
            <a:spAutoFit/>
          </a:bodyPr>
          <a:lstStyle/>
          <a:p>
            <a:pPr algn="just"/>
            <a:r>
              <a:rPr lang="en-US" sz="1400" spc="300" dirty="0">
                <a:solidFill>
                  <a:schemeClr val="accent1"/>
                </a:solidFill>
              </a:rPr>
              <a:t>Slidehood.com</a:t>
            </a:r>
          </a:p>
        </p:txBody>
      </p:sp>
    </p:spTree>
    <p:extLst>
      <p:ext uri="{BB962C8B-B14F-4D97-AF65-F5344CB8AC3E}">
        <p14:creationId xmlns:p14="http://schemas.microsoft.com/office/powerpoint/2010/main" val="368314181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3591900" y="2114550"/>
            <a:ext cx="5008199" cy="1731589"/>
          </a:xfrm>
          <a:prstGeom prst="rect">
            <a:avLst/>
          </a:prstGeom>
        </p:spPr>
        <p:txBody>
          <a:bodyPr lIns="91425" tIns="91425" rIns="91425" bIns="91425" anchor="b" anchorCtr="0">
            <a:noAutofit/>
          </a:bodyPr>
          <a:lstStyle/>
          <a:p>
            <a:pPr lvl="0" rtl="0">
              <a:spcBef>
                <a:spcPts val="0"/>
              </a:spcBef>
              <a:buNone/>
            </a:pPr>
            <a:r>
              <a:rPr lang="en" dirty="0"/>
              <a:t>YOUR FIRST HEADLINE</a:t>
            </a:r>
          </a:p>
        </p:txBody>
      </p:sp>
      <p:sp>
        <p:nvSpPr>
          <p:cNvPr id="5" name="Shape 99"/>
          <p:cNvSpPr txBox="1">
            <a:spLocks noGrp="1"/>
          </p:cNvSpPr>
          <p:nvPr>
            <p:ph type="subTitle" idx="1"/>
          </p:nvPr>
        </p:nvSpPr>
        <p:spPr>
          <a:xfrm>
            <a:off x="3591900" y="3846139"/>
            <a:ext cx="5008199" cy="823450"/>
          </a:xfrm>
          <a:prstGeom prst="rect">
            <a:avLst/>
          </a:prstGeom>
        </p:spPr>
        <p:txBody>
          <a:bodyPr lIns="91425" tIns="91425" rIns="91425" bIns="91425" anchor="ctr" anchorCtr="0">
            <a:noAutofit/>
          </a:bodyPr>
          <a:lstStyle/>
          <a:p>
            <a:pPr lvl="0" rtl="0">
              <a:spcBef>
                <a:spcPts val="0"/>
              </a:spcBef>
              <a:buNone/>
            </a:pPr>
            <a:r>
              <a:rPr lang="en" dirty="0"/>
              <a:t>First things first let’s start with the first set of slides</a:t>
            </a:r>
          </a:p>
        </p:txBody>
      </p:sp>
      <p:sp>
        <p:nvSpPr>
          <p:cNvPr id="6" name="Rectangle 5">
            <a:extLst>
              <a:ext uri="{FF2B5EF4-FFF2-40B4-BE49-F238E27FC236}">
                <a16:creationId xmlns:a16="http://schemas.microsoft.com/office/drawing/2014/main" id="{DE63DB07-ED3B-4AE5-A41A-12E0E0DDB56A}"/>
              </a:ext>
            </a:extLst>
          </p:cNvPr>
          <p:cNvSpPr/>
          <p:nvPr/>
        </p:nvSpPr>
        <p:spPr>
          <a:xfrm rot="5400000">
            <a:off x="11411177" y="780823"/>
            <a:ext cx="1869423" cy="307777"/>
          </a:xfrm>
          <a:prstGeom prst="rect">
            <a:avLst/>
          </a:prstGeom>
        </p:spPr>
        <p:txBody>
          <a:bodyPr wrap="none">
            <a:spAutoFit/>
          </a:bodyPr>
          <a:lstStyle/>
          <a:p>
            <a:pPr algn="just"/>
            <a:r>
              <a:rPr lang="en-US" sz="1400" spc="300" dirty="0">
                <a:solidFill>
                  <a:schemeClr val="accent1"/>
                </a:solidFill>
              </a:rPr>
              <a:t>Slidehood.com</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2997548" y="2863121"/>
            <a:ext cx="6256800" cy="1352321"/>
          </a:xfrm>
        </p:spPr>
        <p:txBody>
          <a:bodyPr>
            <a:normAutofit fontScale="92500" lnSpcReduction="20000"/>
          </a:bodyPr>
          <a:lstStyle/>
          <a:p>
            <a:pPr marL="0" indent="0">
              <a:buNone/>
            </a:pPr>
            <a:r>
              <a:rPr lang="en-US" b="0" dirty="0"/>
              <a:t>A fine quotation is a diamond in the hand of a man of wit and a pebble in the hand of a fool. </a:t>
            </a:r>
          </a:p>
          <a:p>
            <a:pPr marL="0" indent="0">
              <a:buNone/>
            </a:pPr>
            <a:endParaRPr lang="en-US" b="0" dirty="0"/>
          </a:p>
        </p:txBody>
      </p:sp>
      <p:sp>
        <p:nvSpPr>
          <p:cNvPr id="3" name="Rectangle 2">
            <a:extLst>
              <a:ext uri="{FF2B5EF4-FFF2-40B4-BE49-F238E27FC236}">
                <a16:creationId xmlns:a16="http://schemas.microsoft.com/office/drawing/2014/main" id="{95D8930E-A372-4EA9-8649-AFE8D1BCE9E9}"/>
              </a:ext>
            </a:extLst>
          </p:cNvPr>
          <p:cNvSpPr/>
          <p:nvPr/>
        </p:nvSpPr>
        <p:spPr>
          <a:xfrm>
            <a:off x="5557971" y="0"/>
            <a:ext cx="1074333" cy="2646878"/>
          </a:xfrm>
          <a:prstGeom prst="rect">
            <a:avLst/>
          </a:prstGeom>
          <a:noFill/>
        </p:spPr>
        <p:txBody>
          <a:bodyPr wrap="none" lIns="91440" tIns="45720" rIns="91440" bIns="45720">
            <a:spAutoFit/>
          </a:bodyPr>
          <a:lstStyle/>
          <a:p>
            <a:pPr algn="ctr"/>
            <a:r>
              <a:rPr lang="en-US" sz="16600" b="0" cap="none" spc="0" dirty="0">
                <a:ln w="0"/>
                <a:solidFill>
                  <a:schemeClr val="bg1"/>
                </a:solidFill>
                <a:effectLst>
                  <a:outerShdw blurRad="38100" dist="19050" dir="2700000" algn="tl" rotWithShape="0">
                    <a:schemeClr val="dk1">
                      <a:alpha val="40000"/>
                    </a:schemeClr>
                  </a:outerShdw>
                </a:effectLst>
                <a:latin typeface="Playfair Display" panose="00000500000000000000" pitchFamily="2" charset="0"/>
              </a:rPr>
              <a:t>“</a:t>
            </a:r>
          </a:p>
        </p:txBody>
      </p:sp>
      <p:sp>
        <p:nvSpPr>
          <p:cNvPr id="4" name="Rectangle 3">
            <a:extLst>
              <a:ext uri="{FF2B5EF4-FFF2-40B4-BE49-F238E27FC236}">
                <a16:creationId xmlns:a16="http://schemas.microsoft.com/office/drawing/2014/main" id="{1ABEF473-77D9-40D5-87E1-54A636F8B97F}"/>
              </a:ext>
            </a:extLst>
          </p:cNvPr>
          <p:cNvSpPr/>
          <p:nvPr/>
        </p:nvSpPr>
        <p:spPr>
          <a:xfrm rot="5400000">
            <a:off x="11411177" y="780823"/>
            <a:ext cx="1869423" cy="307777"/>
          </a:xfrm>
          <a:prstGeom prst="rect">
            <a:avLst/>
          </a:prstGeom>
        </p:spPr>
        <p:txBody>
          <a:bodyPr wrap="none">
            <a:spAutoFit/>
          </a:bodyPr>
          <a:lstStyle/>
          <a:p>
            <a:pPr algn="just"/>
            <a:r>
              <a:rPr lang="en-US" sz="1400" spc="300" dirty="0">
                <a:solidFill>
                  <a:schemeClr val="accent1"/>
                </a:solidFill>
              </a:rPr>
              <a:t>Slidehood.com</a:t>
            </a:r>
          </a:p>
        </p:txBody>
      </p:sp>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129"/>
          <p:cNvSpPr txBox="1">
            <a:spLocks/>
          </p:cNvSpPr>
          <p:nvPr/>
        </p:nvSpPr>
        <p:spPr>
          <a:xfrm>
            <a:off x="353891" y="2006320"/>
            <a:ext cx="4181552" cy="1159799"/>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7200" dirty="0"/>
              <a:t>BIG IDEA</a:t>
            </a:r>
          </a:p>
        </p:txBody>
      </p:sp>
      <p:sp>
        <p:nvSpPr>
          <p:cNvPr id="5" name="Shape 130"/>
          <p:cNvSpPr txBox="1">
            <a:spLocks/>
          </p:cNvSpPr>
          <p:nvPr/>
        </p:nvSpPr>
        <p:spPr>
          <a:xfrm>
            <a:off x="387225" y="2890063"/>
            <a:ext cx="5178599" cy="1643050"/>
          </a:xfrm>
          <a:prstGeom prst="rect">
            <a:avLst/>
          </a:prstGeom>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 sz="2000" dirty="0">
                <a:solidFill>
                  <a:srgbClr val="2AC0D4"/>
                </a:solidFill>
              </a:rPr>
              <a:t>Grab the attention of your </a:t>
            </a:r>
            <a:r>
              <a:rPr lang="en-US" sz="2000" dirty="0">
                <a:solidFill>
                  <a:srgbClr val="2AC0D4"/>
                </a:solidFill>
              </a:rPr>
              <a:t>audience</a:t>
            </a:r>
            <a:r>
              <a:rPr lang="en" sz="2000" dirty="0">
                <a:solidFill>
                  <a:srgbClr val="2AC0D4"/>
                </a:solidFill>
              </a:rPr>
              <a:t> </a:t>
            </a:r>
          </a:p>
          <a:p>
            <a:pPr>
              <a:spcBef>
                <a:spcPts val="0"/>
              </a:spcBef>
              <a:buFont typeface="Arial" panose="020B0604020202020204" pitchFamily="34" charset="0"/>
              <a:buNone/>
            </a:pPr>
            <a:r>
              <a:rPr lang="en-US" sz="2000" dirty="0">
                <a:solidFill>
                  <a:srgbClr val="2AC0D4"/>
                </a:solidFill>
              </a:rPr>
              <a:t>b</a:t>
            </a:r>
            <a:r>
              <a:rPr lang="en" sz="2000" dirty="0">
                <a:solidFill>
                  <a:srgbClr val="2AC0D4"/>
                </a:solidFill>
              </a:rPr>
              <a:t>y using icons and immpressive</a:t>
            </a:r>
          </a:p>
          <a:p>
            <a:pPr>
              <a:spcBef>
                <a:spcPts val="0"/>
              </a:spcBef>
              <a:buFont typeface="Arial" panose="020B0604020202020204" pitchFamily="34" charset="0"/>
              <a:buNone/>
            </a:pPr>
            <a:r>
              <a:rPr lang="en" sz="2000" dirty="0">
                <a:solidFill>
                  <a:srgbClr val="2AC0D4"/>
                </a:solidFill>
              </a:rPr>
              <a:t>images</a:t>
            </a:r>
          </a:p>
        </p:txBody>
      </p:sp>
      <p:grpSp>
        <p:nvGrpSpPr>
          <p:cNvPr id="2" name="Group 1">
            <a:extLst>
              <a:ext uri="{FF2B5EF4-FFF2-40B4-BE49-F238E27FC236}">
                <a16:creationId xmlns:a16="http://schemas.microsoft.com/office/drawing/2014/main" id="{2F5F176E-0D92-496B-A8D3-BD273C57F7EE}"/>
              </a:ext>
            </a:extLst>
          </p:cNvPr>
          <p:cNvGrpSpPr/>
          <p:nvPr/>
        </p:nvGrpSpPr>
        <p:grpSpPr>
          <a:xfrm>
            <a:off x="647700" y="0"/>
            <a:ext cx="2506382" cy="1885950"/>
            <a:chOff x="0" y="0"/>
            <a:chExt cx="4191000" cy="1943100"/>
          </a:xfrm>
        </p:grpSpPr>
        <p:sp>
          <p:nvSpPr>
            <p:cNvPr id="6" name="Rectangle 5">
              <a:extLst>
                <a:ext uri="{FF2B5EF4-FFF2-40B4-BE49-F238E27FC236}">
                  <a16:creationId xmlns:a16="http://schemas.microsoft.com/office/drawing/2014/main" id="{F0580629-0FF5-4497-B51D-EB8EC55E08FF}"/>
                </a:ext>
              </a:extLst>
            </p:cNvPr>
            <p:cNvSpPr/>
            <p:nvPr/>
          </p:nvSpPr>
          <p:spPr>
            <a:xfrm>
              <a:off x="0" y="0"/>
              <a:ext cx="2095500" cy="1943100"/>
            </a:xfrm>
            <a:prstGeom prst="rect">
              <a:avLst/>
            </a:prstGeom>
            <a:solidFill>
              <a:srgbClr val="2AC0D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ectangle 6">
              <a:extLst>
                <a:ext uri="{FF2B5EF4-FFF2-40B4-BE49-F238E27FC236}">
                  <a16:creationId xmlns:a16="http://schemas.microsoft.com/office/drawing/2014/main" id="{67DE8505-490C-4110-A041-2298FED7B115}"/>
                </a:ext>
              </a:extLst>
            </p:cNvPr>
            <p:cNvSpPr/>
            <p:nvPr/>
          </p:nvSpPr>
          <p:spPr>
            <a:xfrm>
              <a:off x="2095500" y="0"/>
              <a:ext cx="2095500" cy="1943100"/>
            </a:xfrm>
            <a:prstGeom prst="rect">
              <a:avLst/>
            </a:prstGeom>
            <a:solidFill>
              <a:srgbClr val="61697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8" name="Shape 607">
            <a:extLst>
              <a:ext uri="{FF2B5EF4-FFF2-40B4-BE49-F238E27FC236}">
                <a16:creationId xmlns:a16="http://schemas.microsoft.com/office/drawing/2014/main" id="{DF4D7E44-6C30-46C6-A43B-08E8EDFF4DEC}"/>
              </a:ext>
            </a:extLst>
          </p:cNvPr>
          <p:cNvGrpSpPr/>
          <p:nvPr/>
        </p:nvGrpSpPr>
        <p:grpSpPr>
          <a:xfrm>
            <a:off x="1226717" y="247650"/>
            <a:ext cx="1348347" cy="1293390"/>
            <a:chOff x="5241175" y="4959100"/>
            <a:chExt cx="539775" cy="517775"/>
          </a:xfrm>
          <a:solidFill>
            <a:schemeClr val="bg1"/>
          </a:solidFill>
        </p:grpSpPr>
        <p:sp>
          <p:nvSpPr>
            <p:cNvPr id="9" name="Shape 608">
              <a:extLst>
                <a:ext uri="{FF2B5EF4-FFF2-40B4-BE49-F238E27FC236}">
                  <a16:creationId xmlns:a16="http://schemas.microsoft.com/office/drawing/2014/main" id="{2CF8D2E4-C7F9-4209-A905-E34E145F819C}"/>
                </a:ext>
              </a:extLst>
            </p:cNvPr>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609">
              <a:extLst>
                <a:ext uri="{FF2B5EF4-FFF2-40B4-BE49-F238E27FC236}">
                  <a16:creationId xmlns:a16="http://schemas.microsoft.com/office/drawing/2014/main" id="{AD8F9BC4-B5DD-4564-8562-68343F9CC630}"/>
                </a:ext>
              </a:extLst>
            </p:cNvPr>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610">
              <a:extLst>
                <a:ext uri="{FF2B5EF4-FFF2-40B4-BE49-F238E27FC236}">
                  <a16:creationId xmlns:a16="http://schemas.microsoft.com/office/drawing/2014/main" id="{21F0A19D-5693-4B59-8906-A176C1D155FA}"/>
                </a:ext>
              </a:extLst>
            </p:cNvPr>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 name="Shape 611">
              <a:extLst>
                <a:ext uri="{FF2B5EF4-FFF2-40B4-BE49-F238E27FC236}">
                  <a16:creationId xmlns:a16="http://schemas.microsoft.com/office/drawing/2014/main" id="{EC502FDF-0806-43A3-B5B1-9A4E7C664E8F}"/>
                </a:ext>
              </a:extLst>
            </p:cNvPr>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612">
              <a:extLst>
                <a:ext uri="{FF2B5EF4-FFF2-40B4-BE49-F238E27FC236}">
                  <a16:creationId xmlns:a16="http://schemas.microsoft.com/office/drawing/2014/main" id="{26A06A7E-8311-4542-A9A0-A4AB1008E026}"/>
                </a:ext>
              </a:extLst>
            </p:cNvPr>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613">
              <a:extLst>
                <a:ext uri="{FF2B5EF4-FFF2-40B4-BE49-F238E27FC236}">
                  <a16:creationId xmlns:a16="http://schemas.microsoft.com/office/drawing/2014/main" id="{537915A4-A56E-4839-8B11-E3C7ED6587B9}"/>
                </a:ext>
              </a:extLst>
            </p:cNvPr>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Rectangle 14">
            <a:extLst>
              <a:ext uri="{FF2B5EF4-FFF2-40B4-BE49-F238E27FC236}">
                <a16:creationId xmlns:a16="http://schemas.microsoft.com/office/drawing/2014/main" id="{7291B8C6-F393-4EF7-9556-34615816955C}"/>
              </a:ext>
            </a:extLst>
          </p:cNvPr>
          <p:cNvSpPr/>
          <p:nvPr/>
        </p:nvSpPr>
        <p:spPr>
          <a:xfrm rot="5400000">
            <a:off x="11411177" y="780823"/>
            <a:ext cx="1869423" cy="307777"/>
          </a:xfrm>
          <a:prstGeom prst="rect">
            <a:avLst/>
          </a:prstGeom>
        </p:spPr>
        <p:txBody>
          <a:bodyPr wrap="none">
            <a:spAutoFit/>
          </a:bodyPr>
          <a:lstStyle/>
          <a:p>
            <a:pPr algn="just"/>
            <a:r>
              <a:rPr lang="en-US" sz="1400" spc="300" dirty="0">
                <a:solidFill>
                  <a:schemeClr val="accent1"/>
                </a:solidFill>
              </a:rPr>
              <a:t>Slidehood.com</a:t>
            </a:r>
          </a:p>
        </p:txBody>
      </p:sp>
    </p:spTree>
    <p:extLst>
      <p:ext uri="{BB962C8B-B14F-4D97-AF65-F5344CB8AC3E}">
        <p14:creationId xmlns:p14="http://schemas.microsoft.com/office/powerpoint/2010/main" val="595087520"/>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Shape 164"/>
          <p:cNvSpPr txBox="1">
            <a:spLocks noGrp="1"/>
          </p:cNvSpPr>
          <p:nvPr>
            <p:ph type="body" idx="1"/>
          </p:nvPr>
        </p:nvSpPr>
        <p:spPr>
          <a:xfrm>
            <a:off x="3851605" y="2636310"/>
            <a:ext cx="3264416" cy="3764489"/>
          </a:xfrm>
          <a:prstGeom prst="rect">
            <a:avLst/>
          </a:prstGeom>
        </p:spPr>
        <p:txBody>
          <a:bodyPr lIns="91425" tIns="91425" rIns="91425" bIns="91425" anchor="t" anchorCtr="0">
            <a:noAutofit/>
          </a:bodyPr>
          <a:lstStyle/>
          <a:p>
            <a:pPr algn="just">
              <a:buNone/>
            </a:pPr>
            <a:r>
              <a:rPr lang="en-US" sz="1800" b="1" dirty="0"/>
              <a:t>	</a:t>
            </a:r>
            <a:r>
              <a:rPr lang="en-US" sz="1800" b="1" dirty="0">
                <a:solidFill>
                  <a:srgbClr val="2AC0D4"/>
                </a:solidFill>
              </a:rPr>
              <a:t>Chris Hadfield</a:t>
            </a:r>
          </a:p>
          <a:p>
            <a:pPr algn="just">
              <a:buNone/>
            </a:pPr>
            <a:r>
              <a:rPr lang="en-US" sz="1800" dirty="0"/>
              <a:t>	</a:t>
            </a:r>
          </a:p>
          <a:p>
            <a:pPr lvl="0" algn="just">
              <a:buNone/>
            </a:pPr>
            <a:r>
              <a:rPr lang="en-US" sz="1800" dirty="0"/>
              <a:t>	</a:t>
            </a:r>
            <a:r>
              <a:rPr lang="en-US" sz="16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endParaRPr lang="en" sz="1800" i="1" dirty="0"/>
          </a:p>
        </p:txBody>
      </p:sp>
      <p:sp>
        <p:nvSpPr>
          <p:cNvPr id="6" name="Shape 165"/>
          <p:cNvSpPr txBox="1">
            <a:spLocks noGrp="1"/>
          </p:cNvSpPr>
          <p:nvPr>
            <p:ph type="title"/>
          </p:nvPr>
        </p:nvSpPr>
        <p:spPr>
          <a:xfrm>
            <a:off x="3851605" y="986973"/>
            <a:ext cx="7980260" cy="1464910"/>
          </a:xfrm>
          <a:prstGeom prst="rect">
            <a:avLst/>
          </a:prstGeom>
        </p:spPr>
        <p:txBody>
          <a:bodyPr lIns="91425" tIns="91425" rIns="91425" bIns="91425" anchor="b" anchorCtr="0">
            <a:noAutofit/>
          </a:bodyPr>
          <a:lstStyle/>
          <a:p>
            <a:pPr lvl="0">
              <a:spcBef>
                <a:spcPts val="0"/>
              </a:spcBef>
              <a:buNone/>
            </a:pPr>
            <a:r>
              <a:rPr lang="en" dirty="0">
                <a:solidFill>
                  <a:schemeClr val="tx1">
                    <a:lumMod val="50000"/>
                    <a:lumOff val="50000"/>
                  </a:schemeClr>
                </a:solidFill>
              </a:rPr>
              <a:t>YOU CAN ALSO SPLIT YOUR CONTENT</a:t>
            </a:r>
          </a:p>
        </p:txBody>
      </p:sp>
      <p:sp>
        <p:nvSpPr>
          <p:cNvPr id="7" name="Shape 166"/>
          <p:cNvSpPr txBox="1">
            <a:spLocks noGrp="1"/>
          </p:cNvSpPr>
          <p:nvPr>
            <p:ph type="body" idx="2"/>
          </p:nvPr>
        </p:nvSpPr>
        <p:spPr>
          <a:xfrm>
            <a:off x="7463886" y="2636309"/>
            <a:ext cx="3104759" cy="3764489"/>
          </a:xfrm>
          <a:prstGeom prst="rect">
            <a:avLst/>
          </a:prstGeom>
        </p:spPr>
        <p:txBody>
          <a:bodyPr lIns="91425" tIns="91425" rIns="91425" bIns="91425" anchor="t" anchorCtr="0">
            <a:noAutofit/>
          </a:bodyPr>
          <a:lstStyle/>
          <a:p>
            <a:pPr lvl="0" algn="just">
              <a:buNone/>
            </a:pPr>
            <a:r>
              <a:rPr lang="en-US" sz="1800" dirty="0"/>
              <a:t>	</a:t>
            </a:r>
            <a:r>
              <a:rPr lang="en-US" sz="1800" b="1" dirty="0">
                <a:solidFill>
                  <a:srgbClr val="2AC0D4"/>
                </a:solidFill>
              </a:rPr>
              <a:t>Erin Cummings</a:t>
            </a:r>
          </a:p>
          <a:p>
            <a:pPr lvl="0" algn="just">
              <a:buNone/>
            </a:pPr>
            <a:endParaRPr lang="en-US" sz="1800" b="1" dirty="0">
              <a:solidFill>
                <a:srgbClr val="2AC0D4"/>
              </a:solidFill>
            </a:endParaRPr>
          </a:p>
          <a:p>
            <a:pPr lvl="0" algn="just">
              <a:buNone/>
            </a:pPr>
            <a:r>
              <a:rPr lang="en-US" sz="1600" dirty="0"/>
              <a:t>	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800" i="1" dirty="0"/>
            </a:br>
            <a:endParaRPr lang="en" sz="1800" i="1" dirty="0"/>
          </a:p>
        </p:txBody>
      </p:sp>
      <p:sp>
        <p:nvSpPr>
          <p:cNvPr id="8" name="Rectangle 7">
            <a:extLst>
              <a:ext uri="{FF2B5EF4-FFF2-40B4-BE49-F238E27FC236}">
                <a16:creationId xmlns:a16="http://schemas.microsoft.com/office/drawing/2014/main" id="{F39CFBAB-6920-4905-8FA5-E47EA0FC1953}"/>
              </a:ext>
            </a:extLst>
          </p:cNvPr>
          <p:cNvSpPr/>
          <p:nvPr/>
        </p:nvSpPr>
        <p:spPr>
          <a:xfrm rot="5400000">
            <a:off x="11411177" y="780823"/>
            <a:ext cx="1869423" cy="307777"/>
          </a:xfrm>
          <a:prstGeom prst="rect">
            <a:avLst/>
          </a:prstGeom>
        </p:spPr>
        <p:txBody>
          <a:bodyPr wrap="none">
            <a:spAutoFit/>
          </a:bodyPr>
          <a:lstStyle/>
          <a:p>
            <a:pPr algn="just"/>
            <a:r>
              <a:rPr lang="en-US" sz="1400" spc="300" dirty="0">
                <a:solidFill>
                  <a:schemeClr val="accent1"/>
                </a:solidFill>
              </a:rPr>
              <a:t>Slidehood.com</a:t>
            </a:r>
          </a:p>
        </p:txBody>
      </p:sp>
    </p:spTree>
    <p:extLst>
      <p:ext uri="{BB962C8B-B14F-4D97-AF65-F5344CB8AC3E}">
        <p14:creationId xmlns:p14="http://schemas.microsoft.com/office/powerpoint/2010/main" val="4151191511"/>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Picture 2">
            <a:extLst>
              <a:ext uri="{FF2B5EF4-FFF2-40B4-BE49-F238E27FC236}">
                <a16:creationId xmlns:a16="http://schemas.microsoft.com/office/drawing/2014/main" id="{85DA6399-FBFE-4455-AC91-342AEE9EF84F}"/>
              </a:ext>
            </a:extLst>
          </p:cNvPr>
          <p:cNvPicPr>
            <a:picLocks noChangeAspect="1"/>
          </p:cNvPicPr>
          <p:nvPr/>
        </p:nvPicPr>
        <p:blipFill rotWithShape="1">
          <a:blip r:embed="rId2">
            <a:extLst>
              <a:ext uri="{28A0092B-C50C-407E-A947-70E740481C1C}">
                <a14:useLocalDpi xmlns:a14="http://schemas.microsoft.com/office/drawing/2010/main" val="0"/>
              </a:ext>
            </a:extLst>
          </a:blip>
          <a:srcRect l="17934" r="15399"/>
          <a:stretch/>
        </p:blipFill>
        <p:spPr>
          <a:xfrm>
            <a:off x="9144000" y="0"/>
            <a:ext cx="3048000" cy="6858000"/>
          </a:xfrm>
          <a:prstGeom prst="rect">
            <a:avLst/>
          </a:prstGeom>
        </p:spPr>
      </p:pic>
      <p:sp>
        <p:nvSpPr>
          <p:cNvPr id="6" name="Shape 180"/>
          <p:cNvSpPr txBox="1">
            <a:spLocks noGrp="1"/>
          </p:cNvSpPr>
          <p:nvPr>
            <p:ph type="title"/>
          </p:nvPr>
        </p:nvSpPr>
        <p:spPr>
          <a:xfrm>
            <a:off x="204634" y="1140591"/>
            <a:ext cx="7835118" cy="1139999"/>
          </a:xfrm>
          <a:prstGeom prst="rect">
            <a:avLst/>
          </a:prstGeom>
        </p:spPr>
        <p:txBody>
          <a:bodyPr lIns="91425" tIns="91425" rIns="91425" bIns="91425" anchor="b" anchorCtr="0">
            <a:noAutofit/>
          </a:bodyPr>
          <a:lstStyle/>
          <a:p>
            <a:pPr lvl="0">
              <a:spcBef>
                <a:spcPts val="0"/>
              </a:spcBef>
              <a:buNone/>
            </a:pPr>
            <a:r>
              <a:rPr lang="en" dirty="0">
                <a:solidFill>
                  <a:schemeClr val="tx1">
                    <a:lumMod val="50000"/>
                    <a:lumOff val="50000"/>
                  </a:schemeClr>
                </a:solidFill>
              </a:rPr>
              <a:t>IN TWO OR THREE COLUMNS</a:t>
            </a:r>
          </a:p>
        </p:txBody>
      </p:sp>
      <p:sp>
        <p:nvSpPr>
          <p:cNvPr id="9" name="Shape 181"/>
          <p:cNvSpPr txBox="1">
            <a:spLocks noGrp="1"/>
          </p:cNvSpPr>
          <p:nvPr>
            <p:ph type="body" idx="1"/>
          </p:nvPr>
        </p:nvSpPr>
        <p:spPr>
          <a:xfrm>
            <a:off x="0" y="2411218"/>
            <a:ext cx="2626686" cy="3206986"/>
          </a:xfrm>
          <a:prstGeom prst="rect">
            <a:avLst/>
          </a:prstGeom>
        </p:spPr>
        <p:txBody>
          <a:bodyPr lIns="91425" tIns="91425" rIns="91425" bIns="91425" anchor="t" anchorCtr="0">
            <a:noAutofit/>
          </a:bodyPr>
          <a:lstStyle/>
          <a:p>
            <a:pPr lvl="0" algn="just">
              <a:buNone/>
            </a:pPr>
            <a:r>
              <a:rPr lang="en-US" sz="1800" b="1" dirty="0">
                <a:solidFill>
                  <a:schemeClr val="tx1">
                    <a:lumMod val="75000"/>
                    <a:lumOff val="25000"/>
                  </a:schemeClr>
                </a:solidFill>
              </a:rPr>
              <a:t>	</a:t>
            </a:r>
            <a:r>
              <a:rPr lang="en-US" sz="1800" b="1" dirty="0">
                <a:solidFill>
                  <a:srgbClr val="2AC0D4"/>
                </a:solidFill>
              </a:rPr>
              <a:t>Helen Keller </a:t>
            </a:r>
          </a:p>
          <a:p>
            <a:pPr lvl="0" algn="just">
              <a:buNone/>
            </a:pPr>
            <a:r>
              <a:rPr lang="en-US" sz="1800" dirty="0">
                <a:solidFill>
                  <a:schemeClr val="tx1">
                    <a:lumMod val="75000"/>
                    <a:lumOff val="25000"/>
                  </a:schemeClr>
                </a:solidFill>
              </a:rPr>
              <a:t>	</a:t>
            </a:r>
          </a:p>
          <a:p>
            <a:pPr lvl="0" algn="just">
              <a:buNone/>
            </a:pPr>
            <a:r>
              <a:rPr lang="en-US" sz="1800" dirty="0">
                <a:solidFill>
                  <a:schemeClr val="tx1">
                    <a:lumMod val="75000"/>
                    <a:lumOff val="25000"/>
                  </a:schemeClr>
                </a:solidFill>
              </a:rPr>
              <a:t>	</a:t>
            </a:r>
            <a:r>
              <a:rPr lang="en-US" sz="1600" dirty="0">
                <a:solidFill>
                  <a:schemeClr val="tx1">
                    <a:lumMod val="75000"/>
                    <a:lumOff val="25000"/>
                  </a:schemeClr>
                </a:solidFill>
              </a:rPr>
              <a:t>Character cannot be developed in ease and quiet. Only through experience of trial and suffering can the soul be strengthened, ambition inspired, and success achieved.</a:t>
            </a:r>
            <a:endParaRPr lang="en" sz="1800" dirty="0">
              <a:solidFill>
                <a:schemeClr val="tx1">
                  <a:lumMod val="75000"/>
                  <a:lumOff val="25000"/>
                </a:schemeClr>
              </a:solidFill>
            </a:endParaRPr>
          </a:p>
        </p:txBody>
      </p:sp>
      <p:sp>
        <p:nvSpPr>
          <p:cNvPr id="10" name="Shape 182"/>
          <p:cNvSpPr txBox="1">
            <a:spLocks noGrp="1"/>
          </p:cNvSpPr>
          <p:nvPr>
            <p:ph type="body" idx="2"/>
          </p:nvPr>
        </p:nvSpPr>
        <p:spPr>
          <a:xfrm>
            <a:off x="2728803" y="2411218"/>
            <a:ext cx="2627085" cy="3225000"/>
          </a:xfrm>
          <a:prstGeom prst="rect">
            <a:avLst/>
          </a:prstGeom>
        </p:spPr>
        <p:txBody>
          <a:bodyPr lIns="91425" tIns="91425" rIns="91425" bIns="91425" anchor="t" anchorCtr="0">
            <a:noAutofit/>
          </a:bodyPr>
          <a:lstStyle/>
          <a:p>
            <a:pPr algn="just">
              <a:buNone/>
            </a:pPr>
            <a:r>
              <a:rPr lang="en-US" sz="1800" dirty="0">
                <a:solidFill>
                  <a:schemeClr val="tx1">
                    <a:lumMod val="75000"/>
                    <a:lumOff val="25000"/>
                  </a:schemeClr>
                </a:solidFill>
              </a:rPr>
              <a:t>	</a:t>
            </a:r>
            <a:r>
              <a:rPr lang="en-US" sz="1800" b="1" dirty="0">
                <a:solidFill>
                  <a:srgbClr val="2AC0D4"/>
                </a:solidFill>
              </a:rPr>
              <a:t>Mario Andretti</a:t>
            </a:r>
            <a:r>
              <a:rPr lang="en-US" sz="1800" dirty="0">
                <a:solidFill>
                  <a:schemeClr val="tx1">
                    <a:lumMod val="75000"/>
                    <a:lumOff val="25000"/>
                  </a:schemeClr>
                </a:solidFill>
              </a:rPr>
              <a:t>	</a:t>
            </a:r>
          </a:p>
          <a:p>
            <a:pPr algn="just">
              <a:buNone/>
            </a:pPr>
            <a:endParaRPr lang="en-US" sz="1800" dirty="0">
              <a:solidFill>
                <a:schemeClr val="tx1">
                  <a:lumMod val="75000"/>
                  <a:lumOff val="25000"/>
                </a:schemeClr>
              </a:solidFill>
            </a:endParaRPr>
          </a:p>
          <a:p>
            <a:pPr lvl="0" algn="just">
              <a:buNone/>
            </a:pPr>
            <a:r>
              <a:rPr lang="en-US" sz="1800" dirty="0">
                <a:solidFill>
                  <a:schemeClr val="tx1">
                    <a:lumMod val="75000"/>
                    <a:lumOff val="25000"/>
                  </a:schemeClr>
                </a:solidFill>
              </a:rPr>
              <a:t>	</a:t>
            </a:r>
            <a:r>
              <a:rPr lang="en-US" sz="1600" dirty="0">
                <a:solidFill>
                  <a:schemeClr val="tx1">
                    <a:lumMod val="75000"/>
                    <a:lumOff val="25000"/>
                  </a:schemeClr>
                </a:solidFill>
              </a:rPr>
              <a:t>Desire is the key to motivation, but it's determination and commitment to an unrelenting pursuit of your goal - a commitment to excellence - that will enable you to attain the success you seek. </a:t>
            </a:r>
            <a:endParaRPr lang="en" sz="1800" dirty="0">
              <a:solidFill>
                <a:schemeClr val="tx1">
                  <a:lumMod val="75000"/>
                  <a:lumOff val="25000"/>
                </a:schemeClr>
              </a:solidFill>
            </a:endParaRPr>
          </a:p>
        </p:txBody>
      </p:sp>
      <p:sp>
        <p:nvSpPr>
          <p:cNvPr id="11" name="Shape 183"/>
          <p:cNvSpPr txBox="1">
            <a:spLocks noGrp="1"/>
          </p:cNvSpPr>
          <p:nvPr>
            <p:ph type="body" idx="3"/>
          </p:nvPr>
        </p:nvSpPr>
        <p:spPr>
          <a:xfrm>
            <a:off x="5355888" y="2411218"/>
            <a:ext cx="2627085" cy="3225000"/>
          </a:xfrm>
          <a:prstGeom prst="rect">
            <a:avLst/>
          </a:prstGeom>
        </p:spPr>
        <p:txBody>
          <a:bodyPr lIns="91425" tIns="91425" rIns="91425" bIns="91425" anchor="t" anchorCtr="0">
            <a:noAutofit/>
          </a:bodyPr>
          <a:lstStyle/>
          <a:p>
            <a:pPr algn="just">
              <a:buNone/>
            </a:pPr>
            <a:r>
              <a:rPr lang="en-US" sz="1800" dirty="0">
                <a:solidFill>
                  <a:srgbClr val="2AC0D4"/>
                </a:solidFill>
              </a:rPr>
              <a:t>	</a:t>
            </a:r>
            <a:r>
              <a:rPr lang="en-US" sz="1800" b="1" dirty="0">
                <a:solidFill>
                  <a:srgbClr val="2AC0D4"/>
                </a:solidFill>
              </a:rPr>
              <a:t>Dwight D. Eisenhower</a:t>
            </a:r>
          </a:p>
          <a:p>
            <a:pPr algn="just">
              <a:buNone/>
            </a:pPr>
            <a:endParaRPr lang="en-US" sz="1800" dirty="0">
              <a:solidFill>
                <a:srgbClr val="2AC0D4"/>
              </a:solidFill>
            </a:endParaRPr>
          </a:p>
          <a:p>
            <a:pPr lvl="0" algn="just">
              <a:buNone/>
            </a:pPr>
            <a:r>
              <a:rPr lang="en-US" sz="1600" dirty="0">
                <a:solidFill>
                  <a:schemeClr val="tx1">
                    <a:lumMod val="75000"/>
                    <a:lumOff val="25000"/>
                  </a:schemeClr>
                </a:solidFill>
              </a:rPr>
              <a:t>	The supreme quality for leadership is unquestionably integrity. Without it, no real success is possible, no matter whether it is on a section gang, a football field, in an army, or in an office. </a:t>
            </a:r>
            <a:endParaRPr sz="1600" dirty="0">
              <a:solidFill>
                <a:schemeClr val="tx1">
                  <a:lumMod val="75000"/>
                  <a:lumOff val="25000"/>
                </a:schemeClr>
              </a:solidFill>
            </a:endParaRPr>
          </a:p>
        </p:txBody>
      </p:sp>
      <p:sp>
        <p:nvSpPr>
          <p:cNvPr id="7" name="Rectangle 6">
            <a:extLst>
              <a:ext uri="{FF2B5EF4-FFF2-40B4-BE49-F238E27FC236}">
                <a16:creationId xmlns:a16="http://schemas.microsoft.com/office/drawing/2014/main" id="{881C6F5A-0482-4ECB-B4D1-9C920A0F6FF4}"/>
              </a:ext>
            </a:extLst>
          </p:cNvPr>
          <p:cNvSpPr/>
          <p:nvPr/>
        </p:nvSpPr>
        <p:spPr>
          <a:xfrm>
            <a:off x="9144000" y="0"/>
            <a:ext cx="3048000" cy="6629400"/>
          </a:xfrm>
          <a:prstGeom prst="rect">
            <a:avLst/>
          </a:prstGeom>
          <a:solidFill>
            <a:srgbClr val="616975">
              <a:alpha val="5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Rectangle 7">
            <a:extLst>
              <a:ext uri="{FF2B5EF4-FFF2-40B4-BE49-F238E27FC236}">
                <a16:creationId xmlns:a16="http://schemas.microsoft.com/office/drawing/2014/main" id="{63008816-F805-4126-8313-42FA6728B83D}"/>
              </a:ext>
            </a:extLst>
          </p:cNvPr>
          <p:cNvSpPr/>
          <p:nvPr/>
        </p:nvSpPr>
        <p:spPr>
          <a:xfrm rot="5400000">
            <a:off x="11411177" y="780823"/>
            <a:ext cx="1869423" cy="307777"/>
          </a:xfrm>
          <a:prstGeom prst="rect">
            <a:avLst/>
          </a:prstGeom>
        </p:spPr>
        <p:txBody>
          <a:bodyPr wrap="none">
            <a:spAutoFit/>
          </a:bodyPr>
          <a:lstStyle/>
          <a:p>
            <a:pPr algn="just"/>
            <a:r>
              <a:rPr lang="en-US" sz="1400" spc="300" dirty="0">
                <a:solidFill>
                  <a:schemeClr val="accent1"/>
                </a:solidFill>
              </a:rPr>
              <a:t>Slidehood.com</a:t>
            </a:r>
          </a:p>
        </p:txBody>
      </p:sp>
    </p:spTree>
    <p:extLst>
      <p:ext uri="{BB962C8B-B14F-4D97-AF65-F5344CB8AC3E}">
        <p14:creationId xmlns:p14="http://schemas.microsoft.com/office/powerpoint/2010/main" val="3160943707"/>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Picture 2">
            <a:extLst>
              <a:ext uri="{FF2B5EF4-FFF2-40B4-BE49-F238E27FC236}">
                <a16:creationId xmlns:a16="http://schemas.microsoft.com/office/drawing/2014/main" id="{AF756648-11DB-48BE-A901-166E3725BAD5}"/>
              </a:ext>
            </a:extLst>
          </p:cNvPr>
          <p:cNvPicPr>
            <a:picLocks noChangeAspect="1"/>
          </p:cNvPicPr>
          <p:nvPr/>
        </p:nvPicPr>
        <p:blipFill rotWithShape="1">
          <a:blip r:embed="rId2">
            <a:extLst>
              <a:ext uri="{28A0092B-C50C-407E-A947-70E740481C1C}">
                <a14:useLocalDpi xmlns:a14="http://schemas.microsoft.com/office/drawing/2010/main" val="0"/>
              </a:ext>
            </a:extLst>
          </a:blip>
          <a:srcRect t="4347" b="8695"/>
          <a:stretch/>
        </p:blipFill>
        <p:spPr>
          <a:xfrm>
            <a:off x="1" y="1"/>
            <a:ext cx="12192000" cy="6857999"/>
          </a:xfrm>
          <a:prstGeom prst="rect">
            <a:avLst/>
          </a:prstGeom>
        </p:spPr>
      </p:pic>
      <p:grpSp>
        <p:nvGrpSpPr>
          <p:cNvPr id="5" name="Group 4">
            <a:extLst>
              <a:ext uri="{FF2B5EF4-FFF2-40B4-BE49-F238E27FC236}">
                <a16:creationId xmlns:a16="http://schemas.microsoft.com/office/drawing/2014/main" id="{7092CBF5-62A2-48D4-BD2A-898299065BD6}"/>
              </a:ext>
            </a:extLst>
          </p:cNvPr>
          <p:cNvGrpSpPr/>
          <p:nvPr/>
        </p:nvGrpSpPr>
        <p:grpSpPr>
          <a:xfrm>
            <a:off x="6915150" y="0"/>
            <a:ext cx="5276850" cy="1885950"/>
            <a:chOff x="0" y="0"/>
            <a:chExt cx="4191000" cy="1943100"/>
          </a:xfrm>
        </p:grpSpPr>
        <p:sp>
          <p:nvSpPr>
            <p:cNvPr id="6" name="Rectangle 5">
              <a:extLst>
                <a:ext uri="{FF2B5EF4-FFF2-40B4-BE49-F238E27FC236}">
                  <a16:creationId xmlns:a16="http://schemas.microsoft.com/office/drawing/2014/main" id="{9A6EBC9C-9DCE-4244-9F53-56F079E6E260}"/>
                </a:ext>
              </a:extLst>
            </p:cNvPr>
            <p:cNvSpPr/>
            <p:nvPr/>
          </p:nvSpPr>
          <p:spPr>
            <a:xfrm>
              <a:off x="0" y="0"/>
              <a:ext cx="2095500" cy="1943100"/>
            </a:xfrm>
            <a:prstGeom prst="rect">
              <a:avLst/>
            </a:prstGeom>
            <a:solidFill>
              <a:srgbClr val="2AC0D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ectangle 6">
              <a:extLst>
                <a:ext uri="{FF2B5EF4-FFF2-40B4-BE49-F238E27FC236}">
                  <a16:creationId xmlns:a16="http://schemas.microsoft.com/office/drawing/2014/main" id="{DB0CDEC0-9836-4D17-9B4A-0EF78713FA50}"/>
                </a:ext>
              </a:extLst>
            </p:cNvPr>
            <p:cNvSpPr/>
            <p:nvPr/>
          </p:nvSpPr>
          <p:spPr>
            <a:xfrm>
              <a:off x="2095500" y="0"/>
              <a:ext cx="2095500" cy="1943100"/>
            </a:xfrm>
            <a:prstGeom prst="rect">
              <a:avLst/>
            </a:prstGeom>
            <a:solidFill>
              <a:srgbClr val="61697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4" name="Title 1">
            <a:extLst>
              <a:ext uri="{FF2B5EF4-FFF2-40B4-BE49-F238E27FC236}">
                <a16:creationId xmlns:a16="http://schemas.microsoft.com/office/drawing/2014/main" id="{D94A9B14-1480-4ECB-B183-23642C4272D0}"/>
              </a:ext>
            </a:extLst>
          </p:cNvPr>
          <p:cNvSpPr txBox="1">
            <a:spLocks/>
          </p:cNvSpPr>
          <p:nvPr/>
        </p:nvSpPr>
        <p:spPr>
          <a:xfrm>
            <a:off x="7170441" y="266008"/>
            <a:ext cx="5021560" cy="1353933"/>
          </a:xfrm>
          <a:prstGeom prst="rect">
            <a:avLst/>
          </a:prstGeom>
        </p:spPr>
        <p:txBody>
          <a:bodyPr>
            <a:normAutofit fontScale="82500" lnSpcReduction="1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4000" dirty="0">
                <a:solidFill>
                  <a:schemeClr val="bg1"/>
                </a:solidFill>
              </a:rPr>
              <a:t>BIG PICTURE CREATES BIG IMPACT</a:t>
            </a:r>
            <a:br>
              <a:rPr lang="en-US" sz="2000" dirty="0">
                <a:solidFill>
                  <a:schemeClr val="bg1"/>
                </a:solidFill>
              </a:rPr>
            </a:br>
            <a:r>
              <a:rPr lang="en-US" sz="2000" dirty="0">
                <a:solidFill>
                  <a:schemeClr val="bg1"/>
                </a:solidFill>
              </a:rPr>
              <a:t>A Picture Is Worth A Thousand Words</a:t>
            </a:r>
          </a:p>
        </p:txBody>
      </p:sp>
    </p:spTree>
    <p:extLst>
      <p:ext uri="{BB962C8B-B14F-4D97-AF65-F5344CB8AC3E}">
        <p14:creationId xmlns:p14="http://schemas.microsoft.com/office/powerpoint/2010/main" val="110601433"/>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838BD27B-D732-4BC9-8E3E-9D2693B2C2B1}"/>
              </a:ext>
            </a:extLst>
          </p:cNvPr>
          <p:cNvSpPr txBox="1">
            <a:spLocks/>
          </p:cNvSpPr>
          <p:nvPr/>
        </p:nvSpPr>
        <p:spPr>
          <a:xfrm>
            <a:off x="765504" y="857253"/>
            <a:ext cx="11045496" cy="754744"/>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CHARTS &amp; TABLES TO EXPLAIN YOUR IDEAS</a:t>
            </a:r>
          </a:p>
        </p:txBody>
      </p:sp>
      <p:graphicFrame>
        <p:nvGraphicFramePr>
          <p:cNvPr id="6" name="Chart 5">
            <a:extLst>
              <a:ext uri="{FF2B5EF4-FFF2-40B4-BE49-F238E27FC236}">
                <a16:creationId xmlns:a16="http://schemas.microsoft.com/office/drawing/2014/main" id="{F099457C-73F9-44D5-B11B-355EA1DF4D34}"/>
              </a:ext>
            </a:extLst>
          </p:cNvPr>
          <p:cNvGraphicFramePr/>
          <p:nvPr>
            <p:extLst>
              <p:ext uri="{D42A27DB-BD31-4B8C-83A1-F6EECF244321}">
                <p14:modId xmlns:p14="http://schemas.microsoft.com/office/powerpoint/2010/main" val="3909520263"/>
              </p:ext>
            </p:extLst>
          </p:nvPr>
        </p:nvGraphicFramePr>
        <p:xfrm>
          <a:off x="0" y="1390648"/>
          <a:ext cx="6591300" cy="4747683"/>
        </p:xfrm>
        <a:graphic>
          <a:graphicData uri="http://schemas.openxmlformats.org/drawingml/2006/chart">
            <c:chart xmlns:c="http://schemas.openxmlformats.org/drawingml/2006/chart" xmlns:r="http://schemas.openxmlformats.org/officeDocument/2006/relationships" r:id="rId2"/>
          </a:graphicData>
        </a:graphic>
      </p:graphicFrame>
      <p:graphicFrame>
        <p:nvGraphicFramePr>
          <p:cNvPr id="7" name="Table 6">
            <a:extLst>
              <a:ext uri="{FF2B5EF4-FFF2-40B4-BE49-F238E27FC236}">
                <a16:creationId xmlns:a16="http://schemas.microsoft.com/office/drawing/2014/main" id="{F4F59829-E96A-4F9E-8C2A-2364681AEB34}"/>
              </a:ext>
            </a:extLst>
          </p:cNvPr>
          <p:cNvGraphicFramePr>
            <a:graphicFrameLocks noGrp="1"/>
          </p:cNvGraphicFramePr>
          <p:nvPr>
            <p:extLst>
              <p:ext uri="{D42A27DB-BD31-4B8C-83A1-F6EECF244321}">
                <p14:modId xmlns:p14="http://schemas.microsoft.com/office/powerpoint/2010/main" val="1336212865"/>
              </p:ext>
            </p:extLst>
          </p:nvPr>
        </p:nvGraphicFramePr>
        <p:xfrm>
          <a:off x="6591300" y="1390648"/>
          <a:ext cx="5010150" cy="4610099"/>
        </p:xfrm>
        <a:graphic>
          <a:graphicData uri="http://schemas.openxmlformats.org/drawingml/2006/table">
            <a:tbl>
              <a:tblPr firstRow="1" bandRow="1">
                <a:tableStyleId>{5C22544A-7EE6-4342-B048-85BDC9FD1C3A}</a:tableStyleId>
              </a:tblPr>
              <a:tblGrid>
                <a:gridCol w="1670050">
                  <a:extLst>
                    <a:ext uri="{9D8B030D-6E8A-4147-A177-3AD203B41FA5}">
                      <a16:colId xmlns:a16="http://schemas.microsoft.com/office/drawing/2014/main" val="2148079457"/>
                    </a:ext>
                  </a:extLst>
                </a:gridCol>
                <a:gridCol w="1670050">
                  <a:extLst>
                    <a:ext uri="{9D8B030D-6E8A-4147-A177-3AD203B41FA5}">
                      <a16:colId xmlns:a16="http://schemas.microsoft.com/office/drawing/2014/main" val="3608233224"/>
                    </a:ext>
                  </a:extLst>
                </a:gridCol>
                <a:gridCol w="1670050">
                  <a:extLst>
                    <a:ext uri="{9D8B030D-6E8A-4147-A177-3AD203B41FA5}">
                      <a16:colId xmlns:a16="http://schemas.microsoft.com/office/drawing/2014/main" val="581102386"/>
                    </a:ext>
                  </a:extLst>
                </a:gridCol>
              </a:tblGrid>
              <a:tr h="403804">
                <a:tc>
                  <a:txBody>
                    <a:bodyPr/>
                    <a:lstStyle/>
                    <a:p>
                      <a:pPr algn="ctr"/>
                      <a:r>
                        <a:rPr lang="en-US" dirty="0"/>
                        <a:t>DATA</a:t>
                      </a:r>
                    </a:p>
                  </a:txBody>
                  <a:tcPr/>
                </a:tc>
                <a:tc>
                  <a:txBody>
                    <a:bodyPr/>
                    <a:lstStyle/>
                    <a:p>
                      <a:pPr algn="ctr"/>
                      <a:r>
                        <a:rPr lang="en-US" dirty="0"/>
                        <a:t>DATA</a:t>
                      </a:r>
                    </a:p>
                  </a:txBody>
                  <a:tcPr/>
                </a:tc>
                <a:tc>
                  <a:txBody>
                    <a:bodyPr/>
                    <a:lstStyle/>
                    <a:p>
                      <a:pPr algn="ctr"/>
                      <a:r>
                        <a:rPr lang="en-US" dirty="0"/>
                        <a:t>MORE DATA</a:t>
                      </a:r>
                    </a:p>
                  </a:txBody>
                  <a:tcPr/>
                </a:tc>
                <a:extLst>
                  <a:ext uri="{0D108BD9-81ED-4DB2-BD59-A6C34878D82A}">
                    <a16:rowId xmlns:a16="http://schemas.microsoft.com/office/drawing/2014/main" val="1374097315"/>
                  </a:ext>
                </a:extLst>
              </a:tr>
              <a:tr h="841259">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636938046"/>
                  </a:ext>
                </a:extLst>
              </a:tr>
              <a:tr h="841259">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479433266"/>
                  </a:ext>
                </a:extLst>
              </a:tr>
              <a:tr h="841259">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30715858"/>
                  </a:ext>
                </a:extLst>
              </a:tr>
              <a:tr h="841259">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638844815"/>
                  </a:ext>
                </a:extLst>
              </a:tr>
              <a:tr h="841259">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250308689"/>
                  </a:ext>
                </a:extLst>
              </a:tr>
            </a:tbl>
          </a:graphicData>
        </a:graphic>
      </p:graphicFrame>
      <p:sp>
        <p:nvSpPr>
          <p:cNvPr id="5" name="Rectangle 4">
            <a:extLst>
              <a:ext uri="{FF2B5EF4-FFF2-40B4-BE49-F238E27FC236}">
                <a16:creationId xmlns:a16="http://schemas.microsoft.com/office/drawing/2014/main" id="{0F4A2417-32F7-4EF0-900A-1DB943EBC1DB}"/>
              </a:ext>
            </a:extLst>
          </p:cNvPr>
          <p:cNvSpPr/>
          <p:nvPr/>
        </p:nvSpPr>
        <p:spPr>
          <a:xfrm rot="5400000">
            <a:off x="11411177" y="780823"/>
            <a:ext cx="1869423" cy="307777"/>
          </a:xfrm>
          <a:prstGeom prst="rect">
            <a:avLst/>
          </a:prstGeom>
        </p:spPr>
        <p:txBody>
          <a:bodyPr wrap="none">
            <a:spAutoFit/>
          </a:bodyPr>
          <a:lstStyle/>
          <a:p>
            <a:pPr algn="just"/>
            <a:r>
              <a:rPr lang="en-US" sz="1400" spc="300" dirty="0">
                <a:solidFill>
                  <a:schemeClr val="accent1"/>
                </a:solidFill>
              </a:rPr>
              <a:t>Slidehood.com</a:t>
            </a:r>
          </a:p>
        </p:txBody>
      </p:sp>
    </p:spTree>
    <p:extLst>
      <p:ext uri="{BB962C8B-B14F-4D97-AF65-F5344CB8AC3E}">
        <p14:creationId xmlns:p14="http://schemas.microsoft.com/office/powerpoint/2010/main" val="3741833977"/>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3677FD3C-B491-45D0-A10D-4F65033D0088}"/>
              </a:ext>
            </a:extLst>
          </p:cNvPr>
          <p:cNvSpPr txBox="1">
            <a:spLocks/>
          </p:cNvSpPr>
          <p:nvPr/>
        </p:nvSpPr>
        <p:spPr>
          <a:xfrm>
            <a:off x="844425" y="290286"/>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dirty="0"/>
              <a:t>USE MAPS</a:t>
            </a:r>
          </a:p>
        </p:txBody>
      </p:sp>
      <p:sp>
        <p:nvSpPr>
          <p:cNvPr id="5" name="Shape 249">
            <a:extLst>
              <a:ext uri="{FF2B5EF4-FFF2-40B4-BE49-F238E27FC236}">
                <a16:creationId xmlns:a16="http://schemas.microsoft.com/office/drawing/2014/main" id="{C39A8D2F-2D03-4C33-88F7-53C9E231EE46}"/>
              </a:ext>
            </a:extLst>
          </p:cNvPr>
          <p:cNvSpPr/>
          <p:nvPr/>
        </p:nvSpPr>
        <p:spPr>
          <a:xfrm>
            <a:off x="799038" y="1145596"/>
            <a:ext cx="10735397" cy="5172316"/>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D3F707EB-3418-4CB0-AA93-81F7B21876FD}"/>
              </a:ext>
            </a:extLst>
          </p:cNvPr>
          <p:cNvSpPr/>
          <p:nvPr/>
        </p:nvSpPr>
        <p:spPr>
          <a:xfrm>
            <a:off x="2444486" y="2325255"/>
            <a:ext cx="887166" cy="268297"/>
          </a:xfrm>
          <a:prstGeom prst="wedgeRectCallout">
            <a:avLst>
              <a:gd name="adj1" fmla="val -21428"/>
              <a:gd name="adj2" fmla="val 84287"/>
            </a:avLst>
          </a:prstGeom>
          <a:solidFill>
            <a:srgbClr val="F24745"/>
          </a:solidFill>
          <a:ln>
            <a:noFill/>
          </a:ln>
        </p:spPr>
        <p:txBody>
          <a:bodyPr lIns="91425" tIns="91425" rIns="91425" bIns="91425" anchor="ctr" anchorCtr="0">
            <a:noAutofit/>
          </a:bodyPr>
          <a:lstStyle/>
          <a:p>
            <a:pPr lvl="0">
              <a:spcBef>
                <a:spcPts val="0"/>
              </a:spcBef>
              <a:buNone/>
            </a:pPr>
            <a:r>
              <a:rPr lang="en" sz="1050" dirty="0">
                <a:solidFill>
                  <a:srgbClr val="FFFFFF"/>
                </a:solidFill>
                <a:latin typeface="Dosis"/>
                <a:ea typeface="Dosis"/>
                <a:cs typeface="Dosis"/>
                <a:sym typeface="Dosis"/>
              </a:rPr>
              <a:t>OUR OFFICE</a:t>
            </a:r>
          </a:p>
        </p:txBody>
      </p:sp>
      <p:sp>
        <p:nvSpPr>
          <p:cNvPr id="7" name="Shape 253">
            <a:extLst>
              <a:ext uri="{FF2B5EF4-FFF2-40B4-BE49-F238E27FC236}">
                <a16:creationId xmlns:a16="http://schemas.microsoft.com/office/drawing/2014/main" id="{B59231F9-B776-4989-ACC0-94A9267D4946}"/>
              </a:ext>
            </a:extLst>
          </p:cNvPr>
          <p:cNvSpPr/>
          <p:nvPr/>
        </p:nvSpPr>
        <p:spPr>
          <a:xfrm rot="8100000">
            <a:off x="2196204" y="2620521"/>
            <a:ext cx="279539" cy="279539"/>
          </a:xfrm>
          <a:prstGeom prst="teardrop">
            <a:avLst>
              <a:gd name="adj" fmla="val 100000"/>
            </a:avLst>
          </a:prstGeom>
          <a:solidFill>
            <a:srgbClr val="FFFF00"/>
          </a:solidFill>
          <a:ln>
            <a:noFill/>
          </a:ln>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780BAB2C-A7EA-43E1-84C4-6DE854B57392}"/>
              </a:ext>
            </a:extLst>
          </p:cNvPr>
          <p:cNvSpPr/>
          <p:nvPr/>
        </p:nvSpPr>
        <p:spPr>
          <a:xfrm rot="8100000">
            <a:off x="3201809" y="4055507"/>
            <a:ext cx="279539" cy="279539"/>
          </a:xfrm>
          <a:prstGeom prst="teardrop">
            <a:avLst>
              <a:gd name="adj" fmla="val 100000"/>
            </a:avLst>
          </a:prstGeom>
          <a:solidFill>
            <a:srgbClr val="FFFF00"/>
          </a:solidFill>
          <a:ln>
            <a:noFill/>
          </a:ln>
        </p:spPr>
        <p:txBody>
          <a:bodyPr lIns="91425" tIns="91425" rIns="91425" bIns="91425" anchor="ctr" anchorCtr="0">
            <a:noAutofit/>
          </a:bodyPr>
          <a:lstStyle/>
          <a:p>
            <a:pPr lvl="0">
              <a:spcBef>
                <a:spcPts val="0"/>
              </a:spcBef>
              <a:buNone/>
            </a:pPr>
            <a:endParaRPr/>
          </a:p>
        </p:txBody>
      </p:sp>
      <p:sp>
        <p:nvSpPr>
          <p:cNvPr id="9" name="Shape 255">
            <a:extLst>
              <a:ext uri="{FF2B5EF4-FFF2-40B4-BE49-F238E27FC236}">
                <a16:creationId xmlns:a16="http://schemas.microsoft.com/office/drawing/2014/main" id="{6486B62C-DB93-43C0-BF08-03B253E002D8}"/>
              </a:ext>
            </a:extLst>
          </p:cNvPr>
          <p:cNvSpPr/>
          <p:nvPr/>
        </p:nvSpPr>
        <p:spPr>
          <a:xfrm rot="8100000">
            <a:off x="4903850" y="4493176"/>
            <a:ext cx="153458" cy="153458"/>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DBF6AA2E-B3F0-41D0-B361-9D156B9AEC0F}"/>
              </a:ext>
            </a:extLst>
          </p:cNvPr>
          <p:cNvSpPr/>
          <p:nvPr/>
        </p:nvSpPr>
        <p:spPr>
          <a:xfrm rot="8100000">
            <a:off x="6224632" y="3505557"/>
            <a:ext cx="279539" cy="279539"/>
          </a:xfrm>
          <a:prstGeom prst="teardrop">
            <a:avLst>
              <a:gd name="adj" fmla="val 100000"/>
            </a:avLst>
          </a:prstGeom>
          <a:solidFill>
            <a:srgbClr val="FFFF00"/>
          </a:solidFill>
          <a:ln>
            <a:noFill/>
          </a:ln>
        </p:spPr>
        <p:txBody>
          <a:bodyPr lIns="91425" tIns="91425" rIns="91425" bIns="91425" anchor="ctr" anchorCtr="0">
            <a:noAutofit/>
          </a:bodyPr>
          <a:lstStyle/>
          <a:p>
            <a:pPr lvl="0">
              <a:spcBef>
                <a:spcPts val="0"/>
              </a:spcBef>
              <a:buNone/>
            </a:pPr>
            <a:endParaRPr/>
          </a:p>
        </p:txBody>
      </p:sp>
    </p:spTree>
    <p:extLst>
      <p:ext uri="{BB962C8B-B14F-4D97-AF65-F5344CB8AC3E}">
        <p14:creationId xmlns:p14="http://schemas.microsoft.com/office/powerpoint/2010/main" val="1517425304"/>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bg>
      <p:bgPr>
        <a:solidFill>
          <a:srgbClr val="838B9D"/>
        </a:solidFill>
        <a:effectLst/>
      </p:bgPr>
    </p:bg>
    <p:spTree>
      <p:nvGrpSpPr>
        <p:cNvPr id="1" name=""/>
        <p:cNvGrpSpPr/>
        <p:nvPr/>
      </p:nvGrpSpPr>
      <p:grpSpPr>
        <a:xfrm>
          <a:off x="0" y="0"/>
          <a:ext cx="0" cy="0"/>
          <a:chOff x="0" y="0"/>
          <a:chExt cx="0" cy="0"/>
        </a:xfrm>
      </p:grpSpPr>
      <p:sp>
        <p:nvSpPr>
          <p:cNvPr id="53" name="TextBox 52">
            <a:extLst>
              <a:ext uri="{FF2B5EF4-FFF2-40B4-BE49-F238E27FC236}">
                <a16:creationId xmlns:a16="http://schemas.microsoft.com/office/drawing/2014/main" id="{21D4A66F-8C25-472E-8E4C-0EA84E807046}"/>
              </a:ext>
            </a:extLst>
          </p:cNvPr>
          <p:cNvSpPr txBox="1"/>
          <p:nvPr/>
        </p:nvSpPr>
        <p:spPr>
          <a:xfrm>
            <a:off x="3606707" y="4984400"/>
            <a:ext cx="2785120" cy="954107"/>
          </a:xfrm>
          <a:prstGeom prst="rect">
            <a:avLst/>
          </a:prstGeom>
          <a:noFill/>
        </p:spPr>
        <p:txBody>
          <a:bodyPr wrap="square" rtlCol="0">
            <a:spAutoFit/>
          </a:bodyPr>
          <a:lstStyle/>
          <a:p>
            <a:pPr algn="ctr"/>
            <a:r>
              <a:rPr lang="en-US" b="1" dirty="0">
                <a:solidFill>
                  <a:schemeClr val="bg1"/>
                </a:solidFill>
                <a:latin typeface="Roboto" pitchFamily="2" charset="0"/>
                <a:ea typeface="Roboto" pitchFamily="2" charset="0"/>
                <a:cs typeface="Lato" panose="020F0502020204030203" pitchFamily="34" charset="0"/>
              </a:rPr>
              <a:t>SECOND STEP </a:t>
            </a:r>
          </a:p>
          <a:p>
            <a:pPr algn="just"/>
            <a:r>
              <a:rPr lang="en-US" sz="1200" dirty="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solidFill>
                  <a:schemeClr val="bg1"/>
                </a:solidFill>
                <a:latin typeface="Roboto" pitchFamily="2" charset="0"/>
                <a:ea typeface="Roboto" pitchFamily="2" charset="0"/>
                <a:cs typeface="Lato" panose="020F0502020204030203" pitchFamily="34" charset="0"/>
              </a:rPr>
              <a:t>. </a:t>
            </a:r>
          </a:p>
        </p:txBody>
      </p:sp>
      <p:sp>
        <p:nvSpPr>
          <p:cNvPr id="54" name="TextBox 53">
            <a:extLst>
              <a:ext uri="{FF2B5EF4-FFF2-40B4-BE49-F238E27FC236}">
                <a16:creationId xmlns:a16="http://schemas.microsoft.com/office/drawing/2014/main" id="{CE27E68B-7757-457A-B110-D43165769ED0}"/>
              </a:ext>
            </a:extLst>
          </p:cNvPr>
          <p:cNvSpPr txBox="1"/>
          <p:nvPr/>
        </p:nvSpPr>
        <p:spPr>
          <a:xfrm>
            <a:off x="6396072" y="4947639"/>
            <a:ext cx="2839886" cy="954107"/>
          </a:xfrm>
          <a:prstGeom prst="rect">
            <a:avLst/>
          </a:prstGeom>
          <a:noFill/>
        </p:spPr>
        <p:txBody>
          <a:bodyPr wrap="square" rtlCol="0">
            <a:spAutoFit/>
          </a:bodyPr>
          <a:lstStyle/>
          <a:p>
            <a:pPr algn="ctr"/>
            <a:r>
              <a:rPr lang="en-US" b="1" dirty="0">
                <a:solidFill>
                  <a:schemeClr val="bg1"/>
                </a:solidFill>
                <a:latin typeface="Roboto" pitchFamily="2" charset="0"/>
                <a:ea typeface="Roboto" pitchFamily="2" charset="0"/>
                <a:cs typeface="Lato" panose="020F0502020204030203" pitchFamily="34" charset="0"/>
              </a:rPr>
              <a:t>THIRD STEP </a:t>
            </a:r>
          </a:p>
          <a:p>
            <a:pPr algn="just"/>
            <a:r>
              <a:rPr lang="en-US" sz="1200" dirty="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solidFill>
                  <a:schemeClr val="bg1"/>
                </a:solidFill>
                <a:latin typeface="Roboto" pitchFamily="2" charset="0"/>
                <a:ea typeface="Roboto" pitchFamily="2" charset="0"/>
                <a:cs typeface="Lato" panose="020F0502020204030203" pitchFamily="34" charset="0"/>
              </a:rPr>
              <a:t>. </a:t>
            </a:r>
          </a:p>
        </p:txBody>
      </p:sp>
      <p:sp>
        <p:nvSpPr>
          <p:cNvPr id="55" name="TextBox 54">
            <a:extLst>
              <a:ext uri="{FF2B5EF4-FFF2-40B4-BE49-F238E27FC236}">
                <a16:creationId xmlns:a16="http://schemas.microsoft.com/office/drawing/2014/main" id="{5A523A7F-BA7C-4EB3-A378-A27E776E7DED}"/>
              </a:ext>
            </a:extLst>
          </p:cNvPr>
          <p:cNvSpPr txBox="1"/>
          <p:nvPr/>
        </p:nvSpPr>
        <p:spPr>
          <a:xfrm>
            <a:off x="9069679" y="1287599"/>
            <a:ext cx="2764988" cy="954107"/>
          </a:xfrm>
          <a:prstGeom prst="rect">
            <a:avLst/>
          </a:prstGeom>
          <a:noFill/>
        </p:spPr>
        <p:txBody>
          <a:bodyPr wrap="square" rtlCol="0">
            <a:spAutoFit/>
          </a:bodyPr>
          <a:lstStyle/>
          <a:p>
            <a:pPr algn="ctr"/>
            <a:r>
              <a:rPr lang="en-US" b="1" dirty="0">
                <a:solidFill>
                  <a:schemeClr val="bg1"/>
                </a:solidFill>
                <a:latin typeface="Roboto" pitchFamily="2" charset="0"/>
                <a:ea typeface="Roboto" pitchFamily="2" charset="0"/>
                <a:cs typeface="Lato" panose="020F0502020204030203" pitchFamily="34" charset="0"/>
              </a:rPr>
              <a:t>FOURTH STEP </a:t>
            </a:r>
          </a:p>
          <a:p>
            <a:pPr algn="just"/>
            <a:r>
              <a:rPr lang="en-US" sz="1200" dirty="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solidFill>
                  <a:schemeClr val="bg1"/>
                </a:solidFill>
                <a:latin typeface="Roboto" pitchFamily="2" charset="0"/>
                <a:ea typeface="Roboto" pitchFamily="2" charset="0"/>
                <a:cs typeface="Lato" panose="020F0502020204030203" pitchFamily="34" charset="0"/>
              </a:rPr>
              <a:t>. </a:t>
            </a:r>
          </a:p>
        </p:txBody>
      </p:sp>
      <p:sp>
        <p:nvSpPr>
          <p:cNvPr id="56" name="TextBox 55">
            <a:extLst>
              <a:ext uri="{FF2B5EF4-FFF2-40B4-BE49-F238E27FC236}">
                <a16:creationId xmlns:a16="http://schemas.microsoft.com/office/drawing/2014/main" id="{93AF58BB-D360-46E0-9917-64A59D1F0666}"/>
              </a:ext>
            </a:extLst>
          </p:cNvPr>
          <p:cNvSpPr txBox="1"/>
          <p:nvPr/>
        </p:nvSpPr>
        <p:spPr>
          <a:xfrm>
            <a:off x="662341" y="1353563"/>
            <a:ext cx="2628358" cy="954107"/>
          </a:xfrm>
          <a:prstGeom prst="rect">
            <a:avLst/>
          </a:prstGeom>
          <a:noFill/>
        </p:spPr>
        <p:txBody>
          <a:bodyPr wrap="square" rtlCol="0">
            <a:spAutoFit/>
          </a:bodyPr>
          <a:lstStyle/>
          <a:p>
            <a:pPr algn="ctr"/>
            <a:r>
              <a:rPr lang="en-US" b="1" dirty="0">
                <a:solidFill>
                  <a:schemeClr val="bg1"/>
                </a:solidFill>
                <a:latin typeface="Roboto" pitchFamily="2" charset="0"/>
                <a:ea typeface="Roboto" pitchFamily="2" charset="0"/>
                <a:cs typeface="Lato" panose="020F0502020204030203" pitchFamily="34" charset="0"/>
              </a:rPr>
              <a:t>FIRST STEP </a:t>
            </a:r>
          </a:p>
          <a:p>
            <a:pPr algn="just"/>
            <a:r>
              <a:rPr lang="en-US" sz="1200" dirty="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solidFill>
                  <a:schemeClr val="bg1"/>
                </a:solidFill>
                <a:latin typeface="Roboto" pitchFamily="2" charset="0"/>
                <a:ea typeface="Roboto" pitchFamily="2" charset="0"/>
                <a:cs typeface="Lato" panose="020F0502020204030203" pitchFamily="34" charset="0"/>
              </a:rPr>
              <a:t>. </a:t>
            </a:r>
          </a:p>
        </p:txBody>
      </p:sp>
      <p:sp>
        <p:nvSpPr>
          <p:cNvPr id="57" name="Rectangle 56">
            <a:extLst>
              <a:ext uri="{FF2B5EF4-FFF2-40B4-BE49-F238E27FC236}">
                <a16:creationId xmlns:a16="http://schemas.microsoft.com/office/drawing/2014/main" id="{4A997121-090F-46CD-BB52-A192C4DC432A}"/>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bg1"/>
                </a:solidFill>
                <a:latin typeface="Roboto" pitchFamily="2" charset="0"/>
                <a:ea typeface="Roboto" pitchFamily="2" charset="0"/>
                <a:cs typeface="Lato" panose="020F0502020204030203" pitchFamily="34" charset="0"/>
              </a:rPr>
              <a:t>OUR PROCESS IS SIMPLE</a:t>
            </a:r>
          </a:p>
        </p:txBody>
      </p:sp>
      <p:grpSp>
        <p:nvGrpSpPr>
          <p:cNvPr id="58" name="Group 57">
            <a:extLst>
              <a:ext uri="{FF2B5EF4-FFF2-40B4-BE49-F238E27FC236}">
                <a16:creationId xmlns:a16="http://schemas.microsoft.com/office/drawing/2014/main" id="{D12CE5F3-1093-45B1-9686-E967ADB3562A}"/>
              </a:ext>
            </a:extLst>
          </p:cNvPr>
          <p:cNvGrpSpPr/>
          <p:nvPr/>
        </p:nvGrpSpPr>
        <p:grpSpPr>
          <a:xfrm>
            <a:off x="1905915" y="2367029"/>
            <a:ext cx="8765781" cy="2138071"/>
            <a:chOff x="1905915" y="2367029"/>
            <a:chExt cx="8765781" cy="2138071"/>
          </a:xfrm>
        </p:grpSpPr>
        <p:sp>
          <p:nvSpPr>
            <p:cNvPr id="59" name="Oval 58">
              <a:extLst>
                <a:ext uri="{FF2B5EF4-FFF2-40B4-BE49-F238E27FC236}">
                  <a16:creationId xmlns:a16="http://schemas.microsoft.com/office/drawing/2014/main" id="{7280E475-4784-4078-A8F4-DC0B81A4ABD8}"/>
                </a:ext>
              </a:extLst>
            </p:cNvPr>
            <p:cNvSpPr/>
            <p:nvPr/>
          </p:nvSpPr>
          <p:spPr>
            <a:xfrm>
              <a:off x="8533884" y="2367179"/>
              <a:ext cx="2137812" cy="2137921"/>
            </a:xfrm>
            <a:prstGeom prst="ellipse">
              <a:avLst/>
            </a:prstGeom>
          </p:spPr>
          <p:style>
            <a:lnRef idx="0">
              <a:schemeClr val="lt1">
                <a:hueOff val="0"/>
                <a:satOff val="0"/>
                <a:lumOff val="0"/>
                <a:alphaOff val="0"/>
              </a:schemeClr>
            </a:lnRef>
            <a:fillRef idx="3">
              <a:schemeClr val="accent1">
                <a:hueOff val="0"/>
                <a:satOff val="0"/>
                <a:lumOff val="0"/>
                <a:alphaOff val="0"/>
              </a:schemeClr>
            </a:fillRef>
            <a:effectRef idx="2">
              <a:schemeClr val="accent1">
                <a:hueOff val="0"/>
                <a:satOff val="0"/>
                <a:lumOff val="0"/>
                <a:alphaOff val="0"/>
              </a:schemeClr>
            </a:effectRef>
            <a:fontRef idx="minor">
              <a:schemeClr val="lt1"/>
            </a:fontRef>
          </p:style>
        </p:sp>
        <p:sp>
          <p:nvSpPr>
            <p:cNvPr id="60" name="Freeform: Shape 59">
              <a:extLst>
                <a:ext uri="{FF2B5EF4-FFF2-40B4-BE49-F238E27FC236}">
                  <a16:creationId xmlns:a16="http://schemas.microsoft.com/office/drawing/2014/main" id="{6AE3B97F-20CB-43C7-AD75-B8ACAF525D57}"/>
                </a:ext>
              </a:extLst>
            </p:cNvPr>
            <p:cNvSpPr/>
            <p:nvPr/>
          </p:nvSpPr>
          <p:spPr>
            <a:xfrm>
              <a:off x="8605389" y="2438456"/>
              <a:ext cx="1995719" cy="1995368"/>
            </a:xfrm>
            <a:custGeom>
              <a:avLst/>
              <a:gdLst>
                <a:gd name="connsiteX0" fmla="*/ 0 w 1995719"/>
                <a:gd name="connsiteY0" fmla="*/ 997684 h 1995368"/>
                <a:gd name="connsiteX1" fmla="*/ 997860 w 1995719"/>
                <a:gd name="connsiteY1" fmla="*/ 0 h 1995368"/>
                <a:gd name="connsiteX2" fmla="*/ 1995720 w 1995719"/>
                <a:gd name="connsiteY2" fmla="*/ 997684 h 1995368"/>
                <a:gd name="connsiteX3" fmla="*/ 997860 w 1995719"/>
                <a:gd name="connsiteY3" fmla="*/ 1995368 h 1995368"/>
                <a:gd name="connsiteX4" fmla="*/ 0 w 1995719"/>
                <a:gd name="connsiteY4" fmla="*/ 997684 h 199536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995719" h="1995368">
                  <a:moveTo>
                    <a:pt x="0" y="997684"/>
                  </a:moveTo>
                  <a:cubicBezTo>
                    <a:pt x="0" y="446678"/>
                    <a:pt x="446757" y="0"/>
                    <a:pt x="997860" y="0"/>
                  </a:cubicBezTo>
                  <a:cubicBezTo>
                    <a:pt x="1548963" y="0"/>
                    <a:pt x="1995720" y="446678"/>
                    <a:pt x="1995720" y="997684"/>
                  </a:cubicBezTo>
                  <a:cubicBezTo>
                    <a:pt x="1995720" y="1548690"/>
                    <a:pt x="1548963" y="1995368"/>
                    <a:pt x="997860" y="1995368"/>
                  </a:cubicBezTo>
                  <a:cubicBezTo>
                    <a:pt x="446757" y="1995368"/>
                    <a:pt x="0" y="1548690"/>
                    <a:pt x="0" y="997684"/>
                  </a:cubicBezTo>
                  <a:close/>
                </a:path>
              </a:pathLst>
            </a:custGeom>
          </p:spPr>
          <p:style>
            <a:lnRef idx="1">
              <a:schemeClr val="accent1">
                <a:hueOff val="0"/>
                <a:satOff val="0"/>
                <a:lumOff val="0"/>
                <a:alphaOff val="0"/>
              </a:schemeClr>
            </a:lnRef>
            <a:fillRef idx="1">
              <a:schemeClr val="lt1">
                <a:alpha val="90000"/>
                <a:hueOff val="0"/>
                <a:satOff val="0"/>
                <a:lumOff val="0"/>
                <a:alphaOff val="0"/>
              </a:schemeClr>
            </a:fillRef>
            <a:effectRef idx="0">
              <a:schemeClr val="lt1">
                <a:alpha val="90000"/>
                <a:hueOff val="0"/>
                <a:satOff val="0"/>
                <a:lumOff val="0"/>
                <a:alphaOff val="0"/>
              </a:schemeClr>
            </a:effectRef>
            <a:fontRef idx="minor">
              <a:schemeClr val="dk1">
                <a:hueOff val="0"/>
                <a:satOff val="0"/>
                <a:lumOff val="0"/>
                <a:alphaOff val="0"/>
              </a:schemeClr>
            </a:fontRef>
          </p:style>
          <p:txBody>
            <a:bodyPr spcFirstLastPara="0" vert="horz" wrap="square" lIns="367653" tIns="367656" rIns="367653" bIns="367656" numCol="1" spcCol="1270" anchor="ctr" anchorCtr="0">
              <a:noAutofit/>
            </a:bodyPr>
            <a:lstStyle/>
            <a:p>
              <a:pPr marL="0" lvl="0" indent="0" algn="ctr" defTabSz="2889250">
                <a:lnSpc>
                  <a:spcPct val="90000"/>
                </a:lnSpc>
                <a:spcBef>
                  <a:spcPct val="0"/>
                </a:spcBef>
                <a:spcAft>
                  <a:spcPct val="35000"/>
                </a:spcAft>
                <a:buNone/>
              </a:pPr>
              <a:endParaRPr lang="en-US" sz="6500" kern="1200"/>
            </a:p>
          </p:txBody>
        </p:sp>
        <p:sp>
          <p:nvSpPr>
            <p:cNvPr id="61" name="Teardrop 60">
              <a:extLst>
                <a:ext uri="{FF2B5EF4-FFF2-40B4-BE49-F238E27FC236}">
                  <a16:creationId xmlns:a16="http://schemas.microsoft.com/office/drawing/2014/main" id="{043341EC-E9C2-45D2-ABF3-D7047D1CB48B}"/>
                </a:ext>
              </a:extLst>
            </p:cNvPr>
            <p:cNvSpPr/>
            <p:nvPr/>
          </p:nvSpPr>
          <p:spPr>
            <a:xfrm rot="2700000">
              <a:off x="6315382" y="2367029"/>
              <a:ext cx="2137847" cy="2137847"/>
            </a:xfrm>
            <a:prstGeom prst="teardrop">
              <a:avLst>
                <a:gd name="adj" fmla="val 100000"/>
              </a:avLst>
            </a:prstGeom>
          </p:spPr>
          <p:style>
            <a:lnRef idx="0">
              <a:schemeClr val="lt1">
                <a:hueOff val="0"/>
                <a:satOff val="0"/>
                <a:lumOff val="0"/>
                <a:alphaOff val="0"/>
              </a:schemeClr>
            </a:lnRef>
            <a:fillRef idx="3">
              <a:schemeClr val="accent1">
                <a:hueOff val="0"/>
                <a:satOff val="0"/>
                <a:lumOff val="0"/>
                <a:alphaOff val="0"/>
              </a:schemeClr>
            </a:fillRef>
            <a:effectRef idx="2">
              <a:schemeClr val="accent1">
                <a:hueOff val="0"/>
                <a:satOff val="0"/>
                <a:lumOff val="0"/>
                <a:alphaOff val="0"/>
              </a:schemeClr>
            </a:effectRef>
            <a:fontRef idx="minor">
              <a:schemeClr val="lt1"/>
            </a:fontRef>
          </p:style>
        </p:sp>
        <p:sp>
          <p:nvSpPr>
            <p:cNvPr id="62" name="Freeform: Shape 61">
              <a:extLst>
                <a:ext uri="{FF2B5EF4-FFF2-40B4-BE49-F238E27FC236}">
                  <a16:creationId xmlns:a16="http://schemas.microsoft.com/office/drawing/2014/main" id="{531CE45C-3B9A-4D01-B061-F00C381A8540}"/>
                </a:ext>
              </a:extLst>
            </p:cNvPr>
            <p:cNvSpPr/>
            <p:nvPr/>
          </p:nvSpPr>
          <p:spPr>
            <a:xfrm>
              <a:off x="6396072" y="2438456"/>
              <a:ext cx="1995719" cy="1995368"/>
            </a:xfrm>
            <a:custGeom>
              <a:avLst/>
              <a:gdLst>
                <a:gd name="connsiteX0" fmla="*/ 0 w 1995719"/>
                <a:gd name="connsiteY0" fmla="*/ 997684 h 1995368"/>
                <a:gd name="connsiteX1" fmla="*/ 997860 w 1995719"/>
                <a:gd name="connsiteY1" fmla="*/ 0 h 1995368"/>
                <a:gd name="connsiteX2" fmla="*/ 1995720 w 1995719"/>
                <a:gd name="connsiteY2" fmla="*/ 997684 h 1995368"/>
                <a:gd name="connsiteX3" fmla="*/ 997860 w 1995719"/>
                <a:gd name="connsiteY3" fmla="*/ 1995368 h 1995368"/>
                <a:gd name="connsiteX4" fmla="*/ 0 w 1995719"/>
                <a:gd name="connsiteY4" fmla="*/ 997684 h 199536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995719" h="1995368">
                  <a:moveTo>
                    <a:pt x="0" y="997684"/>
                  </a:moveTo>
                  <a:cubicBezTo>
                    <a:pt x="0" y="446678"/>
                    <a:pt x="446757" y="0"/>
                    <a:pt x="997860" y="0"/>
                  </a:cubicBezTo>
                  <a:cubicBezTo>
                    <a:pt x="1548963" y="0"/>
                    <a:pt x="1995720" y="446678"/>
                    <a:pt x="1995720" y="997684"/>
                  </a:cubicBezTo>
                  <a:cubicBezTo>
                    <a:pt x="1995720" y="1548690"/>
                    <a:pt x="1548963" y="1995368"/>
                    <a:pt x="997860" y="1995368"/>
                  </a:cubicBezTo>
                  <a:cubicBezTo>
                    <a:pt x="446757" y="1995368"/>
                    <a:pt x="0" y="1548690"/>
                    <a:pt x="0" y="997684"/>
                  </a:cubicBezTo>
                  <a:close/>
                </a:path>
              </a:pathLst>
            </a:custGeom>
          </p:spPr>
          <p:style>
            <a:lnRef idx="1">
              <a:schemeClr val="accent1">
                <a:hueOff val="0"/>
                <a:satOff val="0"/>
                <a:lumOff val="0"/>
                <a:alphaOff val="0"/>
              </a:schemeClr>
            </a:lnRef>
            <a:fillRef idx="1">
              <a:schemeClr val="lt1">
                <a:alpha val="90000"/>
                <a:hueOff val="0"/>
                <a:satOff val="0"/>
                <a:lumOff val="0"/>
                <a:alphaOff val="0"/>
              </a:schemeClr>
            </a:fillRef>
            <a:effectRef idx="0">
              <a:schemeClr val="lt1">
                <a:alpha val="90000"/>
                <a:hueOff val="0"/>
                <a:satOff val="0"/>
                <a:lumOff val="0"/>
                <a:alphaOff val="0"/>
              </a:schemeClr>
            </a:effectRef>
            <a:fontRef idx="minor">
              <a:schemeClr val="dk1">
                <a:hueOff val="0"/>
                <a:satOff val="0"/>
                <a:lumOff val="0"/>
                <a:alphaOff val="0"/>
              </a:schemeClr>
            </a:fontRef>
          </p:style>
          <p:txBody>
            <a:bodyPr spcFirstLastPara="0" vert="horz" wrap="square" lIns="339713" tIns="339716" rIns="339713" bIns="339716" numCol="1" spcCol="1270" anchor="ctr" anchorCtr="0">
              <a:noAutofit/>
            </a:bodyPr>
            <a:lstStyle/>
            <a:p>
              <a:pPr marL="0" lvl="0" indent="0" algn="ctr" defTabSz="1911350">
                <a:lnSpc>
                  <a:spcPct val="90000"/>
                </a:lnSpc>
                <a:spcBef>
                  <a:spcPct val="0"/>
                </a:spcBef>
                <a:spcAft>
                  <a:spcPct val="35000"/>
                </a:spcAft>
                <a:buNone/>
              </a:pPr>
              <a:endParaRPr lang="en-US" sz="4300" kern="1200"/>
            </a:p>
          </p:txBody>
        </p:sp>
        <p:sp>
          <p:nvSpPr>
            <p:cNvPr id="63" name="Teardrop 62">
              <a:extLst>
                <a:ext uri="{FF2B5EF4-FFF2-40B4-BE49-F238E27FC236}">
                  <a16:creationId xmlns:a16="http://schemas.microsoft.com/office/drawing/2014/main" id="{A4063869-03AC-48BB-9B96-773DB5AFC782}"/>
                </a:ext>
              </a:extLst>
            </p:cNvPr>
            <p:cNvSpPr/>
            <p:nvPr/>
          </p:nvSpPr>
          <p:spPr>
            <a:xfrm rot="2700000">
              <a:off x="4115232" y="2367029"/>
              <a:ext cx="2137847" cy="2137847"/>
            </a:xfrm>
            <a:prstGeom prst="teardrop">
              <a:avLst>
                <a:gd name="adj" fmla="val 100000"/>
              </a:avLst>
            </a:prstGeom>
          </p:spPr>
          <p:style>
            <a:lnRef idx="0">
              <a:schemeClr val="lt1">
                <a:hueOff val="0"/>
                <a:satOff val="0"/>
                <a:lumOff val="0"/>
                <a:alphaOff val="0"/>
              </a:schemeClr>
            </a:lnRef>
            <a:fillRef idx="3">
              <a:schemeClr val="accent1">
                <a:hueOff val="0"/>
                <a:satOff val="0"/>
                <a:lumOff val="0"/>
                <a:alphaOff val="0"/>
              </a:schemeClr>
            </a:fillRef>
            <a:effectRef idx="2">
              <a:schemeClr val="accent1">
                <a:hueOff val="0"/>
                <a:satOff val="0"/>
                <a:lumOff val="0"/>
                <a:alphaOff val="0"/>
              </a:schemeClr>
            </a:effectRef>
            <a:fontRef idx="minor">
              <a:schemeClr val="lt1"/>
            </a:fontRef>
          </p:style>
        </p:sp>
        <p:sp>
          <p:nvSpPr>
            <p:cNvPr id="64" name="Freeform: Shape 63">
              <a:extLst>
                <a:ext uri="{FF2B5EF4-FFF2-40B4-BE49-F238E27FC236}">
                  <a16:creationId xmlns:a16="http://schemas.microsoft.com/office/drawing/2014/main" id="{A8EFDEDE-C19E-4449-8ABF-A97A266E37AF}"/>
                </a:ext>
              </a:extLst>
            </p:cNvPr>
            <p:cNvSpPr/>
            <p:nvPr/>
          </p:nvSpPr>
          <p:spPr>
            <a:xfrm>
              <a:off x="4186755" y="2438456"/>
              <a:ext cx="1995719" cy="1995368"/>
            </a:xfrm>
            <a:custGeom>
              <a:avLst/>
              <a:gdLst>
                <a:gd name="connsiteX0" fmla="*/ 0 w 1995719"/>
                <a:gd name="connsiteY0" fmla="*/ 997684 h 1995368"/>
                <a:gd name="connsiteX1" fmla="*/ 997860 w 1995719"/>
                <a:gd name="connsiteY1" fmla="*/ 0 h 1995368"/>
                <a:gd name="connsiteX2" fmla="*/ 1995720 w 1995719"/>
                <a:gd name="connsiteY2" fmla="*/ 997684 h 1995368"/>
                <a:gd name="connsiteX3" fmla="*/ 997860 w 1995719"/>
                <a:gd name="connsiteY3" fmla="*/ 1995368 h 1995368"/>
                <a:gd name="connsiteX4" fmla="*/ 0 w 1995719"/>
                <a:gd name="connsiteY4" fmla="*/ 997684 h 199536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995719" h="1995368">
                  <a:moveTo>
                    <a:pt x="0" y="997684"/>
                  </a:moveTo>
                  <a:cubicBezTo>
                    <a:pt x="0" y="446678"/>
                    <a:pt x="446757" y="0"/>
                    <a:pt x="997860" y="0"/>
                  </a:cubicBezTo>
                  <a:cubicBezTo>
                    <a:pt x="1548963" y="0"/>
                    <a:pt x="1995720" y="446678"/>
                    <a:pt x="1995720" y="997684"/>
                  </a:cubicBezTo>
                  <a:cubicBezTo>
                    <a:pt x="1995720" y="1548690"/>
                    <a:pt x="1548963" y="1995368"/>
                    <a:pt x="997860" y="1995368"/>
                  </a:cubicBezTo>
                  <a:cubicBezTo>
                    <a:pt x="446757" y="1995368"/>
                    <a:pt x="0" y="1548690"/>
                    <a:pt x="0" y="997684"/>
                  </a:cubicBezTo>
                  <a:close/>
                </a:path>
              </a:pathLst>
            </a:custGeom>
          </p:spPr>
          <p:style>
            <a:lnRef idx="1">
              <a:schemeClr val="accent1">
                <a:hueOff val="0"/>
                <a:satOff val="0"/>
                <a:lumOff val="0"/>
                <a:alphaOff val="0"/>
              </a:schemeClr>
            </a:lnRef>
            <a:fillRef idx="1">
              <a:schemeClr val="lt1">
                <a:alpha val="90000"/>
                <a:hueOff val="0"/>
                <a:satOff val="0"/>
                <a:lumOff val="0"/>
                <a:alphaOff val="0"/>
              </a:schemeClr>
            </a:fillRef>
            <a:effectRef idx="0">
              <a:schemeClr val="lt1">
                <a:alpha val="90000"/>
                <a:hueOff val="0"/>
                <a:satOff val="0"/>
                <a:lumOff val="0"/>
                <a:alphaOff val="0"/>
              </a:schemeClr>
            </a:effectRef>
            <a:fontRef idx="minor">
              <a:schemeClr val="dk1">
                <a:hueOff val="0"/>
                <a:satOff val="0"/>
                <a:lumOff val="0"/>
                <a:alphaOff val="0"/>
              </a:schemeClr>
            </a:fontRef>
          </p:style>
          <p:txBody>
            <a:bodyPr spcFirstLastPara="0" vert="horz" wrap="square" lIns="339712" tIns="339716" rIns="339714" bIns="339716" numCol="1" spcCol="1270" anchor="ctr" anchorCtr="0">
              <a:noAutofit/>
            </a:bodyPr>
            <a:lstStyle/>
            <a:p>
              <a:pPr marL="0" lvl="0" indent="0" algn="ctr" defTabSz="1911350">
                <a:lnSpc>
                  <a:spcPct val="90000"/>
                </a:lnSpc>
                <a:spcBef>
                  <a:spcPct val="0"/>
                </a:spcBef>
                <a:spcAft>
                  <a:spcPct val="35000"/>
                </a:spcAft>
                <a:buNone/>
              </a:pPr>
              <a:endParaRPr lang="en-US" sz="4300" kern="1200"/>
            </a:p>
          </p:txBody>
        </p:sp>
        <p:sp>
          <p:nvSpPr>
            <p:cNvPr id="65" name="Teardrop 64">
              <a:extLst>
                <a:ext uri="{FF2B5EF4-FFF2-40B4-BE49-F238E27FC236}">
                  <a16:creationId xmlns:a16="http://schemas.microsoft.com/office/drawing/2014/main" id="{8CEA52A5-F18C-41DF-B2FC-6B6C9E9348CD}"/>
                </a:ext>
              </a:extLst>
            </p:cNvPr>
            <p:cNvSpPr/>
            <p:nvPr/>
          </p:nvSpPr>
          <p:spPr>
            <a:xfrm rot="2700000">
              <a:off x="1905915" y="2367029"/>
              <a:ext cx="2137847" cy="2137847"/>
            </a:xfrm>
            <a:prstGeom prst="teardrop">
              <a:avLst>
                <a:gd name="adj" fmla="val 100000"/>
              </a:avLst>
            </a:prstGeom>
          </p:spPr>
          <p:style>
            <a:lnRef idx="0">
              <a:schemeClr val="lt1">
                <a:hueOff val="0"/>
                <a:satOff val="0"/>
                <a:lumOff val="0"/>
                <a:alphaOff val="0"/>
              </a:schemeClr>
            </a:lnRef>
            <a:fillRef idx="3">
              <a:schemeClr val="accent1">
                <a:hueOff val="0"/>
                <a:satOff val="0"/>
                <a:lumOff val="0"/>
                <a:alphaOff val="0"/>
              </a:schemeClr>
            </a:fillRef>
            <a:effectRef idx="2">
              <a:schemeClr val="accent1">
                <a:hueOff val="0"/>
                <a:satOff val="0"/>
                <a:lumOff val="0"/>
                <a:alphaOff val="0"/>
              </a:schemeClr>
            </a:effectRef>
            <a:fontRef idx="minor">
              <a:schemeClr val="lt1"/>
            </a:fontRef>
          </p:style>
        </p:sp>
        <p:sp>
          <p:nvSpPr>
            <p:cNvPr id="66" name="Freeform: Shape 65">
              <a:extLst>
                <a:ext uri="{FF2B5EF4-FFF2-40B4-BE49-F238E27FC236}">
                  <a16:creationId xmlns:a16="http://schemas.microsoft.com/office/drawing/2014/main" id="{470B4A62-2AF2-424B-96A3-96E1A8D6FA98}"/>
                </a:ext>
              </a:extLst>
            </p:cNvPr>
            <p:cNvSpPr/>
            <p:nvPr/>
          </p:nvSpPr>
          <p:spPr>
            <a:xfrm>
              <a:off x="1977437" y="2438456"/>
              <a:ext cx="1995719" cy="1995368"/>
            </a:xfrm>
            <a:custGeom>
              <a:avLst/>
              <a:gdLst>
                <a:gd name="connsiteX0" fmla="*/ 0 w 1995719"/>
                <a:gd name="connsiteY0" fmla="*/ 997684 h 1995368"/>
                <a:gd name="connsiteX1" fmla="*/ 997860 w 1995719"/>
                <a:gd name="connsiteY1" fmla="*/ 0 h 1995368"/>
                <a:gd name="connsiteX2" fmla="*/ 1995720 w 1995719"/>
                <a:gd name="connsiteY2" fmla="*/ 997684 h 1995368"/>
                <a:gd name="connsiteX3" fmla="*/ 997860 w 1995719"/>
                <a:gd name="connsiteY3" fmla="*/ 1995368 h 1995368"/>
                <a:gd name="connsiteX4" fmla="*/ 0 w 1995719"/>
                <a:gd name="connsiteY4" fmla="*/ 997684 h 199536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995719" h="1995368">
                  <a:moveTo>
                    <a:pt x="0" y="997684"/>
                  </a:moveTo>
                  <a:cubicBezTo>
                    <a:pt x="0" y="446678"/>
                    <a:pt x="446757" y="0"/>
                    <a:pt x="997860" y="0"/>
                  </a:cubicBezTo>
                  <a:cubicBezTo>
                    <a:pt x="1548963" y="0"/>
                    <a:pt x="1995720" y="446678"/>
                    <a:pt x="1995720" y="997684"/>
                  </a:cubicBezTo>
                  <a:cubicBezTo>
                    <a:pt x="1995720" y="1548690"/>
                    <a:pt x="1548963" y="1995368"/>
                    <a:pt x="997860" y="1995368"/>
                  </a:cubicBezTo>
                  <a:cubicBezTo>
                    <a:pt x="446757" y="1995368"/>
                    <a:pt x="0" y="1548690"/>
                    <a:pt x="0" y="997684"/>
                  </a:cubicBezTo>
                  <a:close/>
                </a:path>
              </a:pathLst>
            </a:custGeom>
          </p:spPr>
          <p:style>
            <a:lnRef idx="1">
              <a:schemeClr val="accent1">
                <a:hueOff val="0"/>
                <a:satOff val="0"/>
                <a:lumOff val="0"/>
                <a:alphaOff val="0"/>
              </a:schemeClr>
            </a:lnRef>
            <a:fillRef idx="1">
              <a:schemeClr val="lt1">
                <a:alpha val="90000"/>
                <a:hueOff val="0"/>
                <a:satOff val="0"/>
                <a:lumOff val="0"/>
                <a:alphaOff val="0"/>
              </a:schemeClr>
            </a:fillRef>
            <a:effectRef idx="0">
              <a:schemeClr val="lt1">
                <a:alpha val="90000"/>
                <a:hueOff val="0"/>
                <a:satOff val="0"/>
                <a:lumOff val="0"/>
                <a:alphaOff val="0"/>
              </a:schemeClr>
            </a:effectRef>
            <a:fontRef idx="minor">
              <a:schemeClr val="dk1">
                <a:hueOff val="0"/>
                <a:satOff val="0"/>
                <a:lumOff val="0"/>
                <a:alphaOff val="0"/>
              </a:schemeClr>
            </a:fontRef>
          </p:style>
          <p:txBody>
            <a:bodyPr spcFirstLastPara="0" vert="horz" wrap="square" lIns="339713" tIns="339716" rIns="339713" bIns="339716" numCol="1" spcCol="1270" anchor="ctr" anchorCtr="0">
              <a:noAutofit/>
            </a:bodyPr>
            <a:lstStyle/>
            <a:p>
              <a:pPr marL="0" lvl="0" indent="0" algn="ctr" defTabSz="1911350">
                <a:lnSpc>
                  <a:spcPct val="90000"/>
                </a:lnSpc>
                <a:spcBef>
                  <a:spcPct val="0"/>
                </a:spcBef>
                <a:spcAft>
                  <a:spcPct val="35000"/>
                </a:spcAft>
                <a:buNone/>
              </a:pPr>
              <a:endParaRPr lang="en-US" sz="4300" kern="1200"/>
            </a:p>
          </p:txBody>
        </p:sp>
      </p:grpSp>
      <p:sp>
        <p:nvSpPr>
          <p:cNvPr id="67" name="Shape 440">
            <a:extLst>
              <a:ext uri="{FF2B5EF4-FFF2-40B4-BE49-F238E27FC236}">
                <a16:creationId xmlns:a16="http://schemas.microsoft.com/office/drawing/2014/main" id="{9BED4496-DB58-4E7D-91CC-BA7C113632F9}"/>
              </a:ext>
            </a:extLst>
          </p:cNvPr>
          <p:cNvSpPr/>
          <p:nvPr/>
        </p:nvSpPr>
        <p:spPr>
          <a:xfrm>
            <a:off x="2696127" y="3140241"/>
            <a:ext cx="554174" cy="554141"/>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81899B"/>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503">
            <a:extLst>
              <a:ext uri="{FF2B5EF4-FFF2-40B4-BE49-F238E27FC236}">
                <a16:creationId xmlns:a16="http://schemas.microsoft.com/office/drawing/2014/main" id="{DFF4CC03-A2E2-402C-8D78-83ABA05FE235}"/>
              </a:ext>
            </a:extLst>
          </p:cNvPr>
          <p:cNvSpPr/>
          <p:nvPr/>
        </p:nvSpPr>
        <p:spPr>
          <a:xfrm>
            <a:off x="4875985" y="3083091"/>
            <a:ext cx="586175" cy="586140"/>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81899B"/>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69" name="Shape 541">
            <a:extLst>
              <a:ext uri="{FF2B5EF4-FFF2-40B4-BE49-F238E27FC236}">
                <a16:creationId xmlns:a16="http://schemas.microsoft.com/office/drawing/2014/main" id="{D0830E8E-CB10-4E74-AC91-3715FCE1332D}"/>
              </a:ext>
            </a:extLst>
          </p:cNvPr>
          <p:cNvGrpSpPr/>
          <p:nvPr/>
        </p:nvGrpSpPr>
        <p:grpSpPr>
          <a:xfrm>
            <a:off x="7087844" y="3143620"/>
            <a:ext cx="581070" cy="550762"/>
            <a:chOff x="5300400" y="3670175"/>
            <a:chExt cx="421300" cy="399325"/>
          </a:xfrm>
          <a:solidFill>
            <a:srgbClr val="81899B"/>
          </a:solidFill>
          <a:effectLst>
            <a:outerShdw blurRad="50800" dist="38100" algn="l" rotWithShape="0">
              <a:prstClr val="black">
                <a:alpha val="23000"/>
              </a:prstClr>
            </a:outerShdw>
          </a:effectLst>
        </p:grpSpPr>
        <p:sp>
          <p:nvSpPr>
            <p:cNvPr id="70" name="Shape 542">
              <a:extLst>
                <a:ext uri="{FF2B5EF4-FFF2-40B4-BE49-F238E27FC236}">
                  <a16:creationId xmlns:a16="http://schemas.microsoft.com/office/drawing/2014/main" id="{DDAC98DE-B322-4018-B5D2-66E0E92C8781}"/>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1" name="Shape 543">
              <a:extLst>
                <a:ext uri="{FF2B5EF4-FFF2-40B4-BE49-F238E27FC236}">
                  <a16:creationId xmlns:a16="http://schemas.microsoft.com/office/drawing/2014/main" id="{5FB09132-FA25-4FC8-B260-95EB5F056766}"/>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544">
              <a:extLst>
                <a:ext uri="{FF2B5EF4-FFF2-40B4-BE49-F238E27FC236}">
                  <a16:creationId xmlns:a16="http://schemas.microsoft.com/office/drawing/2014/main" id="{99000CB9-8E02-4026-992E-60D02A4AA50C}"/>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545">
              <a:extLst>
                <a:ext uri="{FF2B5EF4-FFF2-40B4-BE49-F238E27FC236}">
                  <a16:creationId xmlns:a16="http://schemas.microsoft.com/office/drawing/2014/main" id="{C5A287DE-3FCC-41F8-AA5F-AAC7EC865A4D}"/>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4" name="Shape 546">
              <a:extLst>
                <a:ext uri="{FF2B5EF4-FFF2-40B4-BE49-F238E27FC236}">
                  <a16:creationId xmlns:a16="http://schemas.microsoft.com/office/drawing/2014/main" id="{F1603528-38C0-45FE-BD2C-D3D739A873CB}"/>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5" name="Shape 551">
            <a:extLst>
              <a:ext uri="{FF2B5EF4-FFF2-40B4-BE49-F238E27FC236}">
                <a16:creationId xmlns:a16="http://schemas.microsoft.com/office/drawing/2014/main" id="{A5FC4057-B597-4A67-8316-0312EC62CC71}"/>
              </a:ext>
            </a:extLst>
          </p:cNvPr>
          <p:cNvGrpSpPr/>
          <p:nvPr/>
        </p:nvGrpSpPr>
        <p:grpSpPr>
          <a:xfrm>
            <a:off x="9294599" y="3123276"/>
            <a:ext cx="611413" cy="611448"/>
            <a:chOff x="570875" y="4322250"/>
            <a:chExt cx="443300" cy="443325"/>
          </a:xfrm>
          <a:solidFill>
            <a:srgbClr val="81899B"/>
          </a:solidFill>
          <a:effectLst>
            <a:outerShdw blurRad="50800" dist="38100" algn="l" rotWithShape="0">
              <a:prstClr val="black">
                <a:alpha val="23000"/>
              </a:prstClr>
            </a:outerShdw>
          </a:effectLst>
        </p:grpSpPr>
        <p:sp>
          <p:nvSpPr>
            <p:cNvPr id="76" name="Shape 552">
              <a:extLst>
                <a:ext uri="{FF2B5EF4-FFF2-40B4-BE49-F238E27FC236}">
                  <a16:creationId xmlns:a16="http://schemas.microsoft.com/office/drawing/2014/main" id="{C86D89C9-31A6-4DF2-831C-C12BF5B42A9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7" name="Shape 553">
              <a:extLst>
                <a:ext uri="{FF2B5EF4-FFF2-40B4-BE49-F238E27FC236}">
                  <a16:creationId xmlns:a16="http://schemas.microsoft.com/office/drawing/2014/main" id="{C23C574F-F749-4CAD-AE13-9F56A84E61DA}"/>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554">
              <a:extLst>
                <a:ext uri="{FF2B5EF4-FFF2-40B4-BE49-F238E27FC236}">
                  <a16:creationId xmlns:a16="http://schemas.microsoft.com/office/drawing/2014/main" id="{1F3E8C60-49AF-4E8B-A4A4-D07693B403C7}"/>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555">
              <a:extLst>
                <a:ext uri="{FF2B5EF4-FFF2-40B4-BE49-F238E27FC236}">
                  <a16:creationId xmlns:a16="http://schemas.microsoft.com/office/drawing/2014/main" id="{313F6380-1E3A-4847-9412-D52DEE893C6E}"/>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80" name="Rectangle 79">
            <a:extLst>
              <a:ext uri="{FF2B5EF4-FFF2-40B4-BE49-F238E27FC236}">
                <a16:creationId xmlns:a16="http://schemas.microsoft.com/office/drawing/2014/main" id="{1238D060-1505-46F5-9180-C41123037A41}"/>
              </a:ext>
            </a:extLst>
          </p:cNvPr>
          <p:cNvSpPr/>
          <p:nvPr/>
        </p:nvSpPr>
        <p:spPr>
          <a:xfrm rot="5400000">
            <a:off x="11411177" y="780823"/>
            <a:ext cx="1869423" cy="307777"/>
          </a:xfrm>
          <a:prstGeom prst="rect">
            <a:avLst/>
          </a:prstGeom>
        </p:spPr>
        <p:txBody>
          <a:bodyPr wrap="none">
            <a:spAutoFit/>
          </a:bodyPr>
          <a:lstStyle/>
          <a:p>
            <a:pPr algn="just"/>
            <a:r>
              <a:rPr lang="en-US" sz="1400" spc="300" dirty="0">
                <a:solidFill>
                  <a:schemeClr val="accent1"/>
                </a:solidFill>
              </a:rPr>
              <a:t>Slidehood.com</a:t>
            </a:r>
          </a:p>
        </p:txBody>
      </p:sp>
    </p:spTree>
    <p:extLst>
      <p:ext uri="{BB962C8B-B14F-4D97-AF65-F5344CB8AC3E}">
        <p14:creationId xmlns:p14="http://schemas.microsoft.com/office/powerpoint/2010/main" val="1564109339"/>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Rectangle 5">
            <a:extLst>
              <a:ext uri="{FF2B5EF4-FFF2-40B4-BE49-F238E27FC236}">
                <a16:creationId xmlns:a16="http://schemas.microsoft.com/office/drawing/2014/main" id="{44FCF236-5C9E-4AAC-B20A-0620D368A06A}"/>
              </a:ext>
            </a:extLst>
          </p:cNvPr>
          <p:cNvSpPr/>
          <p:nvPr/>
        </p:nvSpPr>
        <p:spPr>
          <a:xfrm>
            <a:off x="1615536" y="1981200"/>
            <a:ext cx="5679335" cy="2658501"/>
          </a:xfrm>
          <a:prstGeom prst="rect">
            <a:avLst/>
          </a:prstGeom>
          <a:noFill/>
          <a:ln>
            <a:solidFill>
              <a:srgbClr val="00B0F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Shape 394">
            <a:extLst>
              <a:ext uri="{FF2B5EF4-FFF2-40B4-BE49-F238E27FC236}">
                <a16:creationId xmlns:a16="http://schemas.microsoft.com/office/drawing/2014/main" id="{28E30454-7EA9-4961-9F3B-0A0E4314FBA9}"/>
              </a:ext>
            </a:extLst>
          </p:cNvPr>
          <p:cNvSpPr/>
          <p:nvPr/>
        </p:nvSpPr>
        <p:spPr>
          <a:xfrm>
            <a:off x="7294871" y="462414"/>
            <a:ext cx="2956846" cy="593316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rgbClr val="FFFFFF"/>
          </a:solidFill>
          <a:ln w="9525" cap="flat" cmpd="sng">
            <a:solidFill>
              <a:srgbClr val="00B0F0"/>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 name="Shape 396">
            <a:extLst>
              <a:ext uri="{FF2B5EF4-FFF2-40B4-BE49-F238E27FC236}">
                <a16:creationId xmlns:a16="http://schemas.microsoft.com/office/drawing/2014/main" id="{11C05265-F593-4F52-81FC-F6D969AFB9B3}"/>
              </a:ext>
            </a:extLst>
          </p:cNvPr>
          <p:cNvSpPr/>
          <p:nvPr/>
        </p:nvSpPr>
        <p:spPr>
          <a:xfrm>
            <a:off x="7422699" y="978946"/>
            <a:ext cx="2701190" cy="4782119"/>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a:spcBef>
                <a:spcPts val="0"/>
              </a:spcBef>
              <a:buNone/>
            </a:pPr>
            <a:r>
              <a:rPr lang="en" sz="1000">
                <a:solidFill>
                  <a:srgbClr val="FFFFFF"/>
                </a:solidFill>
                <a:latin typeface="Muli"/>
                <a:ea typeface="Muli"/>
                <a:cs typeface="Muli"/>
                <a:sym typeface="Muli"/>
              </a:rPr>
              <a:t>Place your screenshot here</a:t>
            </a:r>
          </a:p>
        </p:txBody>
      </p:sp>
      <p:sp>
        <p:nvSpPr>
          <p:cNvPr id="5" name="Shape 395">
            <a:extLst>
              <a:ext uri="{FF2B5EF4-FFF2-40B4-BE49-F238E27FC236}">
                <a16:creationId xmlns:a16="http://schemas.microsoft.com/office/drawing/2014/main" id="{08F9EEA8-BA36-41EC-8D71-40CF892C453B}"/>
              </a:ext>
            </a:extLst>
          </p:cNvPr>
          <p:cNvSpPr txBox="1">
            <a:spLocks/>
          </p:cNvSpPr>
          <p:nvPr/>
        </p:nvSpPr>
        <p:spPr>
          <a:xfrm>
            <a:off x="1615536" y="2159301"/>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rgbClr val="2AC0D4"/>
                </a:solidFill>
                <a:latin typeface="+mj-lt"/>
                <a:ea typeface="Muli"/>
                <a:cs typeface="Muli"/>
                <a:sym typeface="Muli"/>
              </a:rPr>
              <a:t>	ANDROID PROJECT</a:t>
            </a:r>
          </a:p>
          <a:p>
            <a:pPr>
              <a:spcBef>
                <a:spcPts val="0"/>
              </a:spcBef>
              <a:buFont typeface="Arial" panose="020B0604020202020204" pitchFamily="34" charset="0"/>
              <a:buNone/>
            </a:pPr>
            <a:endParaRPr lang="en-US" sz="2000" b="1" dirty="0">
              <a:solidFill>
                <a:srgbClr val="535963"/>
              </a:solidFill>
              <a:latin typeface="Muli"/>
              <a:ea typeface="Muli"/>
              <a:cs typeface="Muli"/>
              <a:sym typeface="Muli"/>
            </a:endParaRPr>
          </a:p>
          <a:p>
            <a:pPr>
              <a:spcBef>
                <a:spcPts val="0"/>
              </a:spcBef>
              <a:buNone/>
            </a:pPr>
            <a:r>
              <a:rPr lang="en-US" sz="2000" dirty="0">
                <a:solidFill>
                  <a:srgbClr val="535963"/>
                </a:solidFill>
                <a:latin typeface="Muli"/>
                <a:ea typeface="Muli"/>
                <a:cs typeface="Muli"/>
                <a:sym typeface="Muli"/>
              </a:rPr>
              <a:t>	</a:t>
            </a:r>
            <a:r>
              <a:rPr lang="en-US" sz="1800" dirty="0">
                <a:solidFill>
                  <a:srgbClr val="535963"/>
                </a:solidFill>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solidFill>
                <a:srgbClr val="535963"/>
              </a:solidFill>
              <a:ea typeface="Muli"/>
              <a:cs typeface="Muli"/>
              <a:sym typeface="Muli"/>
            </a:endParaRPr>
          </a:p>
          <a:p>
            <a:pPr>
              <a:spcBef>
                <a:spcPts val="0"/>
              </a:spcBef>
              <a:buFont typeface="Arial" panose="020B0604020202020204" pitchFamily="34" charset="0"/>
              <a:buNone/>
            </a:pPr>
            <a:endParaRPr lang="en-US" sz="2000" dirty="0">
              <a:solidFill>
                <a:srgbClr val="535963"/>
              </a:solidFill>
              <a:ea typeface="Muli"/>
              <a:cs typeface="Muli"/>
              <a:sym typeface="Muli"/>
            </a:endParaRPr>
          </a:p>
        </p:txBody>
      </p:sp>
      <p:sp>
        <p:nvSpPr>
          <p:cNvPr id="7" name="Rectangle 6">
            <a:extLst>
              <a:ext uri="{FF2B5EF4-FFF2-40B4-BE49-F238E27FC236}">
                <a16:creationId xmlns:a16="http://schemas.microsoft.com/office/drawing/2014/main" id="{7930A42C-1BEF-42D1-9537-9DF9D940E526}"/>
              </a:ext>
            </a:extLst>
          </p:cNvPr>
          <p:cNvSpPr/>
          <p:nvPr/>
        </p:nvSpPr>
        <p:spPr>
          <a:xfrm rot="5400000">
            <a:off x="11411177" y="780823"/>
            <a:ext cx="1869423" cy="307777"/>
          </a:xfrm>
          <a:prstGeom prst="rect">
            <a:avLst/>
          </a:prstGeom>
        </p:spPr>
        <p:txBody>
          <a:bodyPr wrap="none">
            <a:spAutoFit/>
          </a:bodyPr>
          <a:lstStyle/>
          <a:p>
            <a:pPr algn="just"/>
            <a:r>
              <a:rPr lang="en-US" sz="1400" spc="300" dirty="0">
                <a:solidFill>
                  <a:schemeClr val="accent1"/>
                </a:solidFill>
              </a:rPr>
              <a:t>Slidehood.com</a:t>
            </a:r>
          </a:p>
        </p:txBody>
      </p:sp>
    </p:spTree>
    <p:extLst>
      <p:ext uri="{BB962C8B-B14F-4D97-AF65-F5344CB8AC3E}">
        <p14:creationId xmlns:p14="http://schemas.microsoft.com/office/powerpoint/2010/main" val="2611822905"/>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802D36E2-9161-4996-9832-E40548832B88}"/>
              </a:ext>
            </a:extLst>
          </p:cNvPr>
          <p:cNvSpPr txBox="1">
            <a:spLocks/>
          </p:cNvSpPr>
          <p:nvPr/>
        </p:nvSpPr>
        <p:spPr>
          <a:xfrm>
            <a:off x="1615537" y="2099746"/>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rgbClr val="616975"/>
                </a:solidFill>
                <a:latin typeface="+mj-lt"/>
                <a:ea typeface="Muli"/>
                <a:cs typeface="Muli"/>
                <a:sym typeface="Muli"/>
              </a:rPr>
              <a:t>	</a:t>
            </a:r>
            <a:r>
              <a:rPr lang="en-US" sz="2400" dirty="0">
                <a:solidFill>
                  <a:srgbClr val="2AC0D4"/>
                </a:solidFill>
                <a:latin typeface="+mj-lt"/>
                <a:ea typeface="Muli"/>
                <a:cs typeface="Muli"/>
                <a:sym typeface="Muli"/>
              </a:rPr>
              <a:t>iPhone PROJECT</a:t>
            </a:r>
          </a:p>
          <a:p>
            <a:pPr>
              <a:spcBef>
                <a:spcPts val="0"/>
              </a:spcBef>
              <a:buFont typeface="Arial" panose="020B0604020202020204" pitchFamily="34" charset="0"/>
              <a:buNone/>
            </a:pPr>
            <a:endParaRPr lang="en-US" sz="2000" b="1" dirty="0">
              <a:solidFill>
                <a:srgbClr val="616975"/>
              </a:solidFill>
              <a:latin typeface="Muli"/>
              <a:ea typeface="Muli"/>
              <a:cs typeface="Muli"/>
              <a:sym typeface="Muli"/>
            </a:endParaRPr>
          </a:p>
          <a:p>
            <a:pPr>
              <a:spcBef>
                <a:spcPts val="0"/>
              </a:spcBef>
              <a:buNone/>
            </a:pPr>
            <a:r>
              <a:rPr lang="en-US" sz="2000" dirty="0">
                <a:solidFill>
                  <a:srgbClr val="616975"/>
                </a:solidFill>
                <a:latin typeface="Muli"/>
                <a:ea typeface="Muli"/>
                <a:cs typeface="Muli"/>
                <a:sym typeface="Muli"/>
              </a:rPr>
              <a:t>	</a:t>
            </a:r>
            <a:r>
              <a:rPr lang="en-US" sz="1800" dirty="0">
                <a:solidFill>
                  <a:srgbClr val="616975"/>
                </a:solidFill>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solidFill>
                <a:srgbClr val="616975"/>
              </a:solidFill>
              <a:ea typeface="Muli"/>
              <a:cs typeface="Muli"/>
              <a:sym typeface="Muli"/>
            </a:endParaRPr>
          </a:p>
          <a:p>
            <a:pPr>
              <a:spcBef>
                <a:spcPts val="0"/>
              </a:spcBef>
              <a:buFont typeface="Arial" panose="020B0604020202020204" pitchFamily="34" charset="0"/>
              <a:buNone/>
            </a:pPr>
            <a:endParaRPr lang="en-US" sz="2000" dirty="0">
              <a:solidFill>
                <a:srgbClr val="616975"/>
              </a:solidFill>
              <a:ea typeface="Muli"/>
              <a:cs typeface="Muli"/>
              <a:sym typeface="Muli"/>
            </a:endParaRPr>
          </a:p>
        </p:txBody>
      </p:sp>
      <p:sp>
        <p:nvSpPr>
          <p:cNvPr id="4" name="Shape 401">
            <a:extLst>
              <a:ext uri="{FF2B5EF4-FFF2-40B4-BE49-F238E27FC236}">
                <a16:creationId xmlns:a16="http://schemas.microsoft.com/office/drawing/2014/main" id="{D97CD460-4F86-4CE3-B1A8-7CBA25AB882B}"/>
              </a:ext>
            </a:extLst>
          </p:cNvPr>
          <p:cNvSpPr/>
          <p:nvPr/>
        </p:nvSpPr>
        <p:spPr>
          <a:xfrm>
            <a:off x="7161071" y="585122"/>
            <a:ext cx="2755643" cy="5799051"/>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w="9525" cap="flat" cmpd="sng">
            <a:solidFill>
              <a:srgbClr val="00B0F0"/>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03">
            <a:extLst>
              <a:ext uri="{FF2B5EF4-FFF2-40B4-BE49-F238E27FC236}">
                <a16:creationId xmlns:a16="http://schemas.microsoft.com/office/drawing/2014/main" id="{C44F4511-E885-46D9-90C5-7A001AE1FFF6}"/>
              </a:ext>
            </a:extLst>
          </p:cNvPr>
          <p:cNvSpPr/>
          <p:nvPr/>
        </p:nvSpPr>
        <p:spPr>
          <a:xfrm>
            <a:off x="7361887" y="1411206"/>
            <a:ext cx="2354010" cy="4146881"/>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
        <p:nvSpPr>
          <p:cNvPr id="6" name="Rectangle 5">
            <a:extLst>
              <a:ext uri="{FF2B5EF4-FFF2-40B4-BE49-F238E27FC236}">
                <a16:creationId xmlns:a16="http://schemas.microsoft.com/office/drawing/2014/main" id="{450927B6-8449-4F7B-AA33-C1FBC16BAB2D}"/>
              </a:ext>
            </a:extLst>
          </p:cNvPr>
          <p:cNvSpPr/>
          <p:nvPr/>
        </p:nvSpPr>
        <p:spPr>
          <a:xfrm>
            <a:off x="1615537" y="1981200"/>
            <a:ext cx="5545534" cy="2658501"/>
          </a:xfrm>
          <a:prstGeom prst="rect">
            <a:avLst/>
          </a:prstGeom>
          <a:noFill/>
          <a:ln>
            <a:solidFill>
              <a:srgbClr val="00B0F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ectangle 6">
            <a:extLst>
              <a:ext uri="{FF2B5EF4-FFF2-40B4-BE49-F238E27FC236}">
                <a16:creationId xmlns:a16="http://schemas.microsoft.com/office/drawing/2014/main" id="{91028072-41F9-4FD8-885F-658065A98A14}"/>
              </a:ext>
            </a:extLst>
          </p:cNvPr>
          <p:cNvSpPr/>
          <p:nvPr/>
        </p:nvSpPr>
        <p:spPr>
          <a:xfrm rot="5400000">
            <a:off x="11411177" y="780823"/>
            <a:ext cx="1869423" cy="307777"/>
          </a:xfrm>
          <a:prstGeom prst="rect">
            <a:avLst/>
          </a:prstGeom>
        </p:spPr>
        <p:txBody>
          <a:bodyPr wrap="none">
            <a:spAutoFit/>
          </a:bodyPr>
          <a:lstStyle/>
          <a:p>
            <a:pPr algn="just"/>
            <a:r>
              <a:rPr lang="en-US" sz="1400" spc="300" dirty="0">
                <a:solidFill>
                  <a:schemeClr val="accent1"/>
                </a:solidFill>
              </a:rPr>
              <a:t>Slidehood.com</a:t>
            </a:r>
          </a:p>
        </p:txBody>
      </p:sp>
    </p:spTree>
    <p:extLst>
      <p:ext uri="{BB962C8B-B14F-4D97-AF65-F5344CB8AC3E}">
        <p14:creationId xmlns:p14="http://schemas.microsoft.com/office/powerpoint/2010/main" val="2760469579"/>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7D4A4A50-FA56-4ADE-B2EE-BA47945ECBF4}"/>
              </a:ext>
            </a:extLst>
          </p:cNvPr>
          <p:cNvSpPr txBox="1">
            <a:spLocks/>
          </p:cNvSpPr>
          <p:nvPr/>
        </p:nvSpPr>
        <p:spPr>
          <a:xfrm>
            <a:off x="846978" y="2148534"/>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rgbClr val="616975"/>
                </a:solidFill>
                <a:latin typeface="+mj-lt"/>
                <a:ea typeface="Muli"/>
                <a:cs typeface="Muli"/>
                <a:sym typeface="Muli"/>
              </a:rPr>
              <a:t>	</a:t>
            </a:r>
            <a:r>
              <a:rPr lang="en-US" sz="2400" dirty="0">
                <a:solidFill>
                  <a:srgbClr val="2AC0D4"/>
                </a:solidFill>
                <a:latin typeface="+mj-lt"/>
                <a:ea typeface="Muli"/>
                <a:cs typeface="Muli"/>
                <a:sym typeface="Muli"/>
              </a:rPr>
              <a:t>WEBSITE PROJECT</a:t>
            </a:r>
          </a:p>
          <a:p>
            <a:pPr>
              <a:spcBef>
                <a:spcPts val="0"/>
              </a:spcBef>
              <a:buFont typeface="Arial" panose="020B0604020202020204" pitchFamily="34" charset="0"/>
              <a:buNone/>
            </a:pPr>
            <a:endParaRPr lang="en-US" sz="2000" b="1" dirty="0">
              <a:solidFill>
                <a:srgbClr val="616975"/>
              </a:solidFill>
              <a:latin typeface="Muli"/>
              <a:ea typeface="Muli"/>
              <a:cs typeface="Muli"/>
              <a:sym typeface="Muli"/>
            </a:endParaRPr>
          </a:p>
          <a:p>
            <a:pPr>
              <a:spcBef>
                <a:spcPts val="0"/>
              </a:spcBef>
              <a:buNone/>
            </a:pPr>
            <a:r>
              <a:rPr lang="en-US" sz="1800" dirty="0">
                <a:solidFill>
                  <a:srgbClr val="616975"/>
                </a:solidFill>
                <a:latin typeface="Muli"/>
                <a:ea typeface="Muli"/>
                <a:cs typeface="Muli"/>
                <a:sym typeface="Muli"/>
              </a:rPr>
              <a:t>	</a:t>
            </a:r>
            <a:r>
              <a:rPr lang="en-US" sz="1800" dirty="0">
                <a:solidFill>
                  <a:srgbClr val="616975"/>
                </a:solidFill>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solidFill>
                <a:srgbClr val="616975"/>
              </a:solidFill>
              <a:ea typeface="Muli"/>
              <a:cs typeface="Muli"/>
              <a:sym typeface="Muli"/>
            </a:endParaRPr>
          </a:p>
          <a:p>
            <a:pPr>
              <a:spcBef>
                <a:spcPts val="0"/>
              </a:spcBef>
              <a:buFont typeface="Arial" panose="020B0604020202020204" pitchFamily="34" charset="0"/>
              <a:buNone/>
            </a:pPr>
            <a:endParaRPr lang="en-US" sz="2000" dirty="0">
              <a:solidFill>
                <a:srgbClr val="616975"/>
              </a:solidFill>
              <a:ea typeface="Muli"/>
              <a:cs typeface="Muli"/>
              <a:sym typeface="Muli"/>
            </a:endParaRPr>
          </a:p>
        </p:txBody>
      </p:sp>
      <p:sp>
        <p:nvSpPr>
          <p:cNvPr id="4" name="Shape 415">
            <a:extLst>
              <a:ext uri="{FF2B5EF4-FFF2-40B4-BE49-F238E27FC236}">
                <a16:creationId xmlns:a16="http://schemas.microsoft.com/office/drawing/2014/main" id="{F37FBA4E-204E-4388-8359-42B1D833EED5}"/>
              </a:ext>
            </a:extLst>
          </p:cNvPr>
          <p:cNvSpPr/>
          <p:nvPr/>
        </p:nvSpPr>
        <p:spPr>
          <a:xfrm>
            <a:off x="5586618" y="1586081"/>
            <a:ext cx="5348539" cy="4163898"/>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w="9525" cap="flat" cmpd="sng">
            <a:solidFill>
              <a:srgbClr val="00B0F0"/>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17">
            <a:extLst>
              <a:ext uri="{FF2B5EF4-FFF2-40B4-BE49-F238E27FC236}">
                <a16:creationId xmlns:a16="http://schemas.microsoft.com/office/drawing/2014/main" id="{36DA96A4-CC2C-47FC-B982-0808DEF6C8AD}"/>
              </a:ext>
            </a:extLst>
          </p:cNvPr>
          <p:cNvSpPr/>
          <p:nvPr/>
        </p:nvSpPr>
        <p:spPr>
          <a:xfrm>
            <a:off x="5799856" y="1818442"/>
            <a:ext cx="4908425" cy="3114229"/>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
        <p:nvSpPr>
          <p:cNvPr id="6" name="Rectangle 5">
            <a:extLst>
              <a:ext uri="{FF2B5EF4-FFF2-40B4-BE49-F238E27FC236}">
                <a16:creationId xmlns:a16="http://schemas.microsoft.com/office/drawing/2014/main" id="{75451379-9AB4-408D-A0C5-E101A6B060C0}"/>
              </a:ext>
            </a:extLst>
          </p:cNvPr>
          <p:cNvSpPr/>
          <p:nvPr/>
        </p:nvSpPr>
        <p:spPr>
          <a:xfrm>
            <a:off x="846978" y="2029986"/>
            <a:ext cx="4739640" cy="2658501"/>
          </a:xfrm>
          <a:prstGeom prst="rect">
            <a:avLst/>
          </a:prstGeom>
          <a:noFill/>
          <a:ln>
            <a:solidFill>
              <a:srgbClr val="00B0F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ectangle 6">
            <a:extLst>
              <a:ext uri="{FF2B5EF4-FFF2-40B4-BE49-F238E27FC236}">
                <a16:creationId xmlns:a16="http://schemas.microsoft.com/office/drawing/2014/main" id="{10790DE9-F0D0-48F6-90C9-9DA28A7EEA61}"/>
              </a:ext>
            </a:extLst>
          </p:cNvPr>
          <p:cNvSpPr/>
          <p:nvPr/>
        </p:nvSpPr>
        <p:spPr>
          <a:xfrm rot="5400000">
            <a:off x="11411177" y="780823"/>
            <a:ext cx="1869423" cy="307777"/>
          </a:xfrm>
          <a:prstGeom prst="rect">
            <a:avLst/>
          </a:prstGeom>
        </p:spPr>
        <p:txBody>
          <a:bodyPr wrap="none">
            <a:spAutoFit/>
          </a:bodyPr>
          <a:lstStyle/>
          <a:p>
            <a:pPr algn="just"/>
            <a:r>
              <a:rPr lang="en-US" sz="1400" spc="300" dirty="0">
                <a:solidFill>
                  <a:schemeClr val="accent1"/>
                </a:solidFill>
              </a:rPr>
              <a:t>Slidehood.com</a:t>
            </a:r>
          </a:p>
        </p:txBody>
      </p:sp>
    </p:spTree>
    <p:extLst>
      <p:ext uri="{BB962C8B-B14F-4D97-AF65-F5344CB8AC3E}">
        <p14:creationId xmlns:p14="http://schemas.microsoft.com/office/powerpoint/2010/main" val="3922985975"/>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8DCBD66F-FDE5-4A6D-83CF-C1B3C14D8FFC}"/>
              </a:ext>
            </a:extLst>
          </p:cNvPr>
          <p:cNvSpPr txBox="1">
            <a:spLocks/>
          </p:cNvSpPr>
          <p:nvPr/>
        </p:nvSpPr>
        <p:spPr>
          <a:xfrm>
            <a:off x="1356644" y="2178513"/>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rgbClr val="616975"/>
                </a:solidFill>
                <a:latin typeface="+mj-lt"/>
                <a:ea typeface="Muli"/>
                <a:cs typeface="Muli"/>
                <a:sym typeface="Muli"/>
              </a:rPr>
              <a:t>	</a:t>
            </a:r>
            <a:r>
              <a:rPr lang="en-US" sz="2400" dirty="0">
                <a:solidFill>
                  <a:srgbClr val="2AC0D4"/>
                </a:solidFill>
                <a:latin typeface="+mj-lt"/>
                <a:ea typeface="Muli"/>
                <a:cs typeface="Muli"/>
                <a:sym typeface="Muli"/>
              </a:rPr>
              <a:t>TABLET PROJECT</a:t>
            </a:r>
          </a:p>
          <a:p>
            <a:pPr>
              <a:spcBef>
                <a:spcPts val="0"/>
              </a:spcBef>
              <a:buFont typeface="Arial" panose="020B0604020202020204" pitchFamily="34" charset="0"/>
              <a:buNone/>
            </a:pPr>
            <a:endParaRPr lang="en-US" sz="2000" b="1" dirty="0">
              <a:solidFill>
                <a:srgbClr val="616975"/>
              </a:solidFill>
              <a:latin typeface="Muli"/>
              <a:ea typeface="Muli"/>
              <a:cs typeface="Muli"/>
              <a:sym typeface="Muli"/>
            </a:endParaRPr>
          </a:p>
          <a:p>
            <a:pPr>
              <a:spcBef>
                <a:spcPts val="0"/>
              </a:spcBef>
              <a:buNone/>
            </a:pPr>
            <a:r>
              <a:rPr lang="en-US" sz="2000" dirty="0">
                <a:solidFill>
                  <a:srgbClr val="616975"/>
                </a:solidFill>
                <a:latin typeface="Muli"/>
                <a:ea typeface="Muli"/>
                <a:cs typeface="Muli"/>
                <a:sym typeface="Muli"/>
              </a:rPr>
              <a:t>	</a:t>
            </a:r>
            <a:r>
              <a:rPr lang="en-US" sz="1800" dirty="0">
                <a:solidFill>
                  <a:srgbClr val="616975"/>
                </a:solidFill>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solidFill>
                <a:srgbClr val="616975"/>
              </a:solidFill>
              <a:ea typeface="Muli"/>
              <a:cs typeface="Muli"/>
              <a:sym typeface="Muli"/>
            </a:endParaRPr>
          </a:p>
          <a:p>
            <a:pPr>
              <a:spcBef>
                <a:spcPts val="0"/>
              </a:spcBef>
              <a:buFont typeface="Arial" panose="020B0604020202020204" pitchFamily="34" charset="0"/>
              <a:buNone/>
            </a:pPr>
            <a:endParaRPr lang="en-US" sz="2000" dirty="0">
              <a:solidFill>
                <a:srgbClr val="616975"/>
              </a:solidFill>
              <a:ea typeface="Muli"/>
              <a:cs typeface="Muli"/>
              <a:sym typeface="Muli"/>
            </a:endParaRPr>
          </a:p>
        </p:txBody>
      </p:sp>
      <p:sp>
        <p:nvSpPr>
          <p:cNvPr id="4" name="Shape 408">
            <a:extLst>
              <a:ext uri="{FF2B5EF4-FFF2-40B4-BE49-F238E27FC236}">
                <a16:creationId xmlns:a16="http://schemas.microsoft.com/office/drawing/2014/main" id="{C4B1DF3F-4095-4C30-897F-FA6B673AEBBF}"/>
              </a:ext>
            </a:extLst>
          </p:cNvPr>
          <p:cNvSpPr/>
          <p:nvPr/>
        </p:nvSpPr>
        <p:spPr>
          <a:xfrm>
            <a:off x="6442516" y="757334"/>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w="9525" cap="flat" cmpd="sng">
            <a:solidFill>
              <a:srgbClr val="00B0F0"/>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10">
            <a:extLst>
              <a:ext uri="{FF2B5EF4-FFF2-40B4-BE49-F238E27FC236}">
                <a16:creationId xmlns:a16="http://schemas.microsoft.com/office/drawing/2014/main" id="{B8B3D307-C5F8-4576-B6A4-0ECB6B68DE68}"/>
              </a:ext>
            </a:extLst>
          </p:cNvPr>
          <p:cNvSpPr/>
          <p:nvPr/>
        </p:nvSpPr>
        <p:spPr>
          <a:xfrm>
            <a:off x="6720305" y="1266669"/>
            <a:ext cx="3357035" cy="4494662"/>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
        <p:nvSpPr>
          <p:cNvPr id="6" name="Rectangle 5">
            <a:extLst>
              <a:ext uri="{FF2B5EF4-FFF2-40B4-BE49-F238E27FC236}">
                <a16:creationId xmlns:a16="http://schemas.microsoft.com/office/drawing/2014/main" id="{CD22CF5B-CED0-479A-8A06-2CB3EB246EFB}"/>
              </a:ext>
            </a:extLst>
          </p:cNvPr>
          <p:cNvSpPr/>
          <p:nvPr/>
        </p:nvSpPr>
        <p:spPr>
          <a:xfrm>
            <a:off x="1356644" y="2029986"/>
            <a:ext cx="5085872" cy="2658501"/>
          </a:xfrm>
          <a:prstGeom prst="rect">
            <a:avLst/>
          </a:prstGeom>
          <a:noFill/>
          <a:ln>
            <a:solidFill>
              <a:srgbClr val="00B0F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ectangle 6">
            <a:extLst>
              <a:ext uri="{FF2B5EF4-FFF2-40B4-BE49-F238E27FC236}">
                <a16:creationId xmlns:a16="http://schemas.microsoft.com/office/drawing/2014/main" id="{72E63420-D25D-4CEE-A56C-FD52E20E603C}"/>
              </a:ext>
            </a:extLst>
          </p:cNvPr>
          <p:cNvSpPr/>
          <p:nvPr/>
        </p:nvSpPr>
        <p:spPr>
          <a:xfrm rot="5400000">
            <a:off x="11411177" y="780823"/>
            <a:ext cx="1869423" cy="307777"/>
          </a:xfrm>
          <a:prstGeom prst="rect">
            <a:avLst/>
          </a:prstGeom>
        </p:spPr>
        <p:txBody>
          <a:bodyPr wrap="none">
            <a:spAutoFit/>
          </a:bodyPr>
          <a:lstStyle/>
          <a:p>
            <a:pPr algn="just"/>
            <a:r>
              <a:rPr lang="en-US" sz="1400" spc="300" dirty="0">
                <a:solidFill>
                  <a:schemeClr val="accent1"/>
                </a:solidFill>
              </a:rPr>
              <a:t>Slidehood.com</a:t>
            </a:r>
          </a:p>
        </p:txBody>
      </p:sp>
    </p:spTree>
    <p:extLst>
      <p:ext uri="{BB962C8B-B14F-4D97-AF65-F5344CB8AC3E}">
        <p14:creationId xmlns:p14="http://schemas.microsoft.com/office/powerpoint/2010/main" val="3480649916"/>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756306" y="1579439"/>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rgbClr val="434343"/>
                </a:solidFill>
                <a:latin typeface="Bitter"/>
                <a:ea typeface="Bitter"/>
                <a:cs typeface="Bitter"/>
                <a:sym typeface="Bitter"/>
              </a:rPr>
              <a:t>Editable Icons</a:t>
            </a:r>
            <a:r>
              <a:rPr lang="en" sz="1200" dirty="0">
                <a:solidFill>
                  <a:srgbClr val="434343"/>
                </a:solidFill>
                <a:latin typeface="Bitter"/>
                <a:ea typeface="Bitter"/>
                <a:cs typeface="Bitter"/>
                <a:sym typeface="Bitter"/>
              </a:rPr>
              <a:t>. </a:t>
            </a:r>
          </a:p>
          <a:p>
            <a:pPr lvl="0" rtl="0">
              <a:spcBef>
                <a:spcPts val="0"/>
              </a:spcBef>
              <a:buClr>
                <a:schemeClr val="dk1"/>
              </a:buClr>
              <a:buFont typeface="Arial"/>
              <a:buNone/>
            </a:pPr>
            <a:endParaRPr sz="1200" dirty="0">
              <a:solidFill>
                <a:srgbClr val="434343"/>
              </a:solidFill>
              <a:latin typeface="Bitter"/>
              <a:ea typeface="Bitter"/>
              <a:cs typeface="Bitter"/>
              <a:sym typeface="Bitter"/>
            </a:endParaRPr>
          </a:p>
          <a:p>
            <a:pPr lvl="0" rtl="0">
              <a:spcBef>
                <a:spcPts val="0"/>
              </a:spcBef>
              <a:buClr>
                <a:schemeClr val="dk1"/>
              </a:buClr>
              <a:buSzPct val="122222"/>
              <a:buFont typeface="Arial"/>
              <a:buNone/>
            </a:pPr>
            <a:r>
              <a:rPr lang="en" sz="1200" dirty="0">
                <a:solidFill>
                  <a:srgbClr val="434343"/>
                </a:solidFill>
                <a:latin typeface="Bitter"/>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rgbClr val="434343"/>
                </a:solidFill>
                <a:latin typeface="Bitter"/>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rgbClr val="434343"/>
                </a:solidFill>
                <a:latin typeface="Bitter"/>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rgbClr val="434343"/>
                </a:solidFill>
                <a:latin typeface="Bitter"/>
                <a:ea typeface="Bitter"/>
                <a:cs typeface="Bitter"/>
                <a:sym typeface="Bitter"/>
              </a:rPr>
              <a:t>Change line color, width and style.</a:t>
            </a:r>
          </a:p>
          <a:p>
            <a:pPr lvl="0" rtl="0">
              <a:spcBef>
                <a:spcPts val="0"/>
              </a:spcBef>
              <a:buNone/>
            </a:pPr>
            <a:endParaRPr sz="1200" dirty="0">
              <a:solidFill>
                <a:srgbClr val="434343"/>
              </a:solidFill>
              <a:latin typeface="Bitter"/>
              <a:ea typeface="Bitter"/>
              <a:cs typeface="Bitter"/>
              <a:sym typeface="Bitter"/>
            </a:endParaRPr>
          </a:p>
          <a:p>
            <a:pPr lvl="0" rtl="0">
              <a:spcBef>
                <a:spcPts val="0"/>
              </a:spcBef>
              <a:buNone/>
            </a:pPr>
            <a:r>
              <a:rPr lang="en" sz="1200" dirty="0">
                <a:solidFill>
                  <a:srgbClr val="434343"/>
                </a:solidFill>
                <a:latin typeface="Bitter"/>
                <a:ea typeface="Bitter"/>
                <a:cs typeface="Bitter"/>
                <a:sym typeface="Bitter"/>
              </a:rPr>
              <a:t>Isn’t that AW</a:t>
            </a:r>
            <a:r>
              <a:rPr lang="en-US" sz="1200" dirty="0">
                <a:solidFill>
                  <a:srgbClr val="434343"/>
                </a:solidFill>
                <a:latin typeface="Bitter"/>
                <a:ea typeface="Bitter"/>
                <a:cs typeface="Bitter"/>
                <a:sym typeface="Bitter"/>
              </a:rPr>
              <a:t>E</a:t>
            </a:r>
            <a:r>
              <a:rPr lang="en" sz="1200" dirty="0">
                <a:solidFill>
                  <a:srgbClr val="434343"/>
                </a:solidFill>
                <a:latin typeface="Bitter"/>
                <a:ea typeface="Bitter"/>
                <a:cs typeface="Bitter"/>
                <a:sym typeface="Bitter"/>
              </a:rPr>
              <a:t>SOME !!!</a:t>
            </a:r>
          </a:p>
          <a:p>
            <a:pPr lvl="0" rtl="0">
              <a:spcBef>
                <a:spcPts val="0"/>
              </a:spcBef>
              <a:buNone/>
            </a:pPr>
            <a:endParaRPr lang="en" sz="1200" dirty="0">
              <a:solidFill>
                <a:srgbClr val="434343"/>
              </a:solidFill>
              <a:latin typeface="Bitter"/>
              <a:ea typeface="Bitter"/>
              <a:cs typeface="Bitter"/>
              <a:sym typeface="Bitter"/>
            </a:endParaRPr>
          </a:p>
          <a:p>
            <a:pPr lvl="0" rtl="0">
              <a:spcBef>
                <a:spcPts val="0"/>
              </a:spcBef>
              <a:buNone/>
            </a:pPr>
            <a:endParaRPr sz="1200" dirty="0">
              <a:solidFill>
                <a:srgbClr val="434343"/>
              </a:solidFill>
              <a:latin typeface="Bitter"/>
              <a:ea typeface="Bitter"/>
              <a:cs typeface="Bitter"/>
              <a:sym typeface="Bitter"/>
            </a:endParaRPr>
          </a:p>
          <a:p>
            <a:pPr lvl="0" rtl="0">
              <a:spcBef>
                <a:spcPts val="0"/>
              </a:spcBef>
              <a:buClr>
                <a:schemeClr val="dk1"/>
              </a:buClr>
              <a:buFont typeface="Arial"/>
              <a:buNone/>
            </a:pPr>
            <a:endParaRPr sz="1200" dirty="0">
              <a:solidFill>
                <a:srgbClr val="434343"/>
              </a:solidFill>
              <a:latin typeface="Bitter"/>
              <a:ea typeface="Bitter"/>
              <a:cs typeface="Bitter"/>
              <a:sym typeface="Bitter"/>
            </a:endParaRPr>
          </a:p>
          <a:p>
            <a:pPr lvl="0" rtl="0">
              <a:spcBef>
                <a:spcPts val="0"/>
              </a:spcBef>
              <a:buNone/>
            </a:pPr>
            <a:endParaRPr sz="1200" dirty="0">
              <a:solidFill>
                <a:srgbClr val="434343"/>
              </a:solidFill>
              <a:latin typeface="Bitter"/>
              <a:ea typeface="Bitter"/>
              <a:cs typeface="Bitter"/>
              <a:sym typeface="Bitter"/>
            </a:endParaRPr>
          </a:p>
        </p:txBody>
      </p:sp>
      <p:sp>
        <p:nvSpPr>
          <p:cNvPr id="276" name="Shape 633"/>
          <p:cNvSpPr txBox="1"/>
          <p:nvPr/>
        </p:nvSpPr>
        <p:spPr>
          <a:xfrm>
            <a:off x="600011" y="1092666"/>
            <a:ext cx="3957588" cy="50452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rgbClr val="434343"/>
                </a:solidFill>
                <a:latin typeface="+mj-lt"/>
                <a:ea typeface="Bitter"/>
                <a:cs typeface="Bitter"/>
                <a:sym typeface="Bitter"/>
              </a:rPr>
              <a:t>ENJOY THESE EDITABLE ICONS</a:t>
            </a:r>
            <a:endParaRPr lang="en" dirty="0">
              <a:solidFill>
                <a:srgbClr val="434343"/>
              </a:solidFill>
              <a:latin typeface="+mj-lt"/>
              <a:ea typeface="Bitter"/>
              <a:cs typeface="Bitter"/>
              <a:sym typeface="Bitter"/>
            </a:endParaRPr>
          </a:p>
          <a:p>
            <a:pPr lvl="0" rtl="0">
              <a:spcBef>
                <a:spcPts val="0"/>
              </a:spcBef>
              <a:buNone/>
            </a:pPr>
            <a:endParaRPr dirty="0">
              <a:solidFill>
                <a:srgbClr val="434343"/>
              </a:solidFill>
              <a:latin typeface="+mj-lt"/>
              <a:ea typeface="Bitter"/>
              <a:cs typeface="Bitter"/>
              <a:sym typeface="Bitter"/>
            </a:endParaRPr>
          </a:p>
          <a:p>
            <a:pPr lvl="0" rtl="0">
              <a:spcBef>
                <a:spcPts val="0"/>
              </a:spcBef>
              <a:buClr>
                <a:schemeClr val="dk1"/>
              </a:buClr>
              <a:buFont typeface="Arial"/>
              <a:buNone/>
            </a:pPr>
            <a:endParaRPr dirty="0">
              <a:solidFill>
                <a:srgbClr val="434343"/>
              </a:solidFill>
              <a:latin typeface="+mj-lt"/>
              <a:ea typeface="Bitter"/>
              <a:cs typeface="Bitter"/>
              <a:sym typeface="Bitter"/>
            </a:endParaRPr>
          </a:p>
          <a:p>
            <a:pPr lvl="0" rtl="0">
              <a:spcBef>
                <a:spcPts val="0"/>
              </a:spcBef>
              <a:buNone/>
            </a:pPr>
            <a:endParaRPr dirty="0">
              <a:solidFill>
                <a:srgbClr val="434343"/>
              </a:solidFill>
              <a:latin typeface="+mj-lt"/>
              <a:ea typeface="Bitter"/>
              <a:cs typeface="Bitter"/>
              <a:sym typeface="Bitter"/>
            </a:endParaRPr>
          </a:p>
        </p:txBody>
      </p:sp>
      <p:sp>
        <p:nvSpPr>
          <p:cNvPr id="277" name="Rectangle 276">
            <a:extLst>
              <a:ext uri="{FF2B5EF4-FFF2-40B4-BE49-F238E27FC236}">
                <a16:creationId xmlns:a16="http://schemas.microsoft.com/office/drawing/2014/main" id="{57AB52A2-ED90-43C2-96C4-8F157702E801}"/>
              </a:ext>
            </a:extLst>
          </p:cNvPr>
          <p:cNvSpPr/>
          <p:nvPr/>
        </p:nvSpPr>
        <p:spPr>
          <a:xfrm>
            <a:off x="223333" y="254834"/>
            <a:ext cx="11708837" cy="5861153"/>
          </a:xfrm>
          <a:prstGeom prst="rect">
            <a:avLst/>
          </a:prstGeom>
          <a:noFill/>
          <a:ln>
            <a:solidFill>
              <a:srgbClr val="00B0F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8" name="Rectangle 277">
            <a:extLst>
              <a:ext uri="{FF2B5EF4-FFF2-40B4-BE49-F238E27FC236}">
                <a16:creationId xmlns:a16="http://schemas.microsoft.com/office/drawing/2014/main" id="{B3845336-F0A1-4376-AA3D-306292CFFB62}"/>
              </a:ext>
            </a:extLst>
          </p:cNvPr>
          <p:cNvSpPr/>
          <p:nvPr/>
        </p:nvSpPr>
        <p:spPr>
          <a:xfrm>
            <a:off x="219800" y="6218470"/>
            <a:ext cx="11779787" cy="584775"/>
          </a:xfrm>
          <a:prstGeom prst="rect">
            <a:avLst/>
          </a:prstGeom>
        </p:spPr>
        <p:txBody>
          <a:bodyPr wrap="square">
            <a:spAutoFit/>
          </a:bodyPr>
          <a:lstStyle/>
          <a:p>
            <a:pPr algn="ctr"/>
            <a:r>
              <a:rPr lang="en-US" sz="1600" dirty="0"/>
              <a:t>Special thanks and credits  to: publicdomainvectors.org   | Unsplash.com |  Pexels.com | Slidescarnival.com  </a:t>
            </a:r>
          </a:p>
          <a:p>
            <a:pPr algn="ctr"/>
            <a:r>
              <a:rPr lang="en-US" sz="1600" dirty="0"/>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Blue II">
      <a:dk1>
        <a:sysClr val="windowText" lastClr="000000"/>
      </a:dk1>
      <a:lt1>
        <a:sysClr val="window" lastClr="FFFFFF"/>
      </a:lt1>
      <a:dk2>
        <a:srgbClr val="335B74"/>
      </a:dk2>
      <a:lt2>
        <a:srgbClr val="DFE3E5"/>
      </a:lt2>
      <a:accent1>
        <a:srgbClr val="1CADE4"/>
      </a:accent1>
      <a:accent2>
        <a:srgbClr val="2683C6"/>
      </a:accent2>
      <a:accent3>
        <a:srgbClr val="27CED7"/>
      </a:accent3>
      <a:accent4>
        <a:srgbClr val="42BA97"/>
      </a:accent4>
      <a:accent5>
        <a:srgbClr val="3E8853"/>
      </a:accent5>
      <a:accent6>
        <a:srgbClr val="62A39F"/>
      </a:accent6>
      <a:hlink>
        <a:srgbClr val="6EAC1C"/>
      </a:hlink>
      <a:folHlink>
        <a:srgbClr val="B26B02"/>
      </a:folHlink>
    </a:clrScheme>
    <a:fontScheme name="Custom 2">
      <a:majorFont>
        <a:latin typeface="Roboto Bk"/>
        <a:ea typeface=""/>
        <a:cs typeface=""/>
      </a:majorFont>
      <a:minorFont>
        <a:latin typeface="Roboto C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166</TotalTime>
  <Words>358</Words>
  <Application>Microsoft Office PowerPoint</Application>
  <PresentationFormat>Widescreen</PresentationFormat>
  <Paragraphs>97</Paragraphs>
  <Slides>16</Slides>
  <Notes>0</Notes>
  <HiddenSlides>0</HiddenSlides>
  <MMClips>0</MMClips>
  <ScaleCrop>false</ScaleCrop>
  <HeadingPairs>
    <vt:vector size="6" baseType="variant">
      <vt:variant>
        <vt:lpstr>Fonts Used</vt:lpstr>
      </vt:variant>
      <vt:variant>
        <vt:i4>9</vt:i4>
      </vt:variant>
      <vt:variant>
        <vt:lpstr>Theme</vt:lpstr>
      </vt:variant>
      <vt:variant>
        <vt:i4>1</vt:i4>
      </vt:variant>
      <vt:variant>
        <vt:lpstr>Slide Titles</vt:lpstr>
      </vt:variant>
      <vt:variant>
        <vt:i4>16</vt:i4>
      </vt:variant>
    </vt:vector>
  </HeadingPairs>
  <TitlesOfParts>
    <vt:vector size="26" baseType="lpstr">
      <vt:lpstr>Arial</vt:lpstr>
      <vt:lpstr>Bitter</vt:lpstr>
      <vt:lpstr>Dosis</vt:lpstr>
      <vt:lpstr>Lato</vt:lpstr>
      <vt:lpstr>Muli</vt:lpstr>
      <vt:lpstr>Playfair Display</vt:lpstr>
      <vt:lpstr>Roboto</vt:lpstr>
      <vt:lpstr>Roboto Bk</vt:lpstr>
      <vt:lpstr>Roboto Cn</vt:lpstr>
      <vt:lpstr>Office Theme</vt:lpstr>
      <vt:lpstr>BLUE &amp; GREY MULTIPURPOSE</vt:lpstr>
      <vt:lpstr>PowerPoint Presentation</vt:lpstr>
      <vt:lpstr>YOUR FIRST HEADLINE</vt:lpstr>
      <vt:lpstr>PowerPoint Presentation</vt:lpstr>
      <vt:lpstr>PowerPoint Presentation</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cp:lastModifiedBy>
  <cp:revision>37</cp:revision>
  <dcterms:created xsi:type="dcterms:W3CDTF">2017-08-02T20:41:11Z</dcterms:created>
  <dcterms:modified xsi:type="dcterms:W3CDTF">2018-02-02T22:52:08Z</dcterms:modified>
</cp:coreProperties>
</file>