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4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ppt/notesSlides/notesSlide28.xml" ContentType="application/vnd.openxmlformats-officedocument.presentationml.notesSlide+xml"/>
  <Override PartName="/ppt/notesSlides/notesSlide29.xml" ContentType="application/vnd.openxmlformats-officedocument.presentationml.notesSlide+xml"/>
  <Override PartName="/ppt/notesSlides/notesSlide30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saveSubsetFonts="1" autoCompressPictures="0">
  <p:sldMasterIdLst>
    <p:sldMasterId id="2147483870" r:id="rId1"/>
    <p:sldMasterId id="2147483923" r:id="rId2"/>
  </p:sldMasterIdLst>
  <p:notesMasterIdLst>
    <p:notesMasterId r:id="rId33"/>
  </p:notesMasterIdLst>
  <p:handoutMasterIdLst>
    <p:handoutMasterId r:id="rId34"/>
  </p:handoutMasterIdLst>
  <p:sldIdLst>
    <p:sldId id="788" r:id="rId3"/>
    <p:sldId id="789" r:id="rId4"/>
    <p:sldId id="819" r:id="rId5"/>
    <p:sldId id="820" r:id="rId6"/>
    <p:sldId id="821" r:id="rId7"/>
    <p:sldId id="822" r:id="rId8"/>
    <p:sldId id="823" r:id="rId9"/>
    <p:sldId id="824" r:id="rId10"/>
    <p:sldId id="825" r:id="rId11"/>
    <p:sldId id="826" r:id="rId12"/>
    <p:sldId id="827" r:id="rId13"/>
    <p:sldId id="828" r:id="rId14"/>
    <p:sldId id="829" r:id="rId15"/>
    <p:sldId id="830" r:id="rId16"/>
    <p:sldId id="831" r:id="rId17"/>
    <p:sldId id="832" r:id="rId18"/>
    <p:sldId id="833" r:id="rId19"/>
    <p:sldId id="834" r:id="rId20"/>
    <p:sldId id="835" r:id="rId21"/>
    <p:sldId id="836" r:id="rId22"/>
    <p:sldId id="837" r:id="rId23"/>
    <p:sldId id="838" r:id="rId24"/>
    <p:sldId id="839" r:id="rId25"/>
    <p:sldId id="840" r:id="rId26"/>
    <p:sldId id="841" r:id="rId27"/>
    <p:sldId id="842" r:id="rId28"/>
    <p:sldId id="790" r:id="rId29"/>
    <p:sldId id="818" r:id="rId30"/>
    <p:sldId id="816" r:id="rId31"/>
    <p:sldId id="817" r:id="rId32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BLACK FRIDAY by Showeet" id="{421119B9-56D2-824C-B5CE-7F0E6A8113FC}">
          <p14:sldIdLst>
            <p14:sldId id="788"/>
            <p14:sldId id="789"/>
            <p14:sldId id="819"/>
            <p14:sldId id="820"/>
            <p14:sldId id="821"/>
            <p14:sldId id="822"/>
            <p14:sldId id="823"/>
            <p14:sldId id="824"/>
            <p14:sldId id="825"/>
            <p14:sldId id="826"/>
            <p14:sldId id="827"/>
            <p14:sldId id="828"/>
            <p14:sldId id="829"/>
            <p14:sldId id="830"/>
            <p14:sldId id="831"/>
            <p14:sldId id="832"/>
            <p14:sldId id="833"/>
            <p14:sldId id="834"/>
            <p14:sldId id="835"/>
            <p14:sldId id="836"/>
            <p14:sldId id="837"/>
            <p14:sldId id="838"/>
            <p14:sldId id="839"/>
            <p14:sldId id="840"/>
            <p14:sldId id="841"/>
            <p14:sldId id="842"/>
            <p14:sldId id="790"/>
            <p14:sldId id="818"/>
          </p14:sldIdLst>
        </p14:section>
        <p14:section name="CREDITS &amp; COPYRIGHTS" id="{DA1C711B-1490-492D-A9FC-5332F90F7D37}">
          <p14:sldIdLst>
            <p14:sldId id="816"/>
            <p14:sldId id="817"/>
          </p14:sldIdLst>
        </p14:section>
      </p14:sectionLst>
    </p:ex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14124"/>
    <a:srgbClr val="FFEB5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041" autoAdjust="0"/>
    <p:restoredTop sz="95480" autoAdjust="0"/>
  </p:normalViewPr>
  <p:slideViewPr>
    <p:cSldViewPr snapToGrid="0" snapToObjects="1">
      <p:cViewPr varScale="1">
        <p:scale>
          <a:sx n="112" d="100"/>
          <a:sy n="112" d="100"/>
        </p:scale>
        <p:origin x="854" y="91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10" d="100"/>
        <a:sy n="110" d="100"/>
      </p:scale>
      <p:origin x="0" y="0"/>
    </p:cViewPr>
  </p:sorterViewPr>
  <p:notesViewPr>
    <p:cSldViewPr snapToGrid="0" snapToObjects="1">
      <p:cViewPr varScale="1">
        <p:scale>
          <a:sx n="97" d="100"/>
          <a:sy n="97" d="100"/>
        </p:scale>
        <p:origin x="3120" y="200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1.xml"/><Relationship Id="rId18" Type="http://schemas.openxmlformats.org/officeDocument/2006/relationships/slide" Target="slides/slide16.xml"/><Relationship Id="rId26" Type="http://schemas.openxmlformats.org/officeDocument/2006/relationships/slide" Target="slides/slide24.xml"/><Relationship Id="rId21" Type="http://schemas.openxmlformats.org/officeDocument/2006/relationships/slide" Target="slides/slide19.xml"/><Relationship Id="rId34" Type="http://schemas.openxmlformats.org/officeDocument/2006/relationships/handoutMaster" Target="handoutMasters/handoutMaster1.xml"/><Relationship Id="rId7" Type="http://schemas.openxmlformats.org/officeDocument/2006/relationships/slide" Target="slides/slide5.xml"/><Relationship Id="rId12" Type="http://schemas.openxmlformats.org/officeDocument/2006/relationships/slide" Target="slides/slide10.xml"/><Relationship Id="rId17" Type="http://schemas.openxmlformats.org/officeDocument/2006/relationships/slide" Target="slides/slide15.xml"/><Relationship Id="rId25" Type="http://schemas.openxmlformats.org/officeDocument/2006/relationships/slide" Target="slides/slide23.xml"/><Relationship Id="rId33" Type="http://schemas.openxmlformats.org/officeDocument/2006/relationships/notesMaster" Target="notesMasters/notesMaster1.xml"/><Relationship Id="rId38" Type="http://schemas.openxmlformats.org/officeDocument/2006/relationships/tableStyles" Target="tableStyles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4.xml"/><Relationship Id="rId20" Type="http://schemas.openxmlformats.org/officeDocument/2006/relationships/slide" Target="slides/slide18.xml"/><Relationship Id="rId29" Type="http://schemas.openxmlformats.org/officeDocument/2006/relationships/slide" Target="slides/slide27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slide" Target="slides/slide9.xml"/><Relationship Id="rId24" Type="http://schemas.openxmlformats.org/officeDocument/2006/relationships/slide" Target="slides/slide22.xml"/><Relationship Id="rId32" Type="http://schemas.openxmlformats.org/officeDocument/2006/relationships/slide" Target="slides/slide30.xml"/><Relationship Id="rId37" Type="http://schemas.openxmlformats.org/officeDocument/2006/relationships/theme" Target="theme/theme1.xml"/><Relationship Id="rId5" Type="http://schemas.openxmlformats.org/officeDocument/2006/relationships/slide" Target="slides/slide3.xml"/><Relationship Id="rId15" Type="http://schemas.openxmlformats.org/officeDocument/2006/relationships/slide" Target="slides/slide13.xml"/><Relationship Id="rId23" Type="http://schemas.openxmlformats.org/officeDocument/2006/relationships/slide" Target="slides/slide21.xml"/><Relationship Id="rId28" Type="http://schemas.openxmlformats.org/officeDocument/2006/relationships/slide" Target="slides/slide26.xml"/><Relationship Id="rId36" Type="http://schemas.openxmlformats.org/officeDocument/2006/relationships/viewProps" Target="viewProps.xml"/><Relationship Id="rId10" Type="http://schemas.openxmlformats.org/officeDocument/2006/relationships/slide" Target="slides/slide8.xml"/><Relationship Id="rId19" Type="http://schemas.openxmlformats.org/officeDocument/2006/relationships/slide" Target="slides/slide17.xml"/><Relationship Id="rId31" Type="http://schemas.openxmlformats.org/officeDocument/2006/relationships/slide" Target="slides/slide29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slide" Target="slides/slide12.xml"/><Relationship Id="rId22" Type="http://schemas.openxmlformats.org/officeDocument/2006/relationships/slide" Target="slides/slide20.xml"/><Relationship Id="rId27" Type="http://schemas.openxmlformats.org/officeDocument/2006/relationships/slide" Target="slides/slide25.xml"/><Relationship Id="rId30" Type="http://schemas.openxmlformats.org/officeDocument/2006/relationships/slide" Target="slides/slide28.xml"/><Relationship Id="rId35" Type="http://schemas.openxmlformats.org/officeDocument/2006/relationships/presProps" Target="presProps.xml"/><Relationship Id="rId8" Type="http://schemas.openxmlformats.org/officeDocument/2006/relationships/slide" Target="slides/slide6.xml"/><Relationship Id="rId3" Type="http://schemas.openxmlformats.org/officeDocument/2006/relationships/slide" Target="slides/slide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4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65437620-2A00-864A-995B-4E7906C7AFD3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75F9FDC4-D027-B940-BB76-7FF4D3C7DC9B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9BC17C6-02B3-AE43-9E08-A67A1BE095A9}" type="datetimeFigureOut">
              <a:rPr lang="en-GB" smtClean="0"/>
              <a:t>01/11/2024</a:t>
            </a:fld>
            <a:endParaRPr lang="en-GB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1FF45EE-B432-394B-B140-7DBA8E78632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B484E32-9AE2-6244-9A09-B93A8D4138D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8FD1E7B-D27A-6648-94C5-159D85C3B106}" type="slidenum">
              <a:rPr lang="en-GB" smtClean="0"/>
              <a:t>‹#›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802337420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48BE5FC8-3CD7-E64B-90BF-F246F32DF2A1}" type="datetimeFigureOut">
              <a:rPr lang="en-GB" smtClean="0"/>
              <a:t>01/11/2024</a:t>
            </a:fld>
            <a:endParaRPr lang="en-GB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GB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GB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5218154-7734-3F40-80EB-A48166DB1DD3}" type="slidenum">
              <a:rPr lang="en-GB" smtClean="0"/>
              <a:t>‹#›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618793366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8.xml"/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9.xml"/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0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354857866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24194949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3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36038036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4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376260875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944832571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6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72195170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7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079828933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8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793191465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9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133777949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10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208531466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11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480900156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12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490280410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13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010357023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14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619420770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836120149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16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568341640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17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531477873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18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773106145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19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582393734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20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553449824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21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073739608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22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852215931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23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476216897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24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589739086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096123162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26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152012104"/>
      </p:ext>
    </p:extLst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27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907250810"/>
      </p:ext>
    </p:extLst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ABC3E3CA-1F28-3EE2-CDA6-5E36E6BDAEA6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>
            <a:extLst>
              <a:ext uri="{FF2B5EF4-FFF2-40B4-BE49-F238E27FC236}">
                <a16:creationId xmlns:a16="http://schemas.microsoft.com/office/drawing/2014/main" id="{9B89BC59-F197-FB4F-13B5-0CDDFF54B33B}"/>
              </a:ext>
            </a:extLst>
          </p:cNvPr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>
            <a:extLst>
              <a:ext uri="{FF2B5EF4-FFF2-40B4-BE49-F238E27FC236}">
                <a16:creationId xmlns:a16="http://schemas.microsoft.com/office/drawing/2014/main" id="{9DDFA95F-9AB7-DED6-5F35-1BFEBC260D49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B38B8B1-4328-1D9C-72F0-91589E11C5C9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28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287564690"/>
      </p:ext>
    </p:extLst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A5218154-7734-3F40-80EB-A48166DB1DD3}" type="slidenum">
              <a:rPr kumimoji="0" lang="en-GB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29</a:t>
            </a:fld>
            <a:endParaRPr kumimoji="0" lang="en-GB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618452309"/>
      </p:ext>
    </p:extLst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2CA3AB2B-189A-4C92-A457-C6A3833631A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30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46604513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3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4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9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2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3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24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25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26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26.jpg"/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7.png"/><Relationship Id="rId2" Type="http://schemas.openxmlformats.org/officeDocument/2006/relationships/hyperlink" Target="http://www.showeet.com/" TargetMode="External"/><Relationship Id="rId1" Type="http://schemas.openxmlformats.org/officeDocument/2006/relationships/slideMaster" Target="../slideMasters/slideMaster2.xml"/><Relationship Id="rId4" Type="http://schemas.openxmlformats.org/officeDocument/2006/relationships/image" Target="../media/image28.png"/></Relationships>
</file>

<file path=ppt/slideLayouts/_rels/slideLayout2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png"/><Relationship Id="rId2" Type="http://schemas.openxmlformats.org/officeDocument/2006/relationships/image" Target="../media/image28.png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14745" y="924448"/>
            <a:ext cx="5324454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1114745" y="3970008"/>
            <a:ext cx="5324454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050969902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0E7DEF3B-EC08-BFF5-6FFA-E4D6D5DC54D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41644"/>
            <a:ext cx="5773615" cy="1114891"/>
          </a:xfrm>
        </p:spPr>
        <p:txBody>
          <a:bodyPr/>
          <a:lstStyle/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5EEE67EF-EC97-6979-2845-70840B72971C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1568742"/>
            <a:ext cx="7315201" cy="4578058"/>
          </a:xfrm>
        </p:spPr>
        <p:txBody>
          <a:bodyPr wrap="square">
            <a:noAutofit/>
          </a:bodyPr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2141055589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3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737A9C5-B38B-E309-E56E-0D03A7BA5F0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957333" y="924448"/>
            <a:ext cx="5324454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A98BCFB-FEDA-1E8A-A5FF-1703EC79F15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957333" y="3970008"/>
            <a:ext cx="5324454" cy="1963544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816684061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4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B7E8AC5-B7D1-5CF6-1D9B-C2F10E1796C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41644"/>
            <a:ext cx="5773615" cy="1114891"/>
          </a:xfrm>
        </p:spPr>
        <p:txBody>
          <a:bodyPr/>
          <a:lstStyle/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20D3C67-3D4B-B195-E6AA-C3D1D1292CE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1568742"/>
            <a:ext cx="7315201" cy="4578058"/>
          </a:xfrm>
        </p:spPr>
        <p:txBody>
          <a:bodyPr wrap="square">
            <a:no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4062836057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5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0E7DEF3B-EC08-BFF5-6FFA-E4D6D5DC54D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903596" y="341644"/>
            <a:ext cx="6450204" cy="1114891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9" name="Content Placeholder 2">
            <a:extLst>
              <a:ext uri="{FF2B5EF4-FFF2-40B4-BE49-F238E27FC236}">
                <a16:creationId xmlns:a16="http://schemas.microsoft.com/office/drawing/2014/main" id="{5EEE67EF-EC97-6979-2845-70840B72971C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536642" y="1568742"/>
            <a:ext cx="5817158" cy="4630722"/>
          </a:xfrm>
        </p:spPr>
        <p:txBody>
          <a:bodyPr/>
          <a:lstStyle>
            <a:lvl1pPr algn="r">
              <a:defRPr/>
            </a:lvl1pPr>
            <a:lvl2pPr algn="r">
              <a:defRPr/>
            </a:lvl2pPr>
            <a:lvl3pPr algn="r">
              <a:defRPr/>
            </a:lvl3pPr>
            <a:lvl4pPr algn="r">
              <a:defRPr/>
            </a:lvl4pPr>
            <a:lvl5pPr algn="r">
              <a:defRPr/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222000852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A6B75DC-052E-63FA-8130-A62F12FCECC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78498"/>
            <a:ext cx="5991808" cy="2296938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81AC9BEB-4CCF-90E3-E97C-3D5EEB7DC1E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045560"/>
            <a:ext cx="5431971" cy="1871673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41925799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7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EFE148A-68D7-A7A0-D853-8220001402E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316823" y="924448"/>
            <a:ext cx="4964963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03E6FCA-E9F2-DAC6-F5E9-310882B8AE5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316823" y="3970008"/>
            <a:ext cx="4964963" cy="1963544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228031635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8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ABF77FD-7F31-31C5-8966-52FBAB1C54F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41644"/>
            <a:ext cx="7315200" cy="1114891"/>
          </a:xfrm>
        </p:spPr>
        <p:txBody>
          <a:bodyPr>
            <a:noAutofit/>
          </a:bodyPr>
          <a:lstStyle>
            <a:lvl1pPr>
              <a:defRPr sz="4400"/>
            </a:lvl1pPr>
          </a:lstStyle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57E8B48-DE70-381E-A43C-16AE4EC052E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8" y="1568742"/>
            <a:ext cx="7315201" cy="4630722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1374037407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9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48F41A5-6B5B-D501-99E8-88D9EC133D7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41644"/>
            <a:ext cx="5717147" cy="1114891"/>
          </a:xfrm>
        </p:spPr>
        <p:txBody>
          <a:bodyPr>
            <a:noAutofit/>
          </a:bodyPr>
          <a:lstStyle>
            <a:lvl1pPr>
              <a:defRPr sz="4400"/>
            </a:lvl1pPr>
          </a:lstStyle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7" name="Content Placeholder 2">
            <a:extLst>
              <a:ext uri="{FF2B5EF4-FFF2-40B4-BE49-F238E27FC236}">
                <a16:creationId xmlns:a16="http://schemas.microsoft.com/office/drawing/2014/main" id="{758CDB34-6411-5E57-A60A-7D4AA676C866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8" y="1568742"/>
            <a:ext cx="7315201" cy="4630722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2492032463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BF493696-8209-2FF3-3DC9-EE47B32A52A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725747" y="924448"/>
            <a:ext cx="3556040" cy="2875436"/>
          </a:xfrm>
        </p:spPr>
        <p:txBody>
          <a:bodyPr anchor="b">
            <a:noAutofit/>
          </a:bodyPr>
          <a:lstStyle>
            <a:lvl1pPr algn="ctr">
              <a:defRPr sz="48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D6226376-0E43-086F-4D56-AA81C750E49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845419" y="3970008"/>
            <a:ext cx="2436367" cy="1963544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152530182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F2779CA-1B72-DAAE-54D5-9CFBE60A48D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22514"/>
            <a:ext cx="10515600" cy="1047354"/>
          </a:xfrm>
        </p:spPr>
        <p:txBody>
          <a:bodyPr anchor="b">
            <a:normAutofit/>
          </a:bodyPr>
          <a:lstStyle>
            <a:lvl1pPr algn="ctr">
              <a:defRPr sz="4800">
                <a:solidFill>
                  <a:schemeClr val="accent6"/>
                </a:solidFill>
              </a:defRPr>
            </a:lvl1pPr>
          </a:lstStyle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3C3F136-F146-1F20-B8D3-59D95F2D649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739993"/>
            <a:ext cx="10515600" cy="574000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970867295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A1ED68C-C694-3AFB-8509-888BD7B5571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924448"/>
            <a:ext cx="5394649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8E38AD5C-BEF5-1B2D-B0D3-DD2A72C0D2F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3970008"/>
            <a:ext cx="5394649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390605927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2666BB2-9ED6-D178-7F04-582BD86721B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41644"/>
            <a:ext cx="6677968" cy="1114891"/>
          </a:xfrm>
        </p:spPr>
        <p:txBody>
          <a:bodyPr>
            <a:noAutofit/>
          </a:bodyPr>
          <a:lstStyle>
            <a:lvl1pPr>
              <a:defRPr sz="4400"/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11311CD-54E4-E4CC-9AEE-42D028B6E9D7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1568742"/>
            <a:ext cx="6677968" cy="4630722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1890593874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8C4D8D4-4AFF-4839-ADDD-21F4BD5B774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698889"/>
            <a:ext cx="5861180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9930D79-56B2-3291-AD84-3F8DE29C30A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744449"/>
            <a:ext cx="5861180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698552904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BE9A39C-4AAB-3B85-F76B-CAE58B95680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568751" y="625868"/>
            <a:ext cx="4713036" cy="2875436"/>
          </a:xfrm>
        </p:spPr>
        <p:txBody>
          <a:bodyPr anchor="b">
            <a:normAutofit/>
          </a:bodyPr>
          <a:lstStyle>
            <a:lvl1pPr algn="r">
              <a:defRPr sz="54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B87D97C-78EE-5B9F-2008-9DA61E5EA11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819053" y="3671428"/>
            <a:ext cx="3462734" cy="1963544"/>
          </a:xfrm>
        </p:spPr>
        <p:txBody>
          <a:bodyPr>
            <a:normAutofit/>
          </a:bodyPr>
          <a:lstStyle>
            <a:lvl1pPr marL="0" indent="0" algn="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416161427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237A97F-0F1F-8BC6-B837-52CF6511882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41644"/>
            <a:ext cx="7210531" cy="1114891"/>
          </a:xfrm>
        </p:spPr>
        <p:txBody>
          <a:bodyPr>
            <a:noAutofit/>
          </a:bodyPr>
          <a:lstStyle>
            <a:lvl1pPr>
              <a:defRPr sz="4400"/>
            </a:lvl1pPr>
          </a:lstStyle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59FBD54-4EA6-78D8-A7E9-EBA08191880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1568742"/>
            <a:ext cx="6019801" cy="4630722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2587140595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07D32EE-D989-30C2-F3B1-ED775462DFB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41644"/>
            <a:ext cx="6178421" cy="1114891"/>
          </a:xfrm>
        </p:spPr>
        <p:txBody>
          <a:bodyPr>
            <a:noAutofit/>
          </a:bodyPr>
          <a:lstStyle>
            <a:lvl1pPr>
              <a:defRPr sz="4400"/>
            </a:lvl1pPr>
          </a:lstStyle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9EB8F0D-D509-9DEF-4538-AAC63C536B3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1568742"/>
            <a:ext cx="6178421" cy="4630722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4139628488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8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4D825E7-2980-595D-A71C-114ADAB6195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53564"/>
            <a:ext cx="4676192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B8403ED-F16C-29E2-1DCF-A547DDE673F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599124"/>
            <a:ext cx="2371531" cy="216953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225239088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9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A0A8DE0-3256-5CDF-A39A-88D6D1C3562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924448"/>
            <a:ext cx="4732176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2217D8C-51FD-39F3-FDC3-43DC1A2C202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970008"/>
            <a:ext cx="4732176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314789428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0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50DA6C7-1C5B-43D1-5526-BF2C5CC6E8D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924448"/>
            <a:ext cx="4984102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67C0160D-9944-FB62-0062-92678FC8D2F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970008"/>
            <a:ext cx="4984102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701989100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A22DDD0-C3BE-8CBF-556A-9D17DD98413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41644"/>
            <a:ext cx="6677968" cy="1114891"/>
          </a:xfrm>
        </p:spPr>
        <p:txBody>
          <a:bodyPr/>
          <a:lstStyle/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5B63952D-0231-AB60-F1FA-509727BDFFEB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1568742"/>
            <a:ext cx="6677968" cy="4630722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452401107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E2F1FF9-5A1F-EE44-C88F-C8F0D311094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924448"/>
            <a:ext cx="4984102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ED3C787-2E6F-C8A0-D863-1E098C303B96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970008"/>
            <a:ext cx="4984102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3915284867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3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2B397CF-E9F4-A755-54E0-C5B4A7ADF1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957333" y="700513"/>
            <a:ext cx="5324454" cy="3367634"/>
          </a:xfrm>
        </p:spPr>
        <p:txBody>
          <a:bodyPr anchor="b"/>
          <a:lstStyle>
            <a:lvl1pPr algn="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AA54CB9-6033-D98C-E492-CC2DC102649A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739951" y="4329403"/>
            <a:ext cx="6541836" cy="1380213"/>
          </a:xfrm>
        </p:spPr>
        <p:txBody>
          <a:bodyPr>
            <a:normAutofit/>
          </a:bodyPr>
          <a:lstStyle>
            <a:lvl1pPr marL="0" indent="0" algn="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021836557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4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E2523096-6497-4B63-D03C-99D9F8F464B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924448"/>
            <a:ext cx="4984102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014ED26A-4C5D-0033-4061-434D7EE3396B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970008"/>
            <a:ext cx="4984102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016161747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5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F62227D-50D2-B14B-328D-E2285454078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176374"/>
            <a:ext cx="5324454" cy="2875436"/>
          </a:xfrm>
        </p:spPr>
        <p:txBody>
          <a:bodyPr anchor="b"/>
          <a:lstStyle>
            <a:lvl1pPr algn="l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8EA6114-B1AE-73DD-92FE-E5A429E7AD7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221934"/>
            <a:ext cx="5324454" cy="1187365"/>
          </a:xfrm>
        </p:spPr>
        <p:txBody>
          <a:bodyPr>
            <a:normAutofit/>
          </a:bodyPr>
          <a:lstStyle>
            <a:lvl1pPr marL="0" indent="0" algn="l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940408812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30942"/>
            <a:ext cx="10515600" cy="925593"/>
          </a:xfrm>
        </p:spPr>
        <p:txBody>
          <a:bodyPr/>
          <a:lstStyle/>
          <a:p>
            <a:r>
              <a:rPr lang="en-US" dirty="0"/>
              <a:t>Click to edit Master title style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568742"/>
            <a:ext cx="10515600" cy="4630722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‹#›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4112062804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7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327137270"/>
      </p:ext>
    </p:extLst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ransition">
    <p:bg>
      <p:bgPr>
        <a:solidFill>
          <a:srgbClr val="222A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823766"/>
            <a:ext cx="9144000" cy="1655762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sp>
        <p:nvSpPr>
          <p:cNvPr id="7" name="Rectangle 6"/>
          <p:cNvSpPr/>
          <p:nvPr userDrawn="1"/>
        </p:nvSpPr>
        <p:spPr>
          <a:xfrm>
            <a:off x="0" y="6021288"/>
            <a:ext cx="12192000" cy="836712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pic>
        <p:nvPicPr>
          <p:cNvPr id="8" name="Picture 7">
            <a:hlinkClick r:id="rId2"/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200456" y="6214072"/>
            <a:ext cx="1627773" cy="451143"/>
          </a:xfrm>
          <a:prstGeom prst="rect">
            <a:avLst/>
          </a:prstGeom>
        </p:spPr>
      </p:pic>
      <p:pic>
        <p:nvPicPr>
          <p:cNvPr id="6" name="Picture 5"/>
          <p:cNvPicPr>
            <a:picLocks noChangeAspect="1"/>
          </p:cNvPicPr>
          <p:nvPr userDrawn="1"/>
        </p:nvPicPr>
        <p:blipFill rotWithShape="1"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4937768"/>
            <a:ext cx="1095488" cy="1083520"/>
          </a:xfrm>
          <a:prstGeom prst="rect">
            <a:avLst/>
          </a:prstGeom>
        </p:spPr>
      </p:pic>
      <p:grpSp>
        <p:nvGrpSpPr>
          <p:cNvPr id="11" name="Group 10"/>
          <p:cNvGrpSpPr/>
          <p:nvPr userDrawn="1"/>
        </p:nvGrpSpPr>
        <p:grpSpPr>
          <a:xfrm>
            <a:off x="8704796" y="6336792"/>
            <a:ext cx="1470980" cy="307777"/>
            <a:chOff x="8616280" y="6285754"/>
            <a:chExt cx="1470980" cy="307777"/>
          </a:xfrm>
        </p:grpSpPr>
        <p:sp>
          <p:nvSpPr>
            <p:cNvPr id="12" name="TextBox 11"/>
            <p:cNvSpPr txBox="1"/>
            <p:nvPr userDrawn="1"/>
          </p:nvSpPr>
          <p:spPr>
            <a:xfrm>
              <a:off x="8616280" y="6285754"/>
              <a:ext cx="1470980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>
                  <a:solidFill>
                    <a:schemeClr val="tx1"/>
                  </a:solidFill>
                </a:rPr>
                <a:t>Made with       by </a:t>
              </a:r>
            </a:p>
          </p:txBody>
        </p:sp>
        <p:sp>
          <p:nvSpPr>
            <p:cNvPr id="13" name="Freeform 290"/>
            <p:cNvSpPr/>
            <p:nvPr userDrawn="1"/>
          </p:nvSpPr>
          <p:spPr>
            <a:xfrm>
              <a:off x="9544347" y="6374509"/>
              <a:ext cx="152053" cy="130265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502838521"/>
      </p:ext>
    </p:extLst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howee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icture 1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pic>
        <p:nvPicPr>
          <p:cNvPr id="3" name="Picture 2">
            <a:extLst>
              <a:ext uri="{FF2B5EF4-FFF2-40B4-BE49-F238E27FC236}">
                <a16:creationId xmlns:a16="http://schemas.microsoft.com/office/drawing/2014/main" id="{8A819156-29C0-AB15-4D78-CB4821CAA909}"/>
              </a:ext>
            </a:extLst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4638930" y="341031"/>
            <a:ext cx="2914141" cy="804743"/>
          </a:xfrm>
          <a:prstGeom prst="rect">
            <a:avLst/>
          </a:prstGeom>
        </p:spPr>
      </p:pic>
      <p:sp>
        <p:nvSpPr>
          <p:cNvPr id="4" name="Rectangle 3">
            <a:extLst>
              <a:ext uri="{FF2B5EF4-FFF2-40B4-BE49-F238E27FC236}">
                <a16:creationId xmlns:a16="http://schemas.microsoft.com/office/drawing/2014/main" id="{67849BAD-D308-8E79-1E29-32DC0EC2BDFF}"/>
              </a:ext>
            </a:extLst>
          </p:cNvPr>
          <p:cNvSpPr/>
          <p:nvPr userDrawn="1"/>
        </p:nvSpPr>
        <p:spPr>
          <a:xfrm>
            <a:off x="2185947" y="2158991"/>
            <a:ext cx="7820106" cy="34163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marL="0" marR="0" lvl="0" indent="0" algn="ctr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5400" b="0" i="0" u="none" strike="noStrike" kern="120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Free </a:t>
            </a:r>
            <a:r>
              <a:rPr kumimoji="0" lang="en-US" sz="54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creative templates</a:t>
            </a:r>
            <a:r>
              <a:rPr kumimoji="0" lang="en-US" sz="5400" b="0" i="0" u="none" strike="noStrike" kern="120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, charts, diagrams and maps for your outstanding presentations</a:t>
            </a:r>
          </a:p>
        </p:txBody>
      </p:sp>
    </p:spTree>
    <p:extLst>
      <p:ext uri="{BB962C8B-B14F-4D97-AF65-F5344CB8AC3E}">
        <p14:creationId xmlns:p14="http://schemas.microsoft.com/office/powerpoint/2010/main" val="322696577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theme" Target="../theme/theme2.xml"/><Relationship Id="rId2" Type="http://schemas.openxmlformats.org/officeDocument/2006/relationships/slideLayout" Target="../slideLayouts/slideLayout29.xml"/><Relationship Id="rId1" Type="http://schemas.openxmlformats.org/officeDocument/2006/relationships/slideLayout" Target="../slideLayouts/slideLayout2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11B125E-09FD-C94D-A96F-238E498F925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72FF0E6-16FA-E244-B924-9B9208C8881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6962B8C-7F0C-974B-9D63-70DB3A063167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F900D9F5-7404-584E-97B3-6C22709CC83C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A6A2D40-4618-124F-BD22-11E2D3E72103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fld id="{29E298FE-CD24-8C46-983A-691BFAE2F12E}" type="slidenum">
              <a:rPr lang="fr-FR" smtClean="0"/>
              <a:pPr/>
              <a:t>‹#›</a:t>
            </a:fld>
            <a:endParaRPr lang="fr-FR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3A8D0A48-1A09-466C-8EDC-B31E689400EE}"/>
              </a:ext>
            </a:extLst>
          </p:cNvPr>
          <p:cNvSpPr/>
          <p:nvPr userDrawn="1"/>
        </p:nvSpPr>
        <p:spPr>
          <a:xfrm rot="5400000">
            <a:off x="11604686" y="5799926"/>
            <a:ext cx="1839158" cy="276999"/>
          </a:xfrm>
          <a:prstGeom prst="rect">
            <a:avLst/>
          </a:prstGeom>
        </p:spPr>
        <p:txBody>
          <a:bodyPr wrap="none">
            <a:spAutoFit/>
          </a:bodyPr>
          <a:lstStyle>
            <a:defPPr>
              <a:defRPr lang="fr-FR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200" dirty="0">
                <a:solidFill>
                  <a:prstClr val="black"/>
                </a:solidFill>
              </a:rPr>
              <a:t>© Copyright Showeet.com</a:t>
            </a:r>
          </a:p>
        </p:txBody>
      </p:sp>
    </p:spTree>
    <p:extLst>
      <p:ext uri="{BB962C8B-B14F-4D97-AF65-F5344CB8AC3E}">
        <p14:creationId xmlns:p14="http://schemas.microsoft.com/office/powerpoint/2010/main" val="42295977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871" r:id="rId1"/>
    <p:sldLayoutId id="2147483872" r:id="rId2"/>
    <p:sldLayoutId id="2147483897" r:id="rId3"/>
    <p:sldLayoutId id="2147483926" r:id="rId4"/>
    <p:sldLayoutId id="2147483927" r:id="rId5"/>
    <p:sldLayoutId id="2147483929" r:id="rId6"/>
    <p:sldLayoutId id="2147483936" r:id="rId7"/>
    <p:sldLayoutId id="2147483937" r:id="rId8"/>
    <p:sldLayoutId id="2147483938" r:id="rId9"/>
    <p:sldLayoutId id="2147483939" r:id="rId10"/>
    <p:sldLayoutId id="2147483940" r:id="rId11"/>
    <p:sldLayoutId id="2147483941" r:id="rId12"/>
    <p:sldLayoutId id="2147483942" r:id="rId13"/>
    <p:sldLayoutId id="2147483943" r:id="rId14"/>
    <p:sldLayoutId id="2147483932" r:id="rId15"/>
    <p:sldLayoutId id="2147483933" r:id="rId16"/>
    <p:sldLayoutId id="2147483934" r:id="rId17"/>
    <p:sldLayoutId id="2147483935" r:id="rId18"/>
    <p:sldLayoutId id="2147483930" r:id="rId19"/>
    <p:sldLayoutId id="2147483931" r:id="rId20"/>
    <p:sldLayoutId id="2147483945" r:id="rId21"/>
    <p:sldLayoutId id="2147483946" r:id="rId22"/>
    <p:sldLayoutId id="2147483944" r:id="rId23"/>
    <p:sldLayoutId id="2147483928" r:id="rId24"/>
    <p:sldLayoutId id="2147483947" r:id="rId25"/>
    <p:sldLayoutId id="2147483896" r:id="rId26"/>
    <p:sldLayoutId id="2147483948" r:id="rId2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i="0" kern="1200">
          <a:solidFill>
            <a:schemeClr val="accent6"/>
          </a:solidFill>
          <a:latin typeface="Arial Black" panose="020B0604020202020204" pitchFamily="34" charset="0"/>
          <a:ea typeface="+mj-ea"/>
          <a:cs typeface="Arial Black" panose="020B0604020202020204" pitchFamily="34" charset="0"/>
        </a:defRPr>
      </a:lvl1pPr>
    </p:titleStyle>
    <p:bodyStyle>
      <a:lvl1pPr marL="228600" indent="-228600" algn="l" defTabSz="914400" rtl="0" eaLnBrk="1" latinLnBrk="0" hangingPunct="1">
        <a:lnSpc>
          <a:spcPct val="10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1pPr>
      <a:lvl2pPr marL="6858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2pPr>
      <a:lvl3pPr marL="11430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3pPr>
      <a:lvl4pPr marL="16002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4pPr>
      <a:lvl5pPr marL="20574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1E263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88066420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924" r:id="rId1"/>
    <p:sldLayoutId id="2147483925" r:id="rId2"/>
  </p:sldLayoutIdLst>
  <p:hf hdr="0"/>
  <p:txStyles>
    <p:titleStyle>
      <a:lvl1pPr algn="l" defTabSz="914354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589" indent="-228589" algn="l" defTabSz="914354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76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94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120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298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474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65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829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00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7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354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53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709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886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06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24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41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3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5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6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7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8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9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20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2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2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23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24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25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26.xml"/></Relationships>
</file>

<file path=ppt/slides/_rels/slide2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27.xml"/></Relationships>
</file>

<file path=ppt/slides/_rels/slide2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8.xml"/><Relationship Id="rId1" Type="http://schemas.openxmlformats.org/officeDocument/2006/relationships/slideLayout" Target="../slideLayouts/slideLayout27.xml"/></Relationships>
</file>

<file path=ppt/slides/_rels/slide2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9.xml"/><Relationship Id="rId1" Type="http://schemas.openxmlformats.org/officeDocument/2006/relationships/slideLayout" Target="../slideLayouts/slideLayout28.xml"/></Relationships>
</file>

<file path=ppt/slides/_rels/slide30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showeet.com/" TargetMode="External"/><Relationship Id="rId2" Type="http://schemas.openxmlformats.org/officeDocument/2006/relationships/notesSlide" Target="../notesSlides/notesSlide30.xml"/><Relationship Id="rId1" Type="http://schemas.openxmlformats.org/officeDocument/2006/relationships/slideLayout" Target="../slideLayouts/slideLayout29.xml"/><Relationship Id="rId6" Type="http://schemas.openxmlformats.org/officeDocument/2006/relationships/hyperlink" Target="http://twitter.com/showeet" TargetMode="External"/><Relationship Id="rId5" Type="http://schemas.openxmlformats.org/officeDocument/2006/relationships/hyperlink" Target="http://pinterest.com/showeet/pins" TargetMode="External"/><Relationship Id="rId4" Type="http://schemas.openxmlformats.org/officeDocument/2006/relationships/hyperlink" Target="http://www.facebook.com/showeetcom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DE72E143-C727-277B-F7FD-065105C6345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114745" y="3970008"/>
            <a:ext cx="5324454" cy="1187365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  <a:endParaRPr lang="en-US" dirty="0"/>
          </a:p>
        </p:txBody>
      </p:sp>
      <p:sp>
        <p:nvSpPr>
          <p:cNvPr id="6" name="Freeform 5">
            <a:extLst>
              <a:ext uri="{FF2B5EF4-FFF2-40B4-BE49-F238E27FC236}">
                <a16:creationId xmlns:a16="http://schemas.microsoft.com/office/drawing/2014/main" id="{A686837E-0B22-593E-3FEF-5D916922279A}"/>
              </a:ext>
            </a:extLst>
          </p:cNvPr>
          <p:cNvSpPr/>
          <p:nvPr/>
        </p:nvSpPr>
        <p:spPr>
          <a:xfrm>
            <a:off x="1369874" y="872032"/>
            <a:ext cx="4825652" cy="2857822"/>
          </a:xfrm>
          <a:custGeom>
            <a:avLst/>
            <a:gdLst>
              <a:gd name="connsiteX0" fmla="*/ 1311238 w 1580719"/>
              <a:gd name="connsiteY0" fmla="*/ 714486 h 936125"/>
              <a:gd name="connsiteX1" fmla="*/ 1224720 w 1580719"/>
              <a:gd name="connsiteY1" fmla="*/ 528961 h 936125"/>
              <a:gd name="connsiteX2" fmla="*/ 1302019 w 1580719"/>
              <a:gd name="connsiteY2" fmla="*/ 528961 h 936125"/>
              <a:gd name="connsiteX3" fmla="*/ 1347405 w 1580719"/>
              <a:gd name="connsiteY3" fmla="*/ 641550 h 936125"/>
              <a:gd name="connsiteX4" fmla="*/ 1392082 w 1580719"/>
              <a:gd name="connsiteY4" fmla="*/ 528961 h 936125"/>
              <a:gd name="connsiteX5" fmla="*/ 1469381 w 1580719"/>
              <a:gd name="connsiteY5" fmla="*/ 528961 h 936125"/>
              <a:gd name="connsiteX6" fmla="*/ 1382863 w 1580719"/>
              <a:gd name="connsiteY6" fmla="*/ 714486 h 936125"/>
              <a:gd name="connsiteX7" fmla="*/ 1382863 w 1580719"/>
              <a:gd name="connsiteY7" fmla="*/ 841947 h 936125"/>
              <a:gd name="connsiteX8" fmla="*/ 1311947 w 1580719"/>
              <a:gd name="connsiteY8" fmla="*/ 841947 h 936125"/>
              <a:gd name="connsiteX9" fmla="*/ 1311947 w 1580719"/>
              <a:gd name="connsiteY9" fmla="*/ 714486 h 936125"/>
              <a:gd name="connsiteX10" fmla="*/ 1048849 w 1580719"/>
              <a:gd name="connsiteY10" fmla="*/ 841947 h 936125"/>
              <a:gd name="connsiteX11" fmla="*/ 975096 w 1580719"/>
              <a:gd name="connsiteY11" fmla="*/ 841947 h 936125"/>
              <a:gd name="connsiteX12" fmla="*/ 1079343 w 1580719"/>
              <a:gd name="connsiteY12" fmla="*/ 528961 h 936125"/>
              <a:gd name="connsiteX13" fmla="*/ 1133948 w 1580719"/>
              <a:gd name="connsiteY13" fmla="*/ 528961 h 936125"/>
              <a:gd name="connsiteX14" fmla="*/ 1238195 w 1580719"/>
              <a:gd name="connsiteY14" fmla="*/ 841947 h 936125"/>
              <a:gd name="connsiteX15" fmla="*/ 1164442 w 1580719"/>
              <a:gd name="connsiteY15" fmla="*/ 841947 h 936125"/>
              <a:gd name="connsiteX16" fmla="*/ 1150968 w 1580719"/>
              <a:gd name="connsiteY16" fmla="*/ 795211 h 936125"/>
              <a:gd name="connsiteX17" fmla="*/ 1062323 w 1580719"/>
              <a:gd name="connsiteY17" fmla="*/ 795211 h 936125"/>
              <a:gd name="connsiteX18" fmla="*/ 1048140 w 1580719"/>
              <a:gd name="connsiteY18" fmla="*/ 841947 h 936125"/>
              <a:gd name="connsiteX19" fmla="*/ 1082888 w 1580719"/>
              <a:gd name="connsiteY19" fmla="*/ 731481 h 936125"/>
              <a:gd name="connsiteX20" fmla="*/ 1133239 w 1580719"/>
              <a:gd name="connsiteY20" fmla="*/ 731481 h 936125"/>
              <a:gd name="connsiteX21" fmla="*/ 1109127 w 1580719"/>
              <a:gd name="connsiteY21" fmla="*/ 647923 h 936125"/>
              <a:gd name="connsiteX22" fmla="*/ 1083598 w 1580719"/>
              <a:gd name="connsiteY22" fmla="*/ 731481 h 936125"/>
              <a:gd name="connsiteX23" fmla="*/ 265935 w 1580719"/>
              <a:gd name="connsiteY23" fmla="*/ 184109 h 936125"/>
              <a:gd name="connsiteX24" fmla="*/ 238278 w 1580719"/>
              <a:gd name="connsiteY24" fmla="*/ 158617 h 936125"/>
              <a:gd name="connsiteX25" fmla="*/ 190055 w 1580719"/>
              <a:gd name="connsiteY25" fmla="*/ 158617 h 936125"/>
              <a:gd name="connsiteX26" fmla="*/ 190055 w 1580719"/>
              <a:gd name="connsiteY26" fmla="*/ 209601 h 936125"/>
              <a:gd name="connsiteX27" fmla="*/ 238278 w 1580719"/>
              <a:gd name="connsiteY27" fmla="*/ 209601 h 936125"/>
              <a:gd name="connsiteX28" fmla="*/ 265935 w 1580719"/>
              <a:gd name="connsiteY28" fmla="*/ 184109 h 936125"/>
              <a:gd name="connsiteX29" fmla="*/ 270190 w 1580719"/>
              <a:gd name="connsiteY29" fmla="*/ 305905 h 936125"/>
              <a:gd name="connsiteX30" fmla="*/ 241824 w 1580719"/>
              <a:gd name="connsiteY30" fmla="*/ 278997 h 936125"/>
              <a:gd name="connsiteX31" fmla="*/ 190055 w 1580719"/>
              <a:gd name="connsiteY31" fmla="*/ 278997 h 936125"/>
              <a:gd name="connsiteX32" fmla="*/ 190055 w 1580719"/>
              <a:gd name="connsiteY32" fmla="*/ 334229 h 936125"/>
              <a:gd name="connsiteX33" fmla="*/ 241824 w 1580719"/>
              <a:gd name="connsiteY33" fmla="*/ 334229 h 936125"/>
              <a:gd name="connsiteX34" fmla="*/ 270190 w 1580719"/>
              <a:gd name="connsiteY34" fmla="*/ 306613 h 936125"/>
              <a:gd name="connsiteX35" fmla="*/ 767312 w 1580719"/>
              <a:gd name="connsiteY35" fmla="*/ 208185 h 936125"/>
              <a:gd name="connsiteX36" fmla="*/ 738945 w 1580719"/>
              <a:gd name="connsiteY36" fmla="*/ 291743 h 936125"/>
              <a:gd name="connsiteX37" fmla="*/ 793551 w 1580719"/>
              <a:gd name="connsiteY37" fmla="*/ 291743 h 936125"/>
              <a:gd name="connsiteX38" fmla="*/ 767312 w 1580719"/>
              <a:gd name="connsiteY38" fmla="*/ 208185 h 936125"/>
              <a:gd name="connsiteX39" fmla="*/ 424078 w 1580719"/>
              <a:gd name="connsiteY39" fmla="*/ 841947 h 936125"/>
              <a:gd name="connsiteX40" fmla="*/ 353162 w 1580719"/>
              <a:gd name="connsiteY40" fmla="*/ 841947 h 936125"/>
              <a:gd name="connsiteX41" fmla="*/ 353162 w 1580719"/>
              <a:gd name="connsiteY41" fmla="*/ 528961 h 936125"/>
              <a:gd name="connsiteX42" fmla="*/ 466628 w 1580719"/>
              <a:gd name="connsiteY42" fmla="*/ 528961 h 936125"/>
              <a:gd name="connsiteX43" fmla="*/ 564492 w 1580719"/>
              <a:gd name="connsiteY43" fmla="*/ 629513 h 936125"/>
              <a:gd name="connsiteX44" fmla="*/ 517687 w 1580719"/>
              <a:gd name="connsiteY44" fmla="*/ 710946 h 936125"/>
              <a:gd name="connsiteX45" fmla="*/ 580094 w 1580719"/>
              <a:gd name="connsiteY45" fmla="*/ 841238 h 936125"/>
              <a:gd name="connsiteX46" fmla="*/ 498540 w 1580719"/>
              <a:gd name="connsiteY46" fmla="*/ 841238 h 936125"/>
              <a:gd name="connsiteX47" fmla="*/ 447480 w 1580719"/>
              <a:gd name="connsiteY47" fmla="*/ 725108 h 936125"/>
              <a:gd name="connsiteX48" fmla="*/ 423369 w 1580719"/>
              <a:gd name="connsiteY48" fmla="*/ 725108 h 936125"/>
              <a:gd name="connsiteX49" fmla="*/ 423369 w 1580719"/>
              <a:gd name="connsiteY49" fmla="*/ 841238 h 936125"/>
              <a:gd name="connsiteX50" fmla="*/ 424078 w 1580719"/>
              <a:gd name="connsiteY50" fmla="*/ 661378 h 936125"/>
              <a:gd name="connsiteX51" fmla="*/ 463791 w 1580719"/>
              <a:gd name="connsiteY51" fmla="*/ 661378 h 936125"/>
              <a:gd name="connsiteX52" fmla="*/ 494285 w 1580719"/>
              <a:gd name="connsiteY52" fmla="*/ 629513 h 936125"/>
              <a:gd name="connsiteX53" fmla="*/ 463791 w 1580719"/>
              <a:gd name="connsiteY53" fmla="*/ 597648 h 936125"/>
              <a:gd name="connsiteX54" fmla="*/ 424078 w 1580719"/>
              <a:gd name="connsiteY54" fmla="*/ 597648 h 936125"/>
              <a:gd name="connsiteX55" fmla="*/ 424078 w 1580719"/>
              <a:gd name="connsiteY55" fmla="*/ 660670 h 936125"/>
              <a:gd name="connsiteX56" fmla="*/ 183673 w 1580719"/>
              <a:gd name="connsiteY56" fmla="*/ 720859 h 936125"/>
              <a:gd name="connsiteX57" fmla="*/ 290047 w 1580719"/>
              <a:gd name="connsiteY57" fmla="*/ 720859 h 936125"/>
              <a:gd name="connsiteX58" fmla="*/ 290047 w 1580719"/>
              <a:gd name="connsiteY58" fmla="*/ 652172 h 936125"/>
              <a:gd name="connsiteX59" fmla="*/ 183673 w 1580719"/>
              <a:gd name="connsiteY59" fmla="*/ 652172 h 936125"/>
              <a:gd name="connsiteX60" fmla="*/ 183673 w 1580719"/>
              <a:gd name="connsiteY60" fmla="*/ 596939 h 936125"/>
              <a:gd name="connsiteX61" fmla="*/ 308485 w 1580719"/>
              <a:gd name="connsiteY61" fmla="*/ 596939 h 936125"/>
              <a:gd name="connsiteX62" fmla="*/ 308485 w 1580719"/>
              <a:gd name="connsiteY62" fmla="*/ 528252 h 936125"/>
              <a:gd name="connsiteX63" fmla="*/ 113466 w 1580719"/>
              <a:gd name="connsiteY63" fmla="*/ 528252 h 936125"/>
              <a:gd name="connsiteX64" fmla="*/ 113466 w 1580719"/>
              <a:gd name="connsiteY64" fmla="*/ 841238 h 936125"/>
              <a:gd name="connsiteX65" fmla="*/ 184382 w 1580719"/>
              <a:gd name="connsiteY65" fmla="*/ 841238 h 936125"/>
              <a:gd name="connsiteX66" fmla="*/ 184382 w 1580719"/>
              <a:gd name="connsiteY66" fmla="*/ 720151 h 936125"/>
              <a:gd name="connsiteX67" fmla="*/ 1580719 w 1580719"/>
              <a:gd name="connsiteY67" fmla="*/ 76476 h 936125"/>
              <a:gd name="connsiteX68" fmla="*/ 1580719 w 1580719"/>
              <a:gd name="connsiteY68" fmla="*/ 859649 h 936125"/>
              <a:gd name="connsiteX69" fmla="*/ 1504130 w 1580719"/>
              <a:gd name="connsiteY69" fmla="*/ 936126 h 936125"/>
              <a:gd name="connsiteX70" fmla="*/ 76589 w 1580719"/>
              <a:gd name="connsiteY70" fmla="*/ 936126 h 936125"/>
              <a:gd name="connsiteX71" fmla="*/ 0 w 1580719"/>
              <a:gd name="connsiteY71" fmla="*/ 859649 h 936125"/>
              <a:gd name="connsiteX72" fmla="*/ 0 w 1580719"/>
              <a:gd name="connsiteY72" fmla="*/ 456733 h 936125"/>
              <a:gd name="connsiteX73" fmla="*/ 0 w 1580719"/>
              <a:gd name="connsiteY73" fmla="*/ 456733 h 936125"/>
              <a:gd name="connsiteX74" fmla="*/ 0 w 1580719"/>
              <a:gd name="connsiteY74" fmla="*/ 76476 h 936125"/>
              <a:gd name="connsiteX75" fmla="*/ 76589 w 1580719"/>
              <a:gd name="connsiteY75" fmla="*/ 0 h 936125"/>
              <a:gd name="connsiteX76" fmla="*/ 1504130 w 1580719"/>
              <a:gd name="connsiteY76" fmla="*/ 0 h 936125"/>
              <a:gd name="connsiteX77" fmla="*/ 1580719 w 1580719"/>
              <a:gd name="connsiteY77" fmla="*/ 76476 h 936125"/>
              <a:gd name="connsiteX78" fmla="*/ 1204155 w 1580719"/>
              <a:gd name="connsiteY78" fmla="*/ 402208 h 936125"/>
              <a:gd name="connsiteX79" fmla="*/ 1280035 w 1580719"/>
              <a:gd name="connsiteY79" fmla="*/ 402208 h 936125"/>
              <a:gd name="connsiteX80" fmla="*/ 1280035 w 1580719"/>
              <a:gd name="connsiteY80" fmla="*/ 304489 h 936125"/>
              <a:gd name="connsiteX81" fmla="*/ 1306274 w 1580719"/>
              <a:gd name="connsiteY81" fmla="*/ 274040 h 936125"/>
              <a:gd name="connsiteX82" fmla="*/ 1378608 w 1580719"/>
              <a:gd name="connsiteY82" fmla="*/ 402208 h 936125"/>
              <a:gd name="connsiteX83" fmla="*/ 1468672 w 1580719"/>
              <a:gd name="connsiteY83" fmla="*/ 402208 h 936125"/>
              <a:gd name="connsiteX84" fmla="*/ 1358043 w 1580719"/>
              <a:gd name="connsiteY84" fmla="*/ 215974 h 936125"/>
              <a:gd name="connsiteX85" fmla="*/ 1465126 w 1580719"/>
              <a:gd name="connsiteY85" fmla="*/ 89222 h 936125"/>
              <a:gd name="connsiteX86" fmla="*/ 1370807 w 1580719"/>
              <a:gd name="connsiteY86" fmla="*/ 89222 h 936125"/>
              <a:gd name="connsiteX87" fmla="*/ 1280035 w 1580719"/>
              <a:gd name="connsiteY87" fmla="*/ 199688 h 936125"/>
              <a:gd name="connsiteX88" fmla="*/ 1280035 w 1580719"/>
              <a:gd name="connsiteY88" fmla="*/ 89222 h 936125"/>
              <a:gd name="connsiteX89" fmla="*/ 1204155 w 1580719"/>
              <a:gd name="connsiteY89" fmla="*/ 89222 h 936125"/>
              <a:gd name="connsiteX90" fmla="*/ 1204155 w 1580719"/>
              <a:gd name="connsiteY90" fmla="*/ 402208 h 936125"/>
              <a:gd name="connsiteX91" fmla="*/ 926164 w 1580719"/>
              <a:gd name="connsiteY91" fmla="*/ 245715 h 936125"/>
              <a:gd name="connsiteX92" fmla="*/ 958076 w 1580719"/>
              <a:gd name="connsiteY92" fmla="*/ 369635 h 936125"/>
              <a:gd name="connsiteX93" fmla="*/ 1045303 w 1580719"/>
              <a:gd name="connsiteY93" fmla="*/ 405041 h 936125"/>
              <a:gd name="connsiteX94" fmla="*/ 1163733 w 1580719"/>
              <a:gd name="connsiteY94" fmla="*/ 303073 h 936125"/>
              <a:gd name="connsiteX95" fmla="*/ 1085725 w 1580719"/>
              <a:gd name="connsiteY95" fmla="*/ 303073 h 936125"/>
              <a:gd name="connsiteX96" fmla="*/ 1046012 w 1580719"/>
              <a:gd name="connsiteY96" fmla="*/ 336354 h 936125"/>
              <a:gd name="connsiteX97" fmla="*/ 1015518 w 1580719"/>
              <a:gd name="connsiteY97" fmla="*/ 322900 h 936125"/>
              <a:gd name="connsiteX98" fmla="*/ 1003462 w 1580719"/>
              <a:gd name="connsiteY98" fmla="*/ 245715 h 936125"/>
              <a:gd name="connsiteX99" fmla="*/ 1015518 w 1580719"/>
              <a:gd name="connsiteY99" fmla="*/ 168531 h 936125"/>
              <a:gd name="connsiteX100" fmla="*/ 1046012 w 1580719"/>
              <a:gd name="connsiteY100" fmla="*/ 155077 h 936125"/>
              <a:gd name="connsiteX101" fmla="*/ 1085725 w 1580719"/>
              <a:gd name="connsiteY101" fmla="*/ 188358 h 936125"/>
              <a:gd name="connsiteX102" fmla="*/ 1163733 w 1580719"/>
              <a:gd name="connsiteY102" fmla="*/ 188358 h 936125"/>
              <a:gd name="connsiteX103" fmla="*/ 1045303 w 1580719"/>
              <a:gd name="connsiteY103" fmla="*/ 86390 h 936125"/>
              <a:gd name="connsiteX104" fmla="*/ 958076 w 1580719"/>
              <a:gd name="connsiteY104" fmla="*/ 121796 h 936125"/>
              <a:gd name="connsiteX105" fmla="*/ 926164 w 1580719"/>
              <a:gd name="connsiteY105" fmla="*/ 245715 h 936125"/>
              <a:gd name="connsiteX106" fmla="*/ 621934 w 1580719"/>
              <a:gd name="connsiteY106" fmla="*/ 402208 h 936125"/>
              <a:gd name="connsiteX107" fmla="*/ 702069 w 1580719"/>
              <a:gd name="connsiteY107" fmla="*/ 402208 h 936125"/>
              <a:gd name="connsiteX108" fmla="*/ 717671 w 1580719"/>
              <a:gd name="connsiteY108" fmla="*/ 355473 h 936125"/>
              <a:gd name="connsiteX109" fmla="*/ 814117 w 1580719"/>
              <a:gd name="connsiteY109" fmla="*/ 355473 h 936125"/>
              <a:gd name="connsiteX110" fmla="*/ 828300 w 1580719"/>
              <a:gd name="connsiteY110" fmla="*/ 402208 h 936125"/>
              <a:gd name="connsiteX111" fmla="*/ 908435 w 1580719"/>
              <a:gd name="connsiteY111" fmla="*/ 402208 h 936125"/>
              <a:gd name="connsiteX112" fmla="*/ 794260 w 1580719"/>
              <a:gd name="connsiteY112" fmla="*/ 89222 h 936125"/>
              <a:gd name="connsiteX113" fmla="*/ 734690 w 1580719"/>
              <a:gd name="connsiteY113" fmla="*/ 89222 h 936125"/>
              <a:gd name="connsiteX114" fmla="*/ 620516 w 1580719"/>
              <a:gd name="connsiteY114" fmla="*/ 402208 h 936125"/>
              <a:gd name="connsiteX115" fmla="*/ 400676 w 1580719"/>
              <a:gd name="connsiteY115" fmla="*/ 402208 h 936125"/>
              <a:gd name="connsiteX116" fmla="*/ 609169 w 1580719"/>
              <a:gd name="connsiteY116" fmla="*/ 402208 h 936125"/>
              <a:gd name="connsiteX117" fmla="*/ 609169 w 1580719"/>
              <a:gd name="connsiteY117" fmla="*/ 333521 h 936125"/>
              <a:gd name="connsiteX118" fmla="*/ 477974 w 1580719"/>
              <a:gd name="connsiteY118" fmla="*/ 333521 h 936125"/>
              <a:gd name="connsiteX119" fmla="*/ 477974 w 1580719"/>
              <a:gd name="connsiteY119" fmla="*/ 89222 h 936125"/>
              <a:gd name="connsiteX120" fmla="*/ 400676 w 1580719"/>
              <a:gd name="connsiteY120" fmla="*/ 89222 h 936125"/>
              <a:gd name="connsiteX121" fmla="*/ 400676 w 1580719"/>
              <a:gd name="connsiteY121" fmla="*/ 402208 h 936125"/>
              <a:gd name="connsiteX122" fmla="*/ 113466 w 1580719"/>
              <a:gd name="connsiteY122" fmla="*/ 402208 h 936125"/>
              <a:gd name="connsiteX123" fmla="*/ 249625 w 1580719"/>
              <a:gd name="connsiteY123" fmla="*/ 402208 h 936125"/>
              <a:gd name="connsiteX124" fmla="*/ 347489 w 1580719"/>
              <a:gd name="connsiteY124" fmla="*/ 310154 h 936125"/>
              <a:gd name="connsiteX125" fmla="*/ 308485 w 1580719"/>
              <a:gd name="connsiteY125" fmla="*/ 242175 h 936125"/>
              <a:gd name="connsiteX126" fmla="*/ 342525 w 1580719"/>
              <a:gd name="connsiteY126" fmla="*/ 180569 h 936125"/>
              <a:gd name="connsiteX127" fmla="*/ 242533 w 1580719"/>
              <a:gd name="connsiteY127" fmla="*/ 89930 h 936125"/>
              <a:gd name="connsiteX128" fmla="*/ 112757 w 1580719"/>
              <a:gd name="connsiteY128" fmla="*/ 89930 h 936125"/>
              <a:gd name="connsiteX129" fmla="*/ 112757 w 1580719"/>
              <a:gd name="connsiteY129" fmla="*/ 402916 h 936125"/>
              <a:gd name="connsiteX130" fmla="*/ 1552353 w 1580719"/>
              <a:gd name="connsiteY130" fmla="*/ 485057 h 936125"/>
              <a:gd name="connsiteX131" fmla="*/ 29076 w 1580719"/>
              <a:gd name="connsiteY131" fmla="*/ 485057 h 936125"/>
              <a:gd name="connsiteX132" fmla="*/ 29076 w 1580719"/>
              <a:gd name="connsiteY132" fmla="*/ 859649 h 936125"/>
              <a:gd name="connsiteX133" fmla="*/ 77299 w 1580719"/>
              <a:gd name="connsiteY133" fmla="*/ 907801 h 936125"/>
              <a:gd name="connsiteX134" fmla="*/ 1504839 w 1580719"/>
              <a:gd name="connsiteY134" fmla="*/ 907801 h 936125"/>
              <a:gd name="connsiteX135" fmla="*/ 1553062 w 1580719"/>
              <a:gd name="connsiteY135" fmla="*/ 859649 h 936125"/>
              <a:gd name="connsiteX136" fmla="*/ 1553062 w 1580719"/>
              <a:gd name="connsiteY136" fmla="*/ 485057 h 936125"/>
              <a:gd name="connsiteX137" fmla="*/ 852411 w 1580719"/>
              <a:gd name="connsiteY137" fmla="*/ 841947 h 936125"/>
              <a:gd name="connsiteX138" fmla="*/ 746037 w 1580719"/>
              <a:gd name="connsiteY138" fmla="*/ 841947 h 936125"/>
              <a:gd name="connsiteX139" fmla="*/ 746037 w 1580719"/>
              <a:gd name="connsiteY139" fmla="*/ 528961 h 936125"/>
              <a:gd name="connsiteX140" fmla="*/ 852411 w 1580719"/>
              <a:gd name="connsiteY140" fmla="*/ 528961 h 936125"/>
              <a:gd name="connsiteX141" fmla="*/ 929710 w 1580719"/>
              <a:gd name="connsiteY141" fmla="*/ 559409 h 936125"/>
              <a:gd name="connsiteX142" fmla="*/ 959494 w 1580719"/>
              <a:gd name="connsiteY142" fmla="*/ 684745 h 936125"/>
              <a:gd name="connsiteX143" fmla="*/ 929710 w 1580719"/>
              <a:gd name="connsiteY143" fmla="*/ 810081 h 936125"/>
              <a:gd name="connsiteX144" fmla="*/ 852411 w 1580719"/>
              <a:gd name="connsiteY144" fmla="*/ 840530 h 936125"/>
              <a:gd name="connsiteX145" fmla="*/ 847447 w 1580719"/>
              <a:gd name="connsiteY145" fmla="*/ 773260 h 936125"/>
              <a:gd name="connsiteX146" fmla="*/ 881487 w 1580719"/>
              <a:gd name="connsiteY146" fmla="*/ 755557 h 936125"/>
              <a:gd name="connsiteX147" fmla="*/ 889288 w 1580719"/>
              <a:gd name="connsiteY147" fmla="*/ 685454 h 936125"/>
              <a:gd name="connsiteX148" fmla="*/ 881487 w 1580719"/>
              <a:gd name="connsiteY148" fmla="*/ 615350 h 936125"/>
              <a:gd name="connsiteX149" fmla="*/ 847447 w 1580719"/>
              <a:gd name="connsiteY149" fmla="*/ 597648 h 936125"/>
              <a:gd name="connsiteX150" fmla="*/ 816244 w 1580719"/>
              <a:gd name="connsiteY150" fmla="*/ 597648 h 936125"/>
              <a:gd name="connsiteX151" fmla="*/ 816244 w 1580719"/>
              <a:gd name="connsiteY151" fmla="*/ 773260 h 936125"/>
              <a:gd name="connsiteX152" fmla="*/ 847447 w 1580719"/>
              <a:gd name="connsiteY152" fmla="*/ 773260 h 936125"/>
              <a:gd name="connsiteX153" fmla="*/ 687177 w 1580719"/>
              <a:gd name="connsiteY153" fmla="*/ 528961 h 936125"/>
              <a:gd name="connsiteX154" fmla="*/ 616261 w 1580719"/>
              <a:gd name="connsiteY154" fmla="*/ 528961 h 936125"/>
              <a:gd name="connsiteX155" fmla="*/ 616261 w 1580719"/>
              <a:gd name="connsiteY155" fmla="*/ 841947 h 936125"/>
              <a:gd name="connsiteX156" fmla="*/ 687177 w 1580719"/>
              <a:gd name="connsiteY156" fmla="*/ 841947 h 936125"/>
              <a:gd name="connsiteX157" fmla="*/ 687177 w 1580719"/>
              <a:gd name="connsiteY157" fmla="*/ 528961 h 9361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1580719" h="936125">
                <a:moveTo>
                  <a:pt x="1311238" y="714486"/>
                </a:moveTo>
                <a:lnTo>
                  <a:pt x="1224720" y="528961"/>
                </a:lnTo>
                <a:lnTo>
                  <a:pt x="1302019" y="528961"/>
                </a:lnTo>
                <a:lnTo>
                  <a:pt x="1347405" y="641550"/>
                </a:lnTo>
                <a:lnTo>
                  <a:pt x="1392082" y="528961"/>
                </a:lnTo>
                <a:lnTo>
                  <a:pt x="1469381" y="528961"/>
                </a:lnTo>
                <a:lnTo>
                  <a:pt x="1382863" y="714486"/>
                </a:lnTo>
                <a:lnTo>
                  <a:pt x="1382863" y="841947"/>
                </a:lnTo>
                <a:lnTo>
                  <a:pt x="1311947" y="841947"/>
                </a:lnTo>
                <a:lnTo>
                  <a:pt x="1311947" y="714486"/>
                </a:lnTo>
                <a:close/>
                <a:moveTo>
                  <a:pt x="1048849" y="841947"/>
                </a:moveTo>
                <a:lnTo>
                  <a:pt x="975096" y="841947"/>
                </a:lnTo>
                <a:lnTo>
                  <a:pt x="1079343" y="528961"/>
                </a:lnTo>
                <a:lnTo>
                  <a:pt x="1133948" y="528961"/>
                </a:lnTo>
                <a:lnTo>
                  <a:pt x="1238195" y="841947"/>
                </a:lnTo>
                <a:lnTo>
                  <a:pt x="1164442" y="841947"/>
                </a:lnTo>
                <a:lnTo>
                  <a:pt x="1150968" y="795211"/>
                </a:lnTo>
                <a:lnTo>
                  <a:pt x="1062323" y="795211"/>
                </a:lnTo>
                <a:lnTo>
                  <a:pt x="1048140" y="841947"/>
                </a:lnTo>
                <a:close/>
                <a:moveTo>
                  <a:pt x="1082888" y="731481"/>
                </a:moveTo>
                <a:lnTo>
                  <a:pt x="1133239" y="731481"/>
                </a:lnTo>
                <a:lnTo>
                  <a:pt x="1109127" y="647923"/>
                </a:lnTo>
                <a:lnTo>
                  <a:pt x="1083598" y="731481"/>
                </a:lnTo>
                <a:close/>
                <a:moveTo>
                  <a:pt x="265935" y="184109"/>
                </a:moveTo>
                <a:cubicBezTo>
                  <a:pt x="265935" y="172072"/>
                  <a:pt x="259553" y="158617"/>
                  <a:pt x="238278" y="158617"/>
                </a:cubicBezTo>
                <a:lnTo>
                  <a:pt x="190055" y="158617"/>
                </a:lnTo>
                <a:lnTo>
                  <a:pt x="190055" y="209601"/>
                </a:lnTo>
                <a:lnTo>
                  <a:pt x="238278" y="209601"/>
                </a:lnTo>
                <a:cubicBezTo>
                  <a:pt x="259553" y="209601"/>
                  <a:pt x="265935" y="196147"/>
                  <a:pt x="265935" y="184109"/>
                </a:cubicBezTo>
                <a:close/>
                <a:moveTo>
                  <a:pt x="270190" y="305905"/>
                </a:moveTo>
                <a:cubicBezTo>
                  <a:pt x="270190" y="292451"/>
                  <a:pt x="263099" y="278997"/>
                  <a:pt x="241824" y="278997"/>
                </a:cubicBezTo>
                <a:lnTo>
                  <a:pt x="190055" y="278997"/>
                </a:lnTo>
                <a:lnTo>
                  <a:pt x="190055" y="334229"/>
                </a:lnTo>
                <a:lnTo>
                  <a:pt x="241824" y="334229"/>
                </a:lnTo>
                <a:cubicBezTo>
                  <a:pt x="263099" y="334229"/>
                  <a:pt x="270190" y="320067"/>
                  <a:pt x="270190" y="306613"/>
                </a:cubicBezTo>
                <a:close/>
                <a:moveTo>
                  <a:pt x="767312" y="208185"/>
                </a:moveTo>
                <a:lnTo>
                  <a:pt x="738945" y="291743"/>
                </a:lnTo>
                <a:lnTo>
                  <a:pt x="793551" y="291743"/>
                </a:lnTo>
                <a:lnTo>
                  <a:pt x="767312" y="208185"/>
                </a:lnTo>
                <a:close/>
                <a:moveTo>
                  <a:pt x="424078" y="841947"/>
                </a:moveTo>
                <a:lnTo>
                  <a:pt x="353162" y="841947"/>
                </a:lnTo>
                <a:lnTo>
                  <a:pt x="353162" y="528961"/>
                </a:lnTo>
                <a:lnTo>
                  <a:pt x="466628" y="528961"/>
                </a:lnTo>
                <a:cubicBezTo>
                  <a:pt x="530452" y="528961"/>
                  <a:pt x="564492" y="577820"/>
                  <a:pt x="564492" y="629513"/>
                </a:cubicBezTo>
                <a:cubicBezTo>
                  <a:pt x="564492" y="681205"/>
                  <a:pt x="540380" y="698908"/>
                  <a:pt x="517687" y="710946"/>
                </a:cubicBezTo>
                <a:lnTo>
                  <a:pt x="580094" y="841238"/>
                </a:lnTo>
                <a:lnTo>
                  <a:pt x="498540" y="841238"/>
                </a:lnTo>
                <a:lnTo>
                  <a:pt x="447480" y="725108"/>
                </a:lnTo>
                <a:lnTo>
                  <a:pt x="423369" y="725108"/>
                </a:lnTo>
                <a:lnTo>
                  <a:pt x="423369" y="841238"/>
                </a:lnTo>
                <a:close/>
                <a:moveTo>
                  <a:pt x="424078" y="661378"/>
                </a:moveTo>
                <a:lnTo>
                  <a:pt x="463791" y="661378"/>
                </a:lnTo>
                <a:cubicBezTo>
                  <a:pt x="482938" y="661378"/>
                  <a:pt x="494285" y="645799"/>
                  <a:pt x="494285" y="629513"/>
                </a:cubicBezTo>
                <a:cubicBezTo>
                  <a:pt x="494285" y="613226"/>
                  <a:pt x="482938" y="597648"/>
                  <a:pt x="463791" y="597648"/>
                </a:cubicBezTo>
                <a:lnTo>
                  <a:pt x="424078" y="597648"/>
                </a:lnTo>
                <a:lnTo>
                  <a:pt x="424078" y="660670"/>
                </a:lnTo>
                <a:close/>
                <a:moveTo>
                  <a:pt x="183673" y="720859"/>
                </a:moveTo>
                <a:lnTo>
                  <a:pt x="290047" y="720859"/>
                </a:lnTo>
                <a:lnTo>
                  <a:pt x="290047" y="652172"/>
                </a:lnTo>
                <a:lnTo>
                  <a:pt x="183673" y="652172"/>
                </a:lnTo>
                <a:lnTo>
                  <a:pt x="183673" y="596939"/>
                </a:lnTo>
                <a:lnTo>
                  <a:pt x="308485" y="596939"/>
                </a:lnTo>
                <a:lnTo>
                  <a:pt x="308485" y="528252"/>
                </a:lnTo>
                <a:lnTo>
                  <a:pt x="113466" y="528252"/>
                </a:lnTo>
                <a:lnTo>
                  <a:pt x="113466" y="841238"/>
                </a:lnTo>
                <a:lnTo>
                  <a:pt x="184382" y="841238"/>
                </a:lnTo>
                <a:lnTo>
                  <a:pt x="184382" y="720151"/>
                </a:lnTo>
                <a:close/>
                <a:moveTo>
                  <a:pt x="1580719" y="76476"/>
                </a:moveTo>
                <a:lnTo>
                  <a:pt x="1580719" y="859649"/>
                </a:lnTo>
                <a:cubicBezTo>
                  <a:pt x="1580719" y="901428"/>
                  <a:pt x="1546680" y="936126"/>
                  <a:pt x="1504130" y="936126"/>
                </a:cubicBezTo>
                <a:lnTo>
                  <a:pt x="76589" y="936126"/>
                </a:lnTo>
                <a:cubicBezTo>
                  <a:pt x="34749" y="936126"/>
                  <a:pt x="0" y="902136"/>
                  <a:pt x="0" y="859649"/>
                </a:cubicBezTo>
                <a:lnTo>
                  <a:pt x="0" y="456733"/>
                </a:lnTo>
                <a:lnTo>
                  <a:pt x="0" y="456733"/>
                </a:lnTo>
                <a:lnTo>
                  <a:pt x="0" y="76476"/>
                </a:lnTo>
                <a:cubicBezTo>
                  <a:pt x="0" y="34698"/>
                  <a:pt x="34040" y="0"/>
                  <a:pt x="76589" y="0"/>
                </a:cubicBezTo>
                <a:lnTo>
                  <a:pt x="1504130" y="0"/>
                </a:lnTo>
                <a:cubicBezTo>
                  <a:pt x="1545970" y="0"/>
                  <a:pt x="1580719" y="33990"/>
                  <a:pt x="1580719" y="76476"/>
                </a:cubicBezTo>
                <a:close/>
                <a:moveTo>
                  <a:pt x="1204155" y="402208"/>
                </a:moveTo>
                <a:lnTo>
                  <a:pt x="1280035" y="402208"/>
                </a:lnTo>
                <a:lnTo>
                  <a:pt x="1280035" y="304489"/>
                </a:lnTo>
                <a:lnTo>
                  <a:pt x="1306274" y="274040"/>
                </a:lnTo>
                <a:lnTo>
                  <a:pt x="1378608" y="402208"/>
                </a:lnTo>
                <a:lnTo>
                  <a:pt x="1468672" y="402208"/>
                </a:lnTo>
                <a:lnTo>
                  <a:pt x="1358043" y="215974"/>
                </a:lnTo>
                <a:lnTo>
                  <a:pt x="1465126" y="89222"/>
                </a:lnTo>
                <a:lnTo>
                  <a:pt x="1370807" y="89222"/>
                </a:lnTo>
                <a:lnTo>
                  <a:pt x="1280035" y="199688"/>
                </a:lnTo>
                <a:lnTo>
                  <a:pt x="1280035" y="89222"/>
                </a:lnTo>
                <a:lnTo>
                  <a:pt x="1204155" y="89222"/>
                </a:lnTo>
                <a:lnTo>
                  <a:pt x="1204155" y="402208"/>
                </a:lnTo>
                <a:close/>
                <a:moveTo>
                  <a:pt x="926164" y="245715"/>
                </a:moveTo>
                <a:cubicBezTo>
                  <a:pt x="926164" y="292451"/>
                  <a:pt x="924746" y="336354"/>
                  <a:pt x="958076" y="369635"/>
                </a:cubicBezTo>
                <a:cubicBezTo>
                  <a:pt x="980769" y="392295"/>
                  <a:pt x="1008426" y="405041"/>
                  <a:pt x="1045303" y="405041"/>
                </a:cubicBezTo>
                <a:cubicBezTo>
                  <a:pt x="1104872" y="405041"/>
                  <a:pt x="1152386" y="371759"/>
                  <a:pt x="1163733" y="303073"/>
                </a:cubicBezTo>
                <a:lnTo>
                  <a:pt x="1085725" y="303073"/>
                </a:lnTo>
                <a:cubicBezTo>
                  <a:pt x="1080761" y="320775"/>
                  <a:pt x="1071542" y="336354"/>
                  <a:pt x="1046012" y="336354"/>
                </a:cubicBezTo>
                <a:cubicBezTo>
                  <a:pt x="1020482" y="336354"/>
                  <a:pt x="1021191" y="330689"/>
                  <a:pt x="1015518" y="322900"/>
                </a:cubicBezTo>
                <a:cubicBezTo>
                  <a:pt x="1008426" y="313694"/>
                  <a:pt x="1003462" y="302364"/>
                  <a:pt x="1003462" y="245715"/>
                </a:cubicBezTo>
                <a:cubicBezTo>
                  <a:pt x="1003462" y="189066"/>
                  <a:pt x="1008426" y="177736"/>
                  <a:pt x="1015518" y="168531"/>
                </a:cubicBezTo>
                <a:cubicBezTo>
                  <a:pt x="1021191" y="160742"/>
                  <a:pt x="1031829" y="155077"/>
                  <a:pt x="1046012" y="155077"/>
                </a:cubicBezTo>
                <a:cubicBezTo>
                  <a:pt x="1071542" y="155077"/>
                  <a:pt x="1081470" y="170655"/>
                  <a:pt x="1085725" y="188358"/>
                </a:cubicBezTo>
                <a:lnTo>
                  <a:pt x="1163733" y="188358"/>
                </a:lnTo>
                <a:cubicBezTo>
                  <a:pt x="1152386" y="119671"/>
                  <a:pt x="1104163" y="86390"/>
                  <a:pt x="1045303" y="86390"/>
                </a:cubicBezTo>
                <a:cubicBezTo>
                  <a:pt x="986442" y="86390"/>
                  <a:pt x="980769" y="98428"/>
                  <a:pt x="958076" y="121796"/>
                </a:cubicBezTo>
                <a:cubicBezTo>
                  <a:pt x="924746" y="155077"/>
                  <a:pt x="926164" y="198980"/>
                  <a:pt x="926164" y="245715"/>
                </a:cubicBezTo>
                <a:close/>
                <a:moveTo>
                  <a:pt x="621934" y="402208"/>
                </a:moveTo>
                <a:lnTo>
                  <a:pt x="702069" y="402208"/>
                </a:lnTo>
                <a:lnTo>
                  <a:pt x="717671" y="355473"/>
                </a:lnTo>
                <a:lnTo>
                  <a:pt x="814117" y="355473"/>
                </a:lnTo>
                <a:lnTo>
                  <a:pt x="828300" y="402208"/>
                </a:lnTo>
                <a:lnTo>
                  <a:pt x="908435" y="402208"/>
                </a:lnTo>
                <a:lnTo>
                  <a:pt x="794260" y="89222"/>
                </a:lnTo>
                <a:lnTo>
                  <a:pt x="734690" y="89222"/>
                </a:lnTo>
                <a:lnTo>
                  <a:pt x="620516" y="402208"/>
                </a:lnTo>
                <a:close/>
                <a:moveTo>
                  <a:pt x="400676" y="402208"/>
                </a:moveTo>
                <a:lnTo>
                  <a:pt x="609169" y="402208"/>
                </a:lnTo>
                <a:lnTo>
                  <a:pt x="609169" y="333521"/>
                </a:lnTo>
                <a:lnTo>
                  <a:pt x="477974" y="333521"/>
                </a:lnTo>
                <a:lnTo>
                  <a:pt x="477974" y="89222"/>
                </a:lnTo>
                <a:lnTo>
                  <a:pt x="400676" y="89222"/>
                </a:lnTo>
                <a:lnTo>
                  <a:pt x="400676" y="402208"/>
                </a:lnTo>
                <a:close/>
                <a:moveTo>
                  <a:pt x="113466" y="402208"/>
                </a:moveTo>
                <a:lnTo>
                  <a:pt x="249625" y="402208"/>
                </a:lnTo>
                <a:cubicBezTo>
                  <a:pt x="305648" y="402208"/>
                  <a:pt x="347489" y="369635"/>
                  <a:pt x="347489" y="310154"/>
                </a:cubicBezTo>
                <a:cubicBezTo>
                  <a:pt x="347489" y="250672"/>
                  <a:pt x="321250" y="249964"/>
                  <a:pt x="308485" y="242175"/>
                </a:cubicBezTo>
                <a:cubicBezTo>
                  <a:pt x="318413" y="235802"/>
                  <a:pt x="342525" y="215974"/>
                  <a:pt x="342525" y="180569"/>
                </a:cubicBezTo>
                <a:cubicBezTo>
                  <a:pt x="342525" y="126752"/>
                  <a:pt x="307776" y="89930"/>
                  <a:pt x="242533" y="89930"/>
                </a:cubicBezTo>
                <a:lnTo>
                  <a:pt x="112757" y="89930"/>
                </a:lnTo>
                <a:lnTo>
                  <a:pt x="112757" y="402916"/>
                </a:lnTo>
                <a:close/>
                <a:moveTo>
                  <a:pt x="1552353" y="485057"/>
                </a:moveTo>
                <a:lnTo>
                  <a:pt x="29076" y="485057"/>
                </a:lnTo>
                <a:lnTo>
                  <a:pt x="29076" y="859649"/>
                </a:lnTo>
                <a:cubicBezTo>
                  <a:pt x="29076" y="885849"/>
                  <a:pt x="50350" y="907801"/>
                  <a:pt x="77299" y="907801"/>
                </a:cubicBezTo>
                <a:lnTo>
                  <a:pt x="1504839" y="907801"/>
                </a:lnTo>
                <a:cubicBezTo>
                  <a:pt x="1531078" y="907801"/>
                  <a:pt x="1553062" y="886558"/>
                  <a:pt x="1553062" y="859649"/>
                </a:cubicBezTo>
                <a:lnTo>
                  <a:pt x="1553062" y="485057"/>
                </a:lnTo>
                <a:close/>
                <a:moveTo>
                  <a:pt x="852411" y="841947"/>
                </a:moveTo>
                <a:lnTo>
                  <a:pt x="746037" y="841947"/>
                </a:lnTo>
                <a:lnTo>
                  <a:pt x="746037" y="528961"/>
                </a:lnTo>
                <a:lnTo>
                  <a:pt x="852411" y="528961"/>
                </a:lnTo>
                <a:cubicBezTo>
                  <a:pt x="882196" y="528961"/>
                  <a:pt x="909853" y="538166"/>
                  <a:pt x="929710" y="559409"/>
                </a:cubicBezTo>
                <a:cubicBezTo>
                  <a:pt x="963040" y="595523"/>
                  <a:pt x="959494" y="635886"/>
                  <a:pt x="959494" y="684745"/>
                </a:cubicBezTo>
                <a:cubicBezTo>
                  <a:pt x="959494" y="733605"/>
                  <a:pt x="963040" y="773968"/>
                  <a:pt x="929710" y="810081"/>
                </a:cubicBezTo>
                <a:cubicBezTo>
                  <a:pt x="909853" y="831325"/>
                  <a:pt x="882196" y="840530"/>
                  <a:pt x="852411" y="840530"/>
                </a:cubicBezTo>
                <a:close/>
                <a:moveTo>
                  <a:pt x="847447" y="773260"/>
                </a:moveTo>
                <a:cubicBezTo>
                  <a:pt x="865176" y="773260"/>
                  <a:pt x="875104" y="766178"/>
                  <a:pt x="881487" y="755557"/>
                </a:cubicBezTo>
                <a:cubicBezTo>
                  <a:pt x="887160" y="747059"/>
                  <a:pt x="889288" y="738562"/>
                  <a:pt x="889288" y="685454"/>
                </a:cubicBezTo>
                <a:cubicBezTo>
                  <a:pt x="889288" y="632345"/>
                  <a:pt x="887160" y="623848"/>
                  <a:pt x="881487" y="615350"/>
                </a:cubicBezTo>
                <a:cubicBezTo>
                  <a:pt x="875104" y="604729"/>
                  <a:pt x="865176" y="597648"/>
                  <a:pt x="847447" y="597648"/>
                </a:cubicBezTo>
                <a:lnTo>
                  <a:pt x="816244" y="597648"/>
                </a:lnTo>
                <a:lnTo>
                  <a:pt x="816244" y="773260"/>
                </a:lnTo>
                <a:lnTo>
                  <a:pt x="847447" y="773260"/>
                </a:lnTo>
                <a:close/>
                <a:moveTo>
                  <a:pt x="687177" y="528961"/>
                </a:moveTo>
                <a:lnTo>
                  <a:pt x="616261" y="528961"/>
                </a:lnTo>
                <a:lnTo>
                  <a:pt x="616261" y="841947"/>
                </a:lnTo>
                <a:lnTo>
                  <a:pt x="687177" y="841947"/>
                </a:lnTo>
                <a:lnTo>
                  <a:pt x="687177" y="528961"/>
                </a:ln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" name="Freeform 2">
            <a:extLst>
              <a:ext uri="{FF2B5EF4-FFF2-40B4-BE49-F238E27FC236}">
                <a16:creationId xmlns:a16="http://schemas.microsoft.com/office/drawing/2014/main" id="{E441609E-1BDD-1B69-CA2B-1A950DCE258D}"/>
              </a:ext>
            </a:extLst>
          </p:cNvPr>
          <p:cNvSpPr/>
          <p:nvPr/>
        </p:nvSpPr>
        <p:spPr>
          <a:xfrm rot="803407">
            <a:off x="5712935" y="2509320"/>
            <a:ext cx="2363588" cy="1839360"/>
          </a:xfrm>
          <a:custGeom>
            <a:avLst/>
            <a:gdLst>
              <a:gd name="connsiteX0" fmla="*/ 1013477 w 1054608"/>
              <a:gd name="connsiteY0" fmla="*/ 301656 h 820703"/>
              <a:gd name="connsiteX1" fmla="*/ 1013477 w 1054608"/>
              <a:gd name="connsiteY1" fmla="*/ 301656 h 820703"/>
              <a:gd name="connsiteX2" fmla="*/ 722722 w 1054608"/>
              <a:gd name="connsiteY2" fmla="*/ 1416 h 820703"/>
              <a:gd name="connsiteX3" fmla="*/ 686554 w 1054608"/>
              <a:gd name="connsiteY3" fmla="*/ 19827 h 820703"/>
              <a:gd name="connsiteX4" fmla="*/ 584435 w 1054608"/>
              <a:gd name="connsiteY4" fmla="*/ 162866 h 820703"/>
              <a:gd name="connsiteX5" fmla="*/ 569543 w 1054608"/>
              <a:gd name="connsiteY5" fmla="*/ 126044 h 820703"/>
              <a:gd name="connsiteX6" fmla="*/ 528411 w 1054608"/>
              <a:gd name="connsiteY6" fmla="*/ 98428 h 820703"/>
              <a:gd name="connsiteX7" fmla="*/ 487280 w 1054608"/>
              <a:gd name="connsiteY7" fmla="*/ 126044 h 820703"/>
              <a:gd name="connsiteX8" fmla="*/ 472388 w 1054608"/>
              <a:gd name="connsiteY8" fmla="*/ 162866 h 820703"/>
              <a:gd name="connsiteX9" fmla="*/ 370269 w 1054608"/>
              <a:gd name="connsiteY9" fmla="*/ 19827 h 820703"/>
              <a:gd name="connsiteX10" fmla="*/ 334101 w 1054608"/>
              <a:gd name="connsiteY10" fmla="*/ 1416 h 820703"/>
              <a:gd name="connsiteX11" fmla="*/ 317791 w 1054608"/>
              <a:gd name="connsiteY11" fmla="*/ 4249 h 820703"/>
              <a:gd name="connsiteX12" fmla="*/ 290134 w 1054608"/>
              <a:gd name="connsiteY12" fmla="*/ 50276 h 820703"/>
              <a:gd name="connsiteX13" fmla="*/ 305735 w 1054608"/>
              <a:gd name="connsiteY13" fmla="*/ 175612 h 820703"/>
              <a:gd name="connsiteX14" fmla="*/ 195815 w 1054608"/>
              <a:gd name="connsiteY14" fmla="*/ 143747 h 820703"/>
              <a:gd name="connsiteX15" fmla="*/ 183759 w 1054608"/>
              <a:gd name="connsiteY15" fmla="*/ 142331 h 820703"/>
              <a:gd name="connsiteX16" fmla="*/ 149720 w 1054608"/>
              <a:gd name="connsiteY16" fmla="*/ 157909 h 820703"/>
              <a:gd name="connsiteX17" fmla="*/ 144046 w 1054608"/>
              <a:gd name="connsiteY17" fmla="*/ 206061 h 820703"/>
              <a:gd name="connsiteX18" fmla="*/ 173122 w 1054608"/>
              <a:gd name="connsiteY18" fmla="*/ 264126 h 820703"/>
              <a:gd name="connsiteX19" fmla="*/ 46182 w 1054608"/>
              <a:gd name="connsiteY19" fmla="*/ 257045 h 820703"/>
              <a:gd name="connsiteX20" fmla="*/ 44055 w 1054608"/>
              <a:gd name="connsiteY20" fmla="*/ 257045 h 820703"/>
              <a:gd name="connsiteX21" fmla="*/ 2214 w 1054608"/>
              <a:gd name="connsiteY21" fmla="*/ 287494 h 820703"/>
              <a:gd name="connsiteX22" fmla="*/ 20652 w 1054608"/>
              <a:gd name="connsiteY22" fmla="*/ 337770 h 820703"/>
              <a:gd name="connsiteX23" fmla="*/ 129154 w 1054608"/>
              <a:gd name="connsiteY23" fmla="*/ 405041 h 820703"/>
              <a:gd name="connsiteX24" fmla="*/ 75258 w 1054608"/>
              <a:gd name="connsiteY24" fmla="*/ 444695 h 820703"/>
              <a:gd name="connsiteX25" fmla="*/ 57529 w 1054608"/>
              <a:gd name="connsiteY25" fmla="*/ 485057 h 820703"/>
              <a:gd name="connsiteX26" fmla="*/ 83768 w 1054608"/>
              <a:gd name="connsiteY26" fmla="*/ 520463 h 820703"/>
              <a:gd name="connsiteX27" fmla="*/ 141210 w 1054608"/>
              <a:gd name="connsiteY27" fmla="*/ 545955 h 820703"/>
              <a:gd name="connsiteX28" fmla="*/ 54692 w 1054608"/>
              <a:gd name="connsiteY28" fmla="*/ 665626 h 820703"/>
              <a:gd name="connsiteX29" fmla="*/ 54692 w 1054608"/>
              <a:gd name="connsiteY29" fmla="*/ 718027 h 820703"/>
              <a:gd name="connsiteX30" fmla="*/ 90150 w 1054608"/>
              <a:gd name="connsiteY30" fmla="*/ 735730 h 820703"/>
              <a:gd name="connsiteX31" fmla="*/ 105043 w 1054608"/>
              <a:gd name="connsiteY31" fmla="*/ 732897 h 820703"/>
              <a:gd name="connsiteX32" fmla="*/ 273823 w 1054608"/>
              <a:gd name="connsiteY32" fmla="*/ 671999 h 820703"/>
              <a:gd name="connsiteX33" fmla="*/ 280914 w 1054608"/>
              <a:gd name="connsiteY33" fmla="*/ 751308 h 820703"/>
              <a:gd name="connsiteX34" fmla="*/ 312117 w 1054608"/>
              <a:gd name="connsiteY34" fmla="*/ 789546 h 820703"/>
              <a:gd name="connsiteX35" fmla="*/ 324882 w 1054608"/>
              <a:gd name="connsiteY35" fmla="*/ 791670 h 820703"/>
              <a:gd name="connsiteX36" fmla="*/ 358922 w 1054608"/>
              <a:gd name="connsiteY36" fmla="*/ 775384 h 820703"/>
              <a:gd name="connsiteX37" fmla="*/ 422746 w 1054608"/>
              <a:gd name="connsiteY37" fmla="*/ 696075 h 820703"/>
              <a:gd name="connsiteX38" fmla="*/ 490117 w 1054608"/>
              <a:gd name="connsiteY38" fmla="*/ 800876 h 820703"/>
              <a:gd name="connsiteX39" fmla="*/ 526993 w 1054608"/>
              <a:gd name="connsiteY39" fmla="*/ 820703 h 820703"/>
              <a:gd name="connsiteX40" fmla="*/ 563869 w 1054608"/>
              <a:gd name="connsiteY40" fmla="*/ 800876 h 820703"/>
              <a:gd name="connsiteX41" fmla="*/ 631240 w 1054608"/>
              <a:gd name="connsiteY41" fmla="*/ 696075 h 820703"/>
              <a:gd name="connsiteX42" fmla="*/ 695064 w 1054608"/>
              <a:gd name="connsiteY42" fmla="*/ 775384 h 820703"/>
              <a:gd name="connsiteX43" fmla="*/ 729104 w 1054608"/>
              <a:gd name="connsiteY43" fmla="*/ 791670 h 820703"/>
              <a:gd name="connsiteX44" fmla="*/ 741869 w 1054608"/>
              <a:gd name="connsiteY44" fmla="*/ 789546 h 820703"/>
              <a:gd name="connsiteX45" fmla="*/ 773072 w 1054608"/>
              <a:gd name="connsiteY45" fmla="*/ 751308 h 820703"/>
              <a:gd name="connsiteX46" fmla="*/ 780163 w 1054608"/>
              <a:gd name="connsiteY46" fmla="*/ 671999 h 820703"/>
              <a:gd name="connsiteX47" fmla="*/ 948944 w 1054608"/>
              <a:gd name="connsiteY47" fmla="*/ 732897 h 820703"/>
              <a:gd name="connsiteX48" fmla="*/ 963836 w 1054608"/>
              <a:gd name="connsiteY48" fmla="*/ 735730 h 820703"/>
              <a:gd name="connsiteX49" fmla="*/ 999294 w 1054608"/>
              <a:gd name="connsiteY49" fmla="*/ 718027 h 820703"/>
              <a:gd name="connsiteX50" fmla="*/ 999294 w 1054608"/>
              <a:gd name="connsiteY50" fmla="*/ 665626 h 820703"/>
              <a:gd name="connsiteX51" fmla="*/ 912776 w 1054608"/>
              <a:gd name="connsiteY51" fmla="*/ 545955 h 820703"/>
              <a:gd name="connsiteX52" fmla="*/ 970219 w 1054608"/>
              <a:gd name="connsiteY52" fmla="*/ 520463 h 820703"/>
              <a:gd name="connsiteX53" fmla="*/ 996457 w 1054608"/>
              <a:gd name="connsiteY53" fmla="*/ 485057 h 820703"/>
              <a:gd name="connsiteX54" fmla="*/ 978728 w 1054608"/>
              <a:gd name="connsiteY54" fmla="*/ 444695 h 820703"/>
              <a:gd name="connsiteX55" fmla="*/ 924832 w 1054608"/>
              <a:gd name="connsiteY55" fmla="*/ 405041 h 820703"/>
              <a:gd name="connsiteX56" fmla="*/ 1032625 w 1054608"/>
              <a:gd name="connsiteY56" fmla="*/ 337770 h 820703"/>
              <a:gd name="connsiteX57" fmla="*/ 1039716 w 1054608"/>
              <a:gd name="connsiteY57" fmla="*/ 332813 h 820703"/>
              <a:gd name="connsiteX58" fmla="*/ 1043262 w 1054608"/>
              <a:gd name="connsiteY58" fmla="*/ 329273 h 820703"/>
              <a:gd name="connsiteX59" fmla="*/ 1054609 w 1054608"/>
              <a:gd name="connsiteY59" fmla="*/ 300240 h 820703"/>
              <a:gd name="connsiteX60" fmla="*/ 1012059 w 1054608"/>
              <a:gd name="connsiteY60" fmla="*/ 256337 h 820703"/>
              <a:gd name="connsiteX61" fmla="*/ 1009932 w 1054608"/>
              <a:gd name="connsiteY61" fmla="*/ 256337 h 820703"/>
              <a:gd name="connsiteX62" fmla="*/ 1009222 w 1054608"/>
              <a:gd name="connsiteY62" fmla="*/ 256337 h 820703"/>
              <a:gd name="connsiteX63" fmla="*/ 1007804 w 1054608"/>
              <a:gd name="connsiteY63" fmla="*/ 256337 h 820703"/>
              <a:gd name="connsiteX64" fmla="*/ 880864 w 1054608"/>
              <a:gd name="connsiteY64" fmla="*/ 262710 h 820703"/>
              <a:gd name="connsiteX65" fmla="*/ 909940 w 1054608"/>
              <a:gd name="connsiteY65" fmla="*/ 204645 h 820703"/>
              <a:gd name="connsiteX66" fmla="*/ 904266 w 1054608"/>
              <a:gd name="connsiteY66" fmla="*/ 156493 h 820703"/>
              <a:gd name="connsiteX67" fmla="*/ 870227 w 1054608"/>
              <a:gd name="connsiteY67" fmla="*/ 140914 h 820703"/>
              <a:gd name="connsiteX68" fmla="*/ 858171 w 1054608"/>
              <a:gd name="connsiteY68" fmla="*/ 142331 h 820703"/>
              <a:gd name="connsiteX69" fmla="*/ 748251 w 1054608"/>
              <a:gd name="connsiteY69" fmla="*/ 174196 h 820703"/>
              <a:gd name="connsiteX70" fmla="*/ 763853 w 1054608"/>
              <a:gd name="connsiteY70" fmla="*/ 48860 h 820703"/>
              <a:gd name="connsiteX71" fmla="*/ 736196 w 1054608"/>
              <a:gd name="connsiteY71" fmla="*/ 2832 h 820703"/>
              <a:gd name="connsiteX72" fmla="*/ 719885 w 1054608"/>
              <a:gd name="connsiteY72" fmla="*/ 0 h 820703"/>
              <a:gd name="connsiteX73" fmla="*/ 719885 w 1054608"/>
              <a:gd name="connsiteY73" fmla="*/ 0 h 820703"/>
              <a:gd name="connsiteX74" fmla="*/ 722722 w 1054608"/>
              <a:gd name="connsiteY74" fmla="*/ 89222 h 820703"/>
              <a:gd name="connsiteX75" fmla="*/ 722722 w 1054608"/>
              <a:gd name="connsiteY75" fmla="*/ 89222 h 820703"/>
              <a:gd name="connsiteX76" fmla="*/ 722722 w 1054608"/>
              <a:gd name="connsiteY76" fmla="*/ 89222 h 82070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1054608" h="820703">
                <a:moveTo>
                  <a:pt x="1013477" y="301656"/>
                </a:moveTo>
                <a:lnTo>
                  <a:pt x="1013477" y="301656"/>
                </a:lnTo>
                <a:moveTo>
                  <a:pt x="722722" y="1416"/>
                </a:moveTo>
                <a:cubicBezTo>
                  <a:pt x="708538" y="1416"/>
                  <a:pt x="695064" y="7789"/>
                  <a:pt x="686554" y="19827"/>
                </a:cubicBezTo>
                <a:lnTo>
                  <a:pt x="584435" y="162866"/>
                </a:lnTo>
                <a:lnTo>
                  <a:pt x="569543" y="126044"/>
                </a:lnTo>
                <a:cubicBezTo>
                  <a:pt x="563160" y="109758"/>
                  <a:pt x="546850" y="98428"/>
                  <a:pt x="528411" y="98428"/>
                </a:cubicBezTo>
                <a:cubicBezTo>
                  <a:pt x="509973" y="98428"/>
                  <a:pt x="494372" y="109049"/>
                  <a:pt x="487280" y="126044"/>
                </a:cubicBezTo>
                <a:lnTo>
                  <a:pt x="472388" y="162866"/>
                </a:lnTo>
                <a:lnTo>
                  <a:pt x="370269" y="19827"/>
                </a:lnTo>
                <a:cubicBezTo>
                  <a:pt x="361759" y="7789"/>
                  <a:pt x="348285" y="1416"/>
                  <a:pt x="334101" y="1416"/>
                </a:cubicBezTo>
                <a:cubicBezTo>
                  <a:pt x="328428" y="1416"/>
                  <a:pt x="323464" y="2124"/>
                  <a:pt x="317791" y="4249"/>
                </a:cubicBezTo>
                <a:cubicBezTo>
                  <a:pt x="299353" y="11330"/>
                  <a:pt x="287297" y="30449"/>
                  <a:pt x="290134" y="50276"/>
                </a:cubicBezTo>
                <a:lnTo>
                  <a:pt x="305735" y="175612"/>
                </a:lnTo>
                <a:lnTo>
                  <a:pt x="195815" y="143747"/>
                </a:lnTo>
                <a:cubicBezTo>
                  <a:pt x="191560" y="142331"/>
                  <a:pt x="188014" y="142331"/>
                  <a:pt x="183759" y="142331"/>
                </a:cubicBezTo>
                <a:cubicBezTo>
                  <a:pt x="170994" y="142331"/>
                  <a:pt x="158230" y="147996"/>
                  <a:pt x="149720" y="157909"/>
                </a:cubicBezTo>
                <a:cubicBezTo>
                  <a:pt x="138373" y="171363"/>
                  <a:pt x="136246" y="189774"/>
                  <a:pt x="144046" y="206061"/>
                </a:cubicBezTo>
                <a:lnTo>
                  <a:pt x="173122" y="264126"/>
                </a:lnTo>
                <a:lnTo>
                  <a:pt x="46182" y="257045"/>
                </a:lnTo>
                <a:cubicBezTo>
                  <a:pt x="45473" y="257045"/>
                  <a:pt x="44764" y="257045"/>
                  <a:pt x="44055" y="257045"/>
                </a:cubicBezTo>
                <a:cubicBezTo>
                  <a:pt x="24907" y="257045"/>
                  <a:pt x="7887" y="269083"/>
                  <a:pt x="2214" y="287494"/>
                </a:cubicBezTo>
                <a:cubicBezTo>
                  <a:pt x="-4168" y="306613"/>
                  <a:pt x="3633" y="327148"/>
                  <a:pt x="20652" y="337770"/>
                </a:cubicBezTo>
                <a:lnTo>
                  <a:pt x="129154" y="405041"/>
                </a:lnTo>
                <a:lnTo>
                  <a:pt x="75258" y="444695"/>
                </a:lnTo>
                <a:cubicBezTo>
                  <a:pt x="62493" y="453900"/>
                  <a:pt x="56110" y="469479"/>
                  <a:pt x="57529" y="485057"/>
                </a:cubicBezTo>
                <a:cubicBezTo>
                  <a:pt x="58947" y="500636"/>
                  <a:pt x="68875" y="514090"/>
                  <a:pt x="83768" y="520463"/>
                </a:cubicBezTo>
                <a:lnTo>
                  <a:pt x="141210" y="545955"/>
                </a:lnTo>
                <a:lnTo>
                  <a:pt x="54692" y="665626"/>
                </a:lnTo>
                <a:cubicBezTo>
                  <a:pt x="43346" y="681205"/>
                  <a:pt x="43346" y="702448"/>
                  <a:pt x="54692" y="718027"/>
                </a:cubicBezTo>
                <a:cubicBezTo>
                  <a:pt x="63202" y="729356"/>
                  <a:pt x="76676" y="735730"/>
                  <a:pt x="90150" y="735730"/>
                </a:cubicBezTo>
                <a:cubicBezTo>
                  <a:pt x="103624" y="735730"/>
                  <a:pt x="100078" y="735021"/>
                  <a:pt x="105043" y="732897"/>
                </a:cubicBezTo>
                <a:lnTo>
                  <a:pt x="273823" y="671999"/>
                </a:lnTo>
                <a:lnTo>
                  <a:pt x="280914" y="751308"/>
                </a:lnTo>
                <a:cubicBezTo>
                  <a:pt x="282333" y="769011"/>
                  <a:pt x="295098" y="783881"/>
                  <a:pt x="312117" y="789546"/>
                </a:cubicBezTo>
                <a:cubicBezTo>
                  <a:pt x="316372" y="790962"/>
                  <a:pt x="320627" y="791670"/>
                  <a:pt x="324882" y="791670"/>
                </a:cubicBezTo>
                <a:cubicBezTo>
                  <a:pt x="338356" y="791670"/>
                  <a:pt x="350412" y="786005"/>
                  <a:pt x="358922" y="775384"/>
                </a:cubicBezTo>
                <a:lnTo>
                  <a:pt x="422746" y="696075"/>
                </a:lnTo>
                <a:lnTo>
                  <a:pt x="490117" y="800876"/>
                </a:lnTo>
                <a:cubicBezTo>
                  <a:pt x="497918" y="813622"/>
                  <a:pt x="512101" y="820703"/>
                  <a:pt x="526993" y="820703"/>
                </a:cubicBezTo>
                <a:cubicBezTo>
                  <a:pt x="541886" y="820703"/>
                  <a:pt x="556069" y="812914"/>
                  <a:pt x="563869" y="800876"/>
                </a:cubicBezTo>
                <a:lnTo>
                  <a:pt x="631240" y="696075"/>
                </a:lnTo>
                <a:lnTo>
                  <a:pt x="695064" y="775384"/>
                </a:lnTo>
                <a:cubicBezTo>
                  <a:pt x="703574" y="786005"/>
                  <a:pt x="716339" y="791670"/>
                  <a:pt x="729104" y="791670"/>
                </a:cubicBezTo>
                <a:cubicBezTo>
                  <a:pt x="741869" y="791670"/>
                  <a:pt x="737614" y="791670"/>
                  <a:pt x="741869" y="789546"/>
                </a:cubicBezTo>
                <a:cubicBezTo>
                  <a:pt x="758889" y="784589"/>
                  <a:pt x="771654" y="769011"/>
                  <a:pt x="773072" y="751308"/>
                </a:cubicBezTo>
                <a:lnTo>
                  <a:pt x="780163" y="671999"/>
                </a:lnTo>
                <a:lnTo>
                  <a:pt x="948944" y="732897"/>
                </a:lnTo>
                <a:cubicBezTo>
                  <a:pt x="953908" y="735021"/>
                  <a:pt x="958872" y="735730"/>
                  <a:pt x="963836" y="735730"/>
                </a:cubicBezTo>
                <a:cubicBezTo>
                  <a:pt x="977310" y="735730"/>
                  <a:pt x="990784" y="729356"/>
                  <a:pt x="999294" y="718027"/>
                </a:cubicBezTo>
                <a:cubicBezTo>
                  <a:pt x="1010641" y="702448"/>
                  <a:pt x="1011350" y="681205"/>
                  <a:pt x="999294" y="665626"/>
                </a:cubicBezTo>
                <a:lnTo>
                  <a:pt x="912776" y="545955"/>
                </a:lnTo>
                <a:lnTo>
                  <a:pt x="970219" y="520463"/>
                </a:lnTo>
                <a:cubicBezTo>
                  <a:pt x="984402" y="514090"/>
                  <a:pt x="994330" y="500636"/>
                  <a:pt x="996457" y="485057"/>
                </a:cubicBezTo>
                <a:cubicBezTo>
                  <a:pt x="997876" y="469479"/>
                  <a:pt x="991493" y="453900"/>
                  <a:pt x="978728" y="444695"/>
                </a:cubicBezTo>
                <a:lnTo>
                  <a:pt x="924832" y="405041"/>
                </a:lnTo>
                <a:lnTo>
                  <a:pt x="1032625" y="337770"/>
                </a:lnTo>
                <a:cubicBezTo>
                  <a:pt x="1034752" y="336354"/>
                  <a:pt x="1037589" y="334937"/>
                  <a:pt x="1039716" y="332813"/>
                </a:cubicBezTo>
                <a:cubicBezTo>
                  <a:pt x="1041135" y="331397"/>
                  <a:pt x="1041844" y="330689"/>
                  <a:pt x="1043262" y="329273"/>
                </a:cubicBezTo>
                <a:cubicBezTo>
                  <a:pt x="1050354" y="321483"/>
                  <a:pt x="1054609" y="310862"/>
                  <a:pt x="1054609" y="300240"/>
                </a:cubicBezTo>
                <a:cubicBezTo>
                  <a:pt x="1054609" y="276872"/>
                  <a:pt x="1036170" y="257045"/>
                  <a:pt x="1012059" y="256337"/>
                </a:cubicBezTo>
                <a:cubicBezTo>
                  <a:pt x="1012059" y="256337"/>
                  <a:pt x="1010641" y="256337"/>
                  <a:pt x="1009932" y="256337"/>
                </a:cubicBezTo>
                <a:cubicBezTo>
                  <a:pt x="1009932" y="256337"/>
                  <a:pt x="1009932" y="256337"/>
                  <a:pt x="1009222" y="256337"/>
                </a:cubicBezTo>
                <a:cubicBezTo>
                  <a:pt x="1009222" y="256337"/>
                  <a:pt x="1007804" y="256337"/>
                  <a:pt x="1007804" y="256337"/>
                </a:cubicBezTo>
                <a:lnTo>
                  <a:pt x="880864" y="262710"/>
                </a:lnTo>
                <a:lnTo>
                  <a:pt x="909940" y="204645"/>
                </a:lnTo>
                <a:cubicBezTo>
                  <a:pt x="917741" y="189066"/>
                  <a:pt x="915613" y="169947"/>
                  <a:pt x="904266" y="156493"/>
                </a:cubicBezTo>
                <a:cubicBezTo>
                  <a:pt x="895757" y="146579"/>
                  <a:pt x="882992" y="140914"/>
                  <a:pt x="870227" y="140914"/>
                </a:cubicBezTo>
                <a:cubicBezTo>
                  <a:pt x="865972" y="140914"/>
                  <a:pt x="861717" y="140914"/>
                  <a:pt x="858171" y="142331"/>
                </a:cubicBezTo>
                <a:lnTo>
                  <a:pt x="748251" y="174196"/>
                </a:lnTo>
                <a:lnTo>
                  <a:pt x="763853" y="48860"/>
                </a:lnTo>
                <a:cubicBezTo>
                  <a:pt x="765980" y="29033"/>
                  <a:pt x="754634" y="9914"/>
                  <a:pt x="736196" y="2832"/>
                </a:cubicBezTo>
                <a:cubicBezTo>
                  <a:pt x="731231" y="708"/>
                  <a:pt x="725558" y="0"/>
                  <a:pt x="719885" y="0"/>
                </a:cubicBezTo>
                <a:lnTo>
                  <a:pt x="719885" y="0"/>
                </a:lnTo>
                <a:close/>
                <a:moveTo>
                  <a:pt x="722722" y="89222"/>
                </a:moveTo>
                <a:lnTo>
                  <a:pt x="722722" y="89222"/>
                </a:lnTo>
                <a:lnTo>
                  <a:pt x="722722" y="89222"/>
                </a:ln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" name="Freeform 4">
            <a:extLst>
              <a:ext uri="{FF2B5EF4-FFF2-40B4-BE49-F238E27FC236}">
                <a16:creationId xmlns:a16="http://schemas.microsoft.com/office/drawing/2014/main" id="{06C22467-201D-5465-E22E-07447BB66A7C}"/>
              </a:ext>
            </a:extLst>
          </p:cNvPr>
          <p:cNvSpPr/>
          <p:nvPr/>
        </p:nvSpPr>
        <p:spPr>
          <a:xfrm rot="803407">
            <a:off x="5724203" y="2590680"/>
            <a:ext cx="2171080" cy="1637807"/>
          </a:xfrm>
          <a:custGeom>
            <a:avLst/>
            <a:gdLst>
              <a:gd name="connsiteX0" fmla="*/ 677958 w 968713"/>
              <a:gd name="connsiteY0" fmla="*/ 0 h 730772"/>
              <a:gd name="connsiteX1" fmla="*/ 654555 w 968713"/>
              <a:gd name="connsiteY1" fmla="*/ 191899 h 730772"/>
              <a:gd name="connsiteX2" fmla="*/ 829009 w 968713"/>
              <a:gd name="connsiteY2" fmla="*/ 141623 h 730772"/>
              <a:gd name="connsiteX3" fmla="*/ 765893 w 968713"/>
              <a:gd name="connsiteY3" fmla="*/ 266958 h 730772"/>
              <a:gd name="connsiteX4" fmla="*/ 968713 w 968713"/>
              <a:gd name="connsiteY4" fmla="*/ 256337 h 730772"/>
              <a:gd name="connsiteX5" fmla="*/ 805606 w 968713"/>
              <a:gd name="connsiteY5" fmla="*/ 357597 h 730772"/>
              <a:gd name="connsiteX6" fmla="*/ 911271 w 968713"/>
              <a:gd name="connsiteY6" fmla="*/ 435490 h 730772"/>
              <a:gd name="connsiteX7" fmla="*/ 803479 w 968713"/>
              <a:gd name="connsiteY7" fmla="*/ 482933 h 730772"/>
              <a:gd name="connsiteX8" fmla="*/ 921909 w 968713"/>
              <a:gd name="connsiteY8" fmla="*/ 646507 h 730772"/>
              <a:gd name="connsiteX9" fmla="*/ 699232 w 968713"/>
              <a:gd name="connsiteY9" fmla="*/ 565782 h 730772"/>
              <a:gd name="connsiteX10" fmla="*/ 687177 w 968713"/>
              <a:gd name="connsiteY10" fmla="*/ 701740 h 730772"/>
              <a:gd name="connsiteX11" fmla="*/ 585058 w 968713"/>
              <a:gd name="connsiteY11" fmla="*/ 574988 h 730772"/>
              <a:gd name="connsiteX12" fmla="*/ 484357 w 968713"/>
              <a:gd name="connsiteY12" fmla="*/ 730773 h 730772"/>
              <a:gd name="connsiteX13" fmla="*/ 383656 w 968713"/>
              <a:gd name="connsiteY13" fmla="*/ 574988 h 730772"/>
              <a:gd name="connsiteX14" fmla="*/ 281537 w 968713"/>
              <a:gd name="connsiteY14" fmla="*/ 701740 h 730772"/>
              <a:gd name="connsiteX15" fmla="*/ 268772 w 968713"/>
              <a:gd name="connsiteY15" fmla="*/ 565782 h 730772"/>
              <a:gd name="connsiteX16" fmla="*/ 46805 w 968713"/>
              <a:gd name="connsiteY16" fmla="*/ 646507 h 730772"/>
              <a:gd name="connsiteX17" fmla="*/ 164525 w 968713"/>
              <a:gd name="connsiteY17" fmla="*/ 482933 h 730772"/>
              <a:gd name="connsiteX18" fmla="*/ 57442 w 968713"/>
              <a:gd name="connsiteY18" fmla="*/ 435490 h 730772"/>
              <a:gd name="connsiteX19" fmla="*/ 163107 w 968713"/>
              <a:gd name="connsiteY19" fmla="*/ 357597 h 730772"/>
              <a:gd name="connsiteX20" fmla="*/ 0 w 968713"/>
              <a:gd name="connsiteY20" fmla="*/ 256337 h 730772"/>
              <a:gd name="connsiteX21" fmla="*/ 202820 w 968713"/>
              <a:gd name="connsiteY21" fmla="*/ 266958 h 730772"/>
              <a:gd name="connsiteX22" fmla="*/ 139705 w 968713"/>
              <a:gd name="connsiteY22" fmla="*/ 141623 h 730772"/>
              <a:gd name="connsiteX23" fmla="*/ 313449 w 968713"/>
              <a:gd name="connsiteY23" fmla="*/ 191899 h 730772"/>
              <a:gd name="connsiteX24" fmla="*/ 290756 w 968713"/>
              <a:gd name="connsiteY24" fmla="*/ 0 h 730772"/>
              <a:gd name="connsiteX25" fmla="*/ 439680 w 968713"/>
              <a:gd name="connsiteY25" fmla="*/ 207477 h 730772"/>
              <a:gd name="connsiteX26" fmla="*/ 484357 w 968713"/>
              <a:gd name="connsiteY26" fmla="*/ 97012 h 730772"/>
              <a:gd name="connsiteX27" fmla="*/ 529034 w 968713"/>
              <a:gd name="connsiteY27" fmla="*/ 207477 h 730772"/>
              <a:gd name="connsiteX28" fmla="*/ 677958 w 968713"/>
              <a:gd name="connsiteY28" fmla="*/ 0 h 7307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968713" h="730772">
                <a:moveTo>
                  <a:pt x="677958" y="0"/>
                </a:moveTo>
                <a:lnTo>
                  <a:pt x="654555" y="191899"/>
                </a:lnTo>
                <a:lnTo>
                  <a:pt x="829009" y="141623"/>
                </a:lnTo>
                <a:lnTo>
                  <a:pt x="765893" y="266958"/>
                </a:lnTo>
                <a:lnTo>
                  <a:pt x="968713" y="256337"/>
                </a:lnTo>
                <a:lnTo>
                  <a:pt x="805606" y="357597"/>
                </a:lnTo>
                <a:lnTo>
                  <a:pt x="911271" y="435490"/>
                </a:lnTo>
                <a:lnTo>
                  <a:pt x="803479" y="482933"/>
                </a:lnTo>
                <a:lnTo>
                  <a:pt x="921909" y="646507"/>
                </a:lnTo>
                <a:lnTo>
                  <a:pt x="699232" y="565782"/>
                </a:lnTo>
                <a:lnTo>
                  <a:pt x="687177" y="701740"/>
                </a:lnTo>
                <a:lnTo>
                  <a:pt x="585058" y="574988"/>
                </a:lnTo>
                <a:lnTo>
                  <a:pt x="484357" y="730773"/>
                </a:lnTo>
                <a:lnTo>
                  <a:pt x="383656" y="574988"/>
                </a:lnTo>
                <a:lnTo>
                  <a:pt x="281537" y="701740"/>
                </a:lnTo>
                <a:lnTo>
                  <a:pt x="268772" y="565782"/>
                </a:lnTo>
                <a:lnTo>
                  <a:pt x="46805" y="646507"/>
                </a:lnTo>
                <a:lnTo>
                  <a:pt x="164525" y="482933"/>
                </a:lnTo>
                <a:lnTo>
                  <a:pt x="57442" y="435490"/>
                </a:lnTo>
                <a:lnTo>
                  <a:pt x="163107" y="357597"/>
                </a:lnTo>
                <a:lnTo>
                  <a:pt x="0" y="256337"/>
                </a:lnTo>
                <a:lnTo>
                  <a:pt x="202820" y="266958"/>
                </a:lnTo>
                <a:lnTo>
                  <a:pt x="139705" y="141623"/>
                </a:lnTo>
                <a:lnTo>
                  <a:pt x="313449" y="191899"/>
                </a:lnTo>
                <a:lnTo>
                  <a:pt x="290756" y="0"/>
                </a:lnTo>
                <a:lnTo>
                  <a:pt x="439680" y="207477"/>
                </a:lnTo>
                <a:lnTo>
                  <a:pt x="484357" y="97012"/>
                </a:lnTo>
                <a:lnTo>
                  <a:pt x="529034" y="207477"/>
                </a:lnTo>
                <a:lnTo>
                  <a:pt x="677958" y="0"/>
                </a:lnTo>
              </a:path>
            </a:pathLst>
          </a:custGeom>
          <a:solidFill>
            <a:schemeClr val="tx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5CD0D236-B2FF-0372-70FA-3B7FB8209E83}"/>
              </a:ext>
            </a:extLst>
          </p:cNvPr>
          <p:cNvSpPr txBox="1"/>
          <p:nvPr/>
        </p:nvSpPr>
        <p:spPr>
          <a:xfrm rot="662094">
            <a:off x="6123000" y="3128617"/>
            <a:ext cx="1415772" cy="64633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6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FREE</a:t>
            </a:r>
          </a:p>
        </p:txBody>
      </p:sp>
    </p:spTree>
    <p:extLst>
      <p:ext uri="{BB962C8B-B14F-4D97-AF65-F5344CB8AC3E}">
        <p14:creationId xmlns:p14="http://schemas.microsoft.com/office/powerpoint/2010/main" val="56371373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FB148C0-45B1-9AA2-0A20-05D729E8BB6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B5EB3487-BB80-75CA-6275-80A4C9322EB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BDF9523-287C-7D7B-4008-6BCF2B07AE3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pPr/>
              <a:t>2</a:t>
            </a:fld>
            <a:endParaRPr lang="fr-FR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6A6156F-B249-57EC-5756-A7B9CC9A2E6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D94DA097-BC79-161D-77B3-0337E05595E6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23380539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F5F1AE30-2242-03EA-B4A4-23A145B2DF2C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1F1E2448-AAF8-FBCB-88FF-6B75630E2741}"/>
              </a:ext>
            </a:extLst>
          </p:cNvPr>
          <p:cNvSpPr>
            <a:spLocks noGrp="1"/>
          </p:cNvSpPr>
          <p:nvPr>
            <p:ph type="dt" sz="half" idx="4294967295"/>
          </p:nvPr>
        </p:nvSpPr>
        <p:spPr>
          <a:xfrm>
            <a:off x="0" y="6356350"/>
            <a:ext cx="2743200" cy="365125"/>
          </a:xfrm>
        </p:spPr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3BF5BF7-351B-1E38-D8D1-06D73362AF25}"/>
              </a:ext>
            </a:extLst>
          </p:cNvPr>
          <p:cNvSpPr>
            <a:spLocks noGrp="1"/>
          </p:cNvSpPr>
          <p:nvPr>
            <p:ph type="ftr" sz="quarter" idx="4294967295"/>
          </p:nvPr>
        </p:nvSpPr>
        <p:spPr>
          <a:xfrm>
            <a:off x="0" y="6356350"/>
            <a:ext cx="4114800" cy="365125"/>
          </a:xfrm>
        </p:spPr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9C94244-8A09-AE9A-D773-E9E347C35533}"/>
              </a:ext>
            </a:extLst>
          </p:cNvPr>
          <p:cNvSpPr>
            <a:spLocks noGrp="1"/>
          </p:cNvSpPr>
          <p:nvPr>
            <p:ph type="sldNum" sz="quarter" idx="4294967295"/>
          </p:nvPr>
        </p:nvSpPr>
        <p:spPr>
          <a:xfrm>
            <a:off x="9448800" y="6356350"/>
            <a:ext cx="2743200" cy="365125"/>
          </a:xfrm>
        </p:spPr>
        <p:txBody>
          <a:bodyPr/>
          <a:lstStyle/>
          <a:p>
            <a:fld id="{29E298FE-CD24-8C46-983A-691BFAE2F12E}" type="slidenum">
              <a:rPr lang="fr-FR" smtClean="0"/>
              <a:t>3</a:t>
            </a:fld>
            <a:endParaRPr lang="fr-FR"/>
          </a:p>
        </p:txBody>
      </p:sp>
      <p:sp>
        <p:nvSpPr>
          <p:cNvPr id="9" name="Freeform 8">
            <a:extLst>
              <a:ext uri="{FF2B5EF4-FFF2-40B4-BE49-F238E27FC236}">
                <a16:creationId xmlns:a16="http://schemas.microsoft.com/office/drawing/2014/main" id="{38EA8D5E-B26C-E5A2-F20D-0985FEB7D120}"/>
              </a:ext>
            </a:extLst>
          </p:cNvPr>
          <p:cNvSpPr/>
          <p:nvPr/>
        </p:nvSpPr>
        <p:spPr>
          <a:xfrm rot="755337">
            <a:off x="6103608" y="-30805"/>
            <a:ext cx="5169368" cy="4026548"/>
          </a:xfrm>
          <a:custGeom>
            <a:avLst/>
            <a:gdLst>
              <a:gd name="connsiteX0" fmla="*/ 1719172 w 2371634"/>
              <a:gd name="connsiteY0" fmla="*/ 268605 h 1847324"/>
              <a:gd name="connsiteX1" fmla="*/ 2129700 w 2371634"/>
              <a:gd name="connsiteY1" fmla="*/ 120015 h 1847324"/>
              <a:gd name="connsiteX2" fmla="*/ 2342107 w 2371634"/>
              <a:gd name="connsiteY2" fmla="*/ 104775 h 1847324"/>
              <a:gd name="connsiteX3" fmla="*/ 2354490 w 2371634"/>
              <a:gd name="connsiteY3" fmla="*/ 111442 h 1847324"/>
              <a:gd name="connsiteX4" fmla="*/ 2371635 w 2371634"/>
              <a:gd name="connsiteY4" fmla="*/ 137160 h 1847324"/>
              <a:gd name="connsiteX5" fmla="*/ 2353537 w 2371634"/>
              <a:gd name="connsiteY5" fmla="*/ 137160 h 1847324"/>
              <a:gd name="connsiteX6" fmla="*/ 2181135 w 2371634"/>
              <a:gd name="connsiteY6" fmla="*/ 145732 h 1847324"/>
              <a:gd name="connsiteX7" fmla="*/ 1849665 w 2371634"/>
              <a:gd name="connsiteY7" fmla="*/ 250507 h 1847324"/>
              <a:gd name="connsiteX8" fmla="*/ 1630590 w 2371634"/>
              <a:gd name="connsiteY8" fmla="*/ 369570 h 1847324"/>
              <a:gd name="connsiteX9" fmla="*/ 1580107 w 2371634"/>
              <a:gd name="connsiteY9" fmla="*/ 407670 h 1847324"/>
              <a:gd name="connsiteX10" fmla="*/ 1632495 w 2371634"/>
              <a:gd name="connsiteY10" fmla="*/ 458153 h 1847324"/>
              <a:gd name="connsiteX11" fmla="*/ 1650592 w 2371634"/>
              <a:gd name="connsiteY11" fmla="*/ 500063 h 1847324"/>
              <a:gd name="connsiteX12" fmla="*/ 1651545 w 2371634"/>
              <a:gd name="connsiteY12" fmla="*/ 1045845 h 1847324"/>
              <a:gd name="connsiteX13" fmla="*/ 1615350 w 2371634"/>
              <a:gd name="connsiteY13" fmla="*/ 1119188 h 1847324"/>
              <a:gd name="connsiteX14" fmla="*/ 1147672 w 2371634"/>
              <a:gd name="connsiteY14" fmla="*/ 1493520 h 1847324"/>
              <a:gd name="connsiteX15" fmla="*/ 737145 w 2371634"/>
              <a:gd name="connsiteY15" fmla="*/ 1822132 h 1847324"/>
              <a:gd name="connsiteX16" fmla="*/ 639990 w 2371634"/>
              <a:gd name="connsiteY16" fmla="*/ 1839278 h 1847324"/>
              <a:gd name="connsiteX17" fmla="*/ 617130 w 2371634"/>
              <a:gd name="connsiteY17" fmla="*/ 1823085 h 1847324"/>
              <a:gd name="connsiteX18" fmla="*/ 22770 w 2371634"/>
              <a:gd name="connsiteY18" fmla="*/ 1203960 h 1847324"/>
              <a:gd name="connsiteX19" fmla="*/ 31342 w 2371634"/>
              <a:gd name="connsiteY19" fmla="*/ 1093470 h 1847324"/>
              <a:gd name="connsiteX20" fmla="*/ 492352 w 2371634"/>
              <a:gd name="connsiteY20" fmla="*/ 722947 h 1847324"/>
              <a:gd name="connsiteX21" fmla="*/ 966697 w 2371634"/>
              <a:gd name="connsiteY21" fmla="*/ 339090 h 1847324"/>
              <a:gd name="connsiteX22" fmla="*/ 999082 w 2371634"/>
              <a:gd name="connsiteY22" fmla="*/ 326707 h 1847324"/>
              <a:gd name="connsiteX23" fmla="*/ 1455330 w 2371634"/>
              <a:gd name="connsiteY23" fmla="*/ 314325 h 1847324"/>
              <a:gd name="connsiteX24" fmla="*/ 1471522 w 2371634"/>
              <a:gd name="connsiteY24" fmla="*/ 300038 h 1847324"/>
              <a:gd name="connsiteX25" fmla="*/ 1522005 w 2371634"/>
              <a:gd name="connsiteY25" fmla="*/ 177165 h 1847324"/>
              <a:gd name="connsiteX26" fmla="*/ 1618207 w 2371634"/>
              <a:gd name="connsiteY26" fmla="*/ 61913 h 1847324"/>
              <a:gd name="connsiteX27" fmla="*/ 1740127 w 2371634"/>
              <a:gd name="connsiteY27" fmla="*/ 48578 h 1847324"/>
              <a:gd name="connsiteX28" fmla="*/ 1792515 w 2371634"/>
              <a:gd name="connsiteY28" fmla="*/ 126682 h 1847324"/>
              <a:gd name="connsiteX29" fmla="*/ 1792515 w 2371634"/>
              <a:gd name="connsiteY29" fmla="*/ 137160 h 1847324"/>
              <a:gd name="connsiteX30" fmla="*/ 1812517 w 2371634"/>
              <a:gd name="connsiteY30" fmla="*/ 124778 h 1847324"/>
              <a:gd name="connsiteX31" fmla="*/ 2073502 w 2371634"/>
              <a:gd name="connsiteY31" fmla="*/ 6667 h 1847324"/>
              <a:gd name="connsiteX32" fmla="*/ 2194470 w 2371634"/>
              <a:gd name="connsiteY32" fmla="*/ 0 h 1847324"/>
              <a:gd name="connsiteX33" fmla="*/ 2228760 w 2371634"/>
              <a:gd name="connsiteY33" fmla="*/ 12382 h 1847324"/>
              <a:gd name="connsiteX34" fmla="*/ 2242095 w 2371634"/>
              <a:gd name="connsiteY34" fmla="*/ 40005 h 1847324"/>
              <a:gd name="connsiteX35" fmla="*/ 2238285 w 2371634"/>
              <a:gd name="connsiteY35" fmla="*/ 44767 h 1847324"/>
              <a:gd name="connsiteX36" fmla="*/ 2176372 w 2371634"/>
              <a:gd name="connsiteY36" fmla="*/ 33338 h 1847324"/>
              <a:gd name="connsiteX37" fmla="*/ 2124937 w 2371634"/>
              <a:gd name="connsiteY37" fmla="*/ 34290 h 1847324"/>
              <a:gd name="connsiteX38" fmla="*/ 1862047 w 2371634"/>
              <a:gd name="connsiteY38" fmla="*/ 134303 h 1847324"/>
              <a:gd name="connsiteX39" fmla="*/ 1773465 w 2371634"/>
              <a:gd name="connsiteY39" fmla="*/ 197167 h 1847324"/>
              <a:gd name="connsiteX40" fmla="*/ 1741080 w 2371634"/>
              <a:gd name="connsiteY40" fmla="*/ 234315 h 1847324"/>
              <a:gd name="connsiteX41" fmla="*/ 1720125 w 2371634"/>
              <a:gd name="connsiteY41" fmla="*/ 269557 h 1847324"/>
              <a:gd name="connsiteX42" fmla="*/ 1546770 w 2371634"/>
              <a:gd name="connsiteY42" fmla="*/ 371475 h 1847324"/>
              <a:gd name="connsiteX43" fmla="*/ 1561057 w 2371634"/>
              <a:gd name="connsiteY43" fmla="*/ 353378 h 1847324"/>
              <a:gd name="connsiteX44" fmla="*/ 1732507 w 2371634"/>
              <a:gd name="connsiteY44" fmla="*/ 186690 h 1847324"/>
              <a:gd name="connsiteX45" fmla="*/ 1758225 w 2371634"/>
              <a:gd name="connsiteY45" fmla="*/ 137160 h 1847324"/>
              <a:gd name="connsiteX46" fmla="*/ 1702027 w 2371634"/>
              <a:gd name="connsiteY46" fmla="*/ 69532 h 1847324"/>
              <a:gd name="connsiteX47" fmla="*/ 1634400 w 2371634"/>
              <a:gd name="connsiteY47" fmla="*/ 88582 h 1847324"/>
              <a:gd name="connsiteX48" fmla="*/ 1586775 w 2371634"/>
              <a:gd name="connsiteY48" fmla="*/ 137160 h 1847324"/>
              <a:gd name="connsiteX49" fmla="*/ 1501050 w 2371634"/>
              <a:gd name="connsiteY49" fmla="*/ 311467 h 1847324"/>
              <a:gd name="connsiteX50" fmla="*/ 1504860 w 2371634"/>
              <a:gd name="connsiteY50" fmla="*/ 321945 h 1847324"/>
              <a:gd name="connsiteX51" fmla="*/ 1546770 w 2371634"/>
              <a:gd name="connsiteY51" fmla="*/ 371475 h 1847324"/>
              <a:gd name="connsiteX52" fmla="*/ 1413420 w 2371634"/>
              <a:gd name="connsiteY52" fmla="*/ 471488 h 1847324"/>
              <a:gd name="connsiteX53" fmla="*/ 1346745 w 2371634"/>
              <a:gd name="connsiteY53" fmla="*/ 525780 h 1847324"/>
              <a:gd name="connsiteX54" fmla="*/ 1378177 w 2371634"/>
              <a:gd name="connsiteY54" fmla="*/ 606742 h 1847324"/>
              <a:gd name="connsiteX55" fmla="*/ 1472475 w 2371634"/>
              <a:gd name="connsiteY55" fmla="*/ 601028 h 1847324"/>
              <a:gd name="connsiteX56" fmla="*/ 1496287 w 2371634"/>
              <a:gd name="connsiteY56" fmla="*/ 526732 h 1847324"/>
              <a:gd name="connsiteX57" fmla="*/ 1448662 w 2371634"/>
              <a:gd name="connsiteY57" fmla="*/ 521970 h 1847324"/>
              <a:gd name="connsiteX58" fmla="*/ 1437232 w 2371634"/>
              <a:gd name="connsiteY58" fmla="*/ 528638 h 1847324"/>
              <a:gd name="connsiteX59" fmla="*/ 1411515 w 2371634"/>
              <a:gd name="connsiteY59" fmla="*/ 524828 h 1847324"/>
              <a:gd name="connsiteX60" fmla="*/ 1405800 w 2371634"/>
              <a:gd name="connsiteY60" fmla="*/ 500063 h 1847324"/>
              <a:gd name="connsiteX61" fmla="*/ 1413420 w 2371634"/>
              <a:gd name="connsiteY61" fmla="*/ 470535 h 1847324"/>
              <a:gd name="connsiteX62" fmla="*/ 1443900 w 2371634"/>
              <a:gd name="connsiteY62" fmla="*/ 481013 h 1847324"/>
              <a:gd name="connsiteX63" fmla="*/ 1458187 w 2371634"/>
              <a:gd name="connsiteY63" fmla="*/ 500063 h 1847324"/>
              <a:gd name="connsiteX64" fmla="*/ 1472475 w 2371634"/>
              <a:gd name="connsiteY64" fmla="*/ 483870 h 1847324"/>
              <a:gd name="connsiteX65" fmla="*/ 1459140 w 2371634"/>
              <a:gd name="connsiteY65" fmla="*/ 475297 h 1847324"/>
              <a:gd name="connsiteX66" fmla="*/ 1442947 w 2371634"/>
              <a:gd name="connsiteY66" fmla="*/ 481965 h 1847324"/>
              <a:gd name="connsiteX67" fmla="*/ 1590585 w 2371634"/>
              <a:gd name="connsiteY67" fmla="*/ 375285 h 1847324"/>
              <a:gd name="connsiteX68" fmla="*/ 1593442 w 2371634"/>
              <a:gd name="connsiteY68" fmla="*/ 375285 h 1847324"/>
              <a:gd name="connsiteX69" fmla="*/ 1607730 w 2371634"/>
              <a:gd name="connsiteY69" fmla="*/ 321945 h 1847324"/>
              <a:gd name="connsiteX70" fmla="*/ 1603920 w 2371634"/>
              <a:gd name="connsiteY70" fmla="*/ 321945 h 1847324"/>
              <a:gd name="connsiteX71" fmla="*/ 1590585 w 2371634"/>
              <a:gd name="connsiteY71" fmla="*/ 376238 h 1847324"/>
              <a:gd name="connsiteX72" fmla="*/ 2292577 w 2371634"/>
              <a:gd name="connsiteY72" fmla="*/ 125730 h 1847324"/>
              <a:gd name="connsiteX73" fmla="*/ 2333535 w 2371634"/>
              <a:gd name="connsiteY73" fmla="*/ 119063 h 1847324"/>
              <a:gd name="connsiteX74" fmla="*/ 2292577 w 2371634"/>
              <a:gd name="connsiteY74" fmla="*/ 125730 h 18473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</a:cxnLst>
            <a:rect l="l" t="t" r="r" b="b"/>
            <a:pathLst>
              <a:path w="2371634" h="1847324">
                <a:moveTo>
                  <a:pt x="1719172" y="268605"/>
                </a:moveTo>
                <a:cubicBezTo>
                  <a:pt x="1852522" y="205740"/>
                  <a:pt x="1985872" y="149542"/>
                  <a:pt x="2129700" y="120015"/>
                </a:cubicBezTo>
                <a:cubicBezTo>
                  <a:pt x="2200185" y="105728"/>
                  <a:pt x="2270670" y="102870"/>
                  <a:pt x="2342107" y="104775"/>
                </a:cubicBezTo>
                <a:cubicBezTo>
                  <a:pt x="2345917" y="104775"/>
                  <a:pt x="2351632" y="108585"/>
                  <a:pt x="2354490" y="111442"/>
                </a:cubicBezTo>
                <a:cubicBezTo>
                  <a:pt x="2360205" y="119063"/>
                  <a:pt x="2364967" y="126682"/>
                  <a:pt x="2371635" y="137160"/>
                </a:cubicBezTo>
                <a:cubicBezTo>
                  <a:pt x="2364015" y="137160"/>
                  <a:pt x="2359252" y="137160"/>
                  <a:pt x="2353537" y="137160"/>
                </a:cubicBezTo>
                <a:cubicBezTo>
                  <a:pt x="2296387" y="140017"/>
                  <a:pt x="2237332" y="137160"/>
                  <a:pt x="2181135" y="145732"/>
                </a:cubicBezTo>
                <a:cubicBezTo>
                  <a:pt x="2065882" y="163830"/>
                  <a:pt x="1955392" y="200025"/>
                  <a:pt x="1849665" y="250507"/>
                </a:cubicBezTo>
                <a:cubicBezTo>
                  <a:pt x="1774417" y="286703"/>
                  <a:pt x="1698217" y="320992"/>
                  <a:pt x="1630590" y="369570"/>
                </a:cubicBezTo>
                <a:cubicBezTo>
                  <a:pt x="1614397" y="381000"/>
                  <a:pt x="1598205" y="394335"/>
                  <a:pt x="1580107" y="407670"/>
                </a:cubicBezTo>
                <a:cubicBezTo>
                  <a:pt x="1598205" y="425767"/>
                  <a:pt x="1614397" y="442913"/>
                  <a:pt x="1632495" y="458153"/>
                </a:cubicBezTo>
                <a:cubicBezTo>
                  <a:pt x="1644877" y="469582"/>
                  <a:pt x="1650592" y="482917"/>
                  <a:pt x="1650592" y="500063"/>
                </a:cubicBezTo>
                <a:cubicBezTo>
                  <a:pt x="1650592" y="681990"/>
                  <a:pt x="1650592" y="863917"/>
                  <a:pt x="1651545" y="1045845"/>
                </a:cubicBezTo>
                <a:cubicBezTo>
                  <a:pt x="1651545" y="1077278"/>
                  <a:pt x="1639162" y="1100138"/>
                  <a:pt x="1615350" y="1119188"/>
                </a:cubicBezTo>
                <a:cubicBezTo>
                  <a:pt x="1459140" y="1243965"/>
                  <a:pt x="1303882" y="1368742"/>
                  <a:pt x="1147672" y="1493520"/>
                </a:cubicBezTo>
                <a:cubicBezTo>
                  <a:pt x="1010512" y="1603057"/>
                  <a:pt x="873352" y="1712595"/>
                  <a:pt x="737145" y="1822132"/>
                </a:cubicBezTo>
                <a:cubicBezTo>
                  <a:pt x="707617" y="1845945"/>
                  <a:pt x="676185" y="1855470"/>
                  <a:pt x="639990" y="1839278"/>
                </a:cubicBezTo>
                <a:cubicBezTo>
                  <a:pt x="631417" y="1835467"/>
                  <a:pt x="623797" y="1829753"/>
                  <a:pt x="617130" y="1823085"/>
                </a:cubicBezTo>
                <a:cubicBezTo>
                  <a:pt x="419010" y="1616392"/>
                  <a:pt x="221842" y="1409700"/>
                  <a:pt x="22770" y="1203960"/>
                </a:cubicBezTo>
                <a:cubicBezTo>
                  <a:pt x="-11520" y="1168717"/>
                  <a:pt x="-5805" y="1122045"/>
                  <a:pt x="31342" y="1093470"/>
                </a:cubicBezTo>
                <a:cubicBezTo>
                  <a:pt x="185647" y="970597"/>
                  <a:pt x="339000" y="846772"/>
                  <a:pt x="492352" y="722947"/>
                </a:cubicBezTo>
                <a:cubicBezTo>
                  <a:pt x="650467" y="595313"/>
                  <a:pt x="808582" y="466725"/>
                  <a:pt x="966697" y="339090"/>
                </a:cubicBezTo>
                <a:cubicBezTo>
                  <a:pt x="975270" y="332422"/>
                  <a:pt x="988605" y="326707"/>
                  <a:pt x="999082" y="326707"/>
                </a:cubicBezTo>
                <a:cubicBezTo>
                  <a:pt x="1151482" y="321945"/>
                  <a:pt x="1302930" y="318135"/>
                  <a:pt x="1455330" y="314325"/>
                </a:cubicBezTo>
                <a:cubicBezTo>
                  <a:pt x="1465807" y="314325"/>
                  <a:pt x="1468665" y="307657"/>
                  <a:pt x="1471522" y="300038"/>
                </a:cubicBezTo>
                <a:cubicBezTo>
                  <a:pt x="1488667" y="259080"/>
                  <a:pt x="1504860" y="218122"/>
                  <a:pt x="1522005" y="177165"/>
                </a:cubicBezTo>
                <a:cubicBezTo>
                  <a:pt x="1542007" y="129540"/>
                  <a:pt x="1573440" y="90488"/>
                  <a:pt x="1618207" y="61913"/>
                </a:cubicBezTo>
                <a:cubicBezTo>
                  <a:pt x="1656307" y="37147"/>
                  <a:pt x="1697265" y="29528"/>
                  <a:pt x="1740127" y="48578"/>
                </a:cubicBezTo>
                <a:cubicBezTo>
                  <a:pt x="1773465" y="63817"/>
                  <a:pt x="1790610" y="90488"/>
                  <a:pt x="1792515" y="126682"/>
                </a:cubicBezTo>
                <a:cubicBezTo>
                  <a:pt x="1792515" y="129540"/>
                  <a:pt x="1792515" y="132397"/>
                  <a:pt x="1792515" y="137160"/>
                </a:cubicBezTo>
                <a:cubicBezTo>
                  <a:pt x="1800135" y="132397"/>
                  <a:pt x="1806802" y="129540"/>
                  <a:pt x="1812517" y="124778"/>
                </a:cubicBezTo>
                <a:cubicBezTo>
                  <a:pt x="1891575" y="68580"/>
                  <a:pt x="1977300" y="23813"/>
                  <a:pt x="2073502" y="6667"/>
                </a:cubicBezTo>
                <a:cubicBezTo>
                  <a:pt x="2112555" y="0"/>
                  <a:pt x="2153512" y="0"/>
                  <a:pt x="2194470" y="0"/>
                </a:cubicBezTo>
                <a:cubicBezTo>
                  <a:pt x="2205900" y="0"/>
                  <a:pt x="2220187" y="4763"/>
                  <a:pt x="2228760" y="12382"/>
                </a:cubicBezTo>
                <a:cubicBezTo>
                  <a:pt x="2236380" y="18097"/>
                  <a:pt x="2237332" y="30480"/>
                  <a:pt x="2242095" y="40005"/>
                </a:cubicBezTo>
                <a:cubicBezTo>
                  <a:pt x="2241142" y="41910"/>
                  <a:pt x="2239237" y="42863"/>
                  <a:pt x="2238285" y="44767"/>
                </a:cubicBezTo>
                <a:cubicBezTo>
                  <a:pt x="2217330" y="40957"/>
                  <a:pt x="2197327" y="35242"/>
                  <a:pt x="2176372" y="33338"/>
                </a:cubicBezTo>
                <a:cubicBezTo>
                  <a:pt x="2159227" y="31432"/>
                  <a:pt x="2142082" y="33338"/>
                  <a:pt x="2124937" y="34290"/>
                </a:cubicBezTo>
                <a:cubicBezTo>
                  <a:pt x="2028735" y="44767"/>
                  <a:pt x="1941105" y="79057"/>
                  <a:pt x="1862047" y="134303"/>
                </a:cubicBezTo>
                <a:cubicBezTo>
                  <a:pt x="1832520" y="155257"/>
                  <a:pt x="1802992" y="176213"/>
                  <a:pt x="1773465" y="197167"/>
                </a:cubicBezTo>
                <a:cubicBezTo>
                  <a:pt x="1759177" y="206692"/>
                  <a:pt x="1748700" y="219075"/>
                  <a:pt x="1741080" y="234315"/>
                </a:cubicBezTo>
                <a:cubicBezTo>
                  <a:pt x="1735365" y="246697"/>
                  <a:pt x="1727745" y="258128"/>
                  <a:pt x="1720125" y="269557"/>
                </a:cubicBezTo>
                <a:close/>
                <a:moveTo>
                  <a:pt x="1546770" y="371475"/>
                </a:moveTo>
                <a:cubicBezTo>
                  <a:pt x="1554390" y="360997"/>
                  <a:pt x="1557247" y="357188"/>
                  <a:pt x="1561057" y="353378"/>
                </a:cubicBezTo>
                <a:cubicBezTo>
                  <a:pt x="1611540" y="291465"/>
                  <a:pt x="1672500" y="239078"/>
                  <a:pt x="1732507" y="186690"/>
                </a:cubicBezTo>
                <a:cubicBezTo>
                  <a:pt x="1748700" y="172403"/>
                  <a:pt x="1756320" y="157163"/>
                  <a:pt x="1758225" y="137160"/>
                </a:cubicBezTo>
                <a:cubicBezTo>
                  <a:pt x="1761082" y="99060"/>
                  <a:pt x="1740127" y="73342"/>
                  <a:pt x="1702027" y="69532"/>
                </a:cubicBezTo>
                <a:cubicBezTo>
                  <a:pt x="1677262" y="67628"/>
                  <a:pt x="1653450" y="73342"/>
                  <a:pt x="1634400" y="88582"/>
                </a:cubicBezTo>
                <a:cubicBezTo>
                  <a:pt x="1617255" y="102870"/>
                  <a:pt x="1600110" y="119063"/>
                  <a:pt x="1586775" y="137160"/>
                </a:cubicBezTo>
                <a:cubicBezTo>
                  <a:pt x="1547722" y="189547"/>
                  <a:pt x="1527720" y="252413"/>
                  <a:pt x="1501050" y="311467"/>
                </a:cubicBezTo>
                <a:cubicBezTo>
                  <a:pt x="1500097" y="314325"/>
                  <a:pt x="1502002" y="319088"/>
                  <a:pt x="1504860" y="321945"/>
                </a:cubicBezTo>
                <a:cubicBezTo>
                  <a:pt x="1518195" y="338138"/>
                  <a:pt x="1532482" y="353378"/>
                  <a:pt x="1546770" y="371475"/>
                </a:cubicBezTo>
                <a:close/>
                <a:moveTo>
                  <a:pt x="1413420" y="471488"/>
                </a:moveTo>
                <a:cubicBezTo>
                  <a:pt x="1382940" y="473392"/>
                  <a:pt x="1354365" y="497205"/>
                  <a:pt x="1346745" y="525780"/>
                </a:cubicBezTo>
                <a:cubicBezTo>
                  <a:pt x="1338172" y="557213"/>
                  <a:pt x="1351507" y="589597"/>
                  <a:pt x="1378177" y="606742"/>
                </a:cubicBezTo>
                <a:cubicBezTo>
                  <a:pt x="1405800" y="623888"/>
                  <a:pt x="1445805" y="621982"/>
                  <a:pt x="1472475" y="601028"/>
                </a:cubicBezTo>
                <a:cubicBezTo>
                  <a:pt x="1495335" y="583882"/>
                  <a:pt x="1504860" y="551497"/>
                  <a:pt x="1496287" y="526732"/>
                </a:cubicBezTo>
                <a:cubicBezTo>
                  <a:pt x="1470570" y="549592"/>
                  <a:pt x="1466760" y="549592"/>
                  <a:pt x="1448662" y="521970"/>
                </a:cubicBezTo>
                <a:cubicBezTo>
                  <a:pt x="1444852" y="523875"/>
                  <a:pt x="1441042" y="525780"/>
                  <a:pt x="1437232" y="528638"/>
                </a:cubicBezTo>
                <a:cubicBezTo>
                  <a:pt x="1427707" y="533400"/>
                  <a:pt x="1419135" y="532447"/>
                  <a:pt x="1411515" y="524828"/>
                </a:cubicBezTo>
                <a:cubicBezTo>
                  <a:pt x="1403895" y="518160"/>
                  <a:pt x="1401037" y="510540"/>
                  <a:pt x="1405800" y="500063"/>
                </a:cubicBezTo>
                <a:cubicBezTo>
                  <a:pt x="1409610" y="491490"/>
                  <a:pt x="1410562" y="481965"/>
                  <a:pt x="1413420" y="470535"/>
                </a:cubicBezTo>
                <a:close/>
                <a:moveTo>
                  <a:pt x="1443900" y="481013"/>
                </a:moveTo>
                <a:cubicBezTo>
                  <a:pt x="1450567" y="489585"/>
                  <a:pt x="1454377" y="494347"/>
                  <a:pt x="1458187" y="500063"/>
                </a:cubicBezTo>
                <a:cubicBezTo>
                  <a:pt x="1462950" y="494347"/>
                  <a:pt x="1467712" y="489585"/>
                  <a:pt x="1472475" y="483870"/>
                </a:cubicBezTo>
                <a:cubicBezTo>
                  <a:pt x="1467712" y="481013"/>
                  <a:pt x="1463902" y="476250"/>
                  <a:pt x="1459140" y="475297"/>
                </a:cubicBezTo>
                <a:cubicBezTo>
                  <a:pt x="1455330" y="475297"/>
                  <a:pt x="1451520" y="478155"/>
                  <a:pt x="1442947" y="481965"/>
                </a:cubicBezTo>
                <a:close/>
                <a:moveTo>
                  <a:pt x="1590585" y="375285"/>
                </a:moveTo>
                <a:lnTo>
                  <a:pt x="1593442" y="375285"/>
                </a:lnTo>
                <a:cubicBezTo>
                  <a:pt x="1598205" y="358140"/>
                  <a:pt x="1602967" y="340042"/>
                  <a:pt x="1607730" y="321945"/>
                </a:cubicBezTo>
                <a:cubicBezTo>
                  <a:pt x="1606777" y="321945"/>
                  <a:pt x="1605825" y="321945"/>
                  <a:pt x="1603920" y="321945"/>
                </a:cubicBezTo>
                <a:cubicBezTo>
                  <a:pt x="1599157" y="340042"/>
                  <a:pt x="1594395" y="358140"/>
                  <a:pt x="1590585" y="376238"/>
                </a:cubicBezTo>
                <a:close/>
                <a:moveTo>
                  <a:pt x="2292577" y="125730"/>
                </a:moveTo>
                <a:cubicBezTo>
                  <a:pt x="2305912" y="123825"/>
                  <a:pt x="2319247" y="120967"/>
                  <a:pt x="2333535" y="119063"/>
                </a:cubicBezTo>
                <a:cubicBezTo>
                  <a:pt x="2318295" y="111442"/>
                  <a:pt x="2305912" y="120967"/>
                  <a:pt x="2292577" y="125730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E85F1429-ADB9-F884-2845-DB51782A60F0}"/>
              </a:ext>
            </a:extLst>
          </p:cNvPr>
          <p:cNvSpPr txBox="1"/>
          <p:nvPr/>
        </p:nvSpPr>
        <p:spPr>
          <a:xfrm rot="20019014">
            <a:off x="6298372" y="1248056"/>
            <a:ext cx="282673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800" b="1" dirty="0"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08B1DC17-4EF6-B4BA-F9FE-3788275EB426}"/>
              </a:ext>
            </a:extLst>
          </p:cNvPr>
          <p:cNvSpPr txBox="1"/>
          <p:nvPr/>
        </p:nvSpPr>
        <p:spPr>
          <a:xfrm rot="20019014">
            <a:off x="6635007" y="1815872"/>
            <a:ext cx="2880532" cy="89255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000" b="1" dirty="0">
                <a:solidFill>
                  <a:schemeClr val="bg1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D75DC860-1099-DA07-AEF3-5C93DB1FF14A}"/>
              </a:ext>
            </a:extLst>
          </p:cNvPr>
          <p:cNvGrpSpPr/>
          <p:nvPr/>
        </p:nvGrpSpPr>
        <p:grpSpPr>
          <a:xfrm rot="21137610">
            <a:off x="8705505" y="2019146"/>
            <a:ext cx="2409463" cy="1875060"/>
            <a:chOff x="2816477" y="5428382"/>
            <a:chExt cx="1054608" cy="820703"/>
          </a:xfrm>
        </p:grpSpPr>
        <p:sp>
          <p:nvSpPr>
            <p:cNvPr id="13" name="Freeform 12">
              <a:extLst>
                <a:ext uri="{FF2B5EF4-FFF2-40B4-BE49-F238E27FC236}">
                  <a16:creationId xmlns:a16="http://schemas.microsoft.com/office/drawing/2014/main" id="{18B2BFD0-CF2E-A382-7F7C-08B10BB4B6BB}"/>
                </a:ext>
              </a:extLst>
            </p:cNvPr>
            <p:cNvSpPr/>
            <p:nvPr/>
          </p:nvSpPr>
          <p:spPr>
            <a:xfrm>
              <a:off x="2816477" y="5428382"/>
              <a:ext cx="1054608" cy="820703"/>
            </a:xfrm>
            <a:custGeom>
              <a:avLst/>
              <a:gdLst>
                <a:gd name="connsiteX0" fmla="*/ 1013477 w 1054608"/>
                <a:gd name="connsiteY0" fmla="*/ 301656 h 820703"/>
                <a:gd name="connsiteX1" fmla="*/ 1013477 w 1054608"/>
                <a:gd name="connsiteY1" fmla="*/ 301656 h 820703"/>
                <a:gd name="connsiteX2" fmla="*/ 722722 w 1054608"/>
                <a:gd name="connsiteY2" fmla="*/ 1416 h 820703"/>
                <a:gd name="connsiteX3" fmla="*/ 686554 w 1054608"/>
                <a:gd name="connsiteY3" fmla="*/ 19827 h 820703"/>
                <a:gd name="connsiteX4" fmla="*/ 584435 w 1054608"/>
                <a:gd name="connsiteY4" fmla="*/ 162866 h 820703"/>
                <a:gd name="connsiteX5" fmla="*/ 569543 w 1054608"/>
                <a:gd name="connsiteY5" fmla="*/ 126044 h 820703"/>
                <a:gd name="connsiteX6" fmla="*/ 528411 w 1054608"/>
                <a:gd name="connsiteY6" fmla="*/ 98428 h 820703"/>
                <a:gd name="connsiteX7" fmla="*/ 487280 w 1054608"/>
                <a:gd name="connsiteY7" fmla="*/ 126044 h 820703"/>
                <a:gd name="connsiteX8" fmla="*/ 472388 w 1054608"/>
                <a:gd name="connsiteY8" fmla="*/ 162866 h 820703"/>
                <a:gd name="connsiteX9" fmla="*/ 370269 w 1054608"/>
                <a:gd name="connsiteY9" fmla="*/ 19827 h 820703"/>
                <a:gd name="connsiteX10" fmla="*/ 334101 w 1054608"/>
                <a:gd name="connsiteY10" fmla="*/ 1416 h 820703"/>
                <a:gd name="connsiteX11" fmla="*/ 317791 w 1054608"/>
                <a:gd name="connsiteY11" fmla="*/ 4249 h 820703"/>
                <a:gd name="connsiteX12" fmla="*/ 290134 w 1054608"/>
                <a:gd name="connsiteY12" fmla="*/ 50276 h 820703"/>
                <a:gd name="connsiteX13" fmla="*/ 305735 w 1054608"/>
                <a:gd name="connsiteY13" fmla="*/ 175612 h 820703"/>
                <a:gd name="connsiteX14" fmla="*/ 195815 w 1054608"/>
                <a:gd name="connsiteY14" fmla="*/ 143747 h 820703"/>
                <a:gd name="connsiteX15" fmla="*/ 183759 w 1054608"/>
                <a:gd name="connsiteY15" fmla="*/ 142331 h 820703"/>
                <a:gd name="connsiteX16" fmla="*/ 149720 w 1054608"/>
                <a:gd name="connsiteY16" fmla="*/ 157909 h 820703"/>
                <a:gd name="connsiteX17" fmla="*/ 144046 w 1054608"/>
                <a:gd name="connsiteY17" fmla="*/ 206061 h 820703"/>
                <a:gd name="connsiteX18" fmla="*/ 173122 w 1054608"/>
                <a:gd name="connsiteY18" fmla="*/ 264126 h 820703"/>
                <a:gd name="connsiteX19" fmla="*/ 46182 w 1054608"/>
                <a:gd name="connsiteY19" fmla="*/ 257045 h 820703"/>
                <a:gd name="connsiteX20" fmla="*/ 44055 w 1054608"/>
                <a:gd name="connsiteY20" fmla="*/ 257045 h 820703"/>
                <a:gd name="connsiteX21" fmla="*/ 2214 w 1054608"/>
                <a:gd name="connsiteY21" fmla="*/ 287494 h 820703"/>
                <a:gd name="connsiteX22" fmla="*/ 20652 w 1054608"/>
                <a:gd name="connsiteY22" fmla="*/ 337770 h 820703"/>
                <a:gd name="connsiteX23" fmla="*/ 129154 w 1054608"/>
                <a:gd name="connsiteY23" fmla="*/ 405041 h 820703"/>
                <a:gd name="connsiteX24" fmla="*/ 75258 w 1054608"/>
                <a:gd name="connsiteY24" fmla="*/ 444695 h 820703"/>
                <a:gd name="connsiteX25" fmla="*/ 57529 w 1054608"/>
                <a:gd name="connsiteY25" fmla="*/ 485057 h 820703"/>
                <a:gd name="connsiteX26" fmla="*/ 83768 w 1054608"/>
                <a:gd name="connsiteY26" fmla="*/ 520463 h 820703"/>
                <a:gd name="connsiteX27" fmla="*/ 141210 w 1054608"/>
                <a:gd name="connsiteY27" fmla="*/ 545955 h 820703"/>
                <a:gd name="connsiteX28" fmla="*/ 54692 w 1054608"/>
                <a:gd name="connsiteY28" fmla="*/ 665626 h 820703"/>
                <a:gd name="connsiteX29" fmla="*/ 54692 w 1054608"/>
                <a:gd name="connsiteY29" fmla="*/ 718027 h 820703"/>
                <a:gd name="connsiteX30" fmla="*/ 90150 w 1054608"/>
                <a:gd name="connsiteY30" fmla="*/ 735730 h 820703"/>
                <a:gd name="connsiteX31" fmla="*/ 105043 w 1054608"/>
                <a:gd name="connsiteY31" fmla="*/ 732897 h 820703"/>
                <a:gd name="connsiteX32" fmla="*/ 273823 w 1054608"/>
                <a:gd name="connsiteY32" fmla="*/ 671999 h 820703"/>
                <a:gd name="connsiteX33" fmla="*/ 280914 w 1054608"/>
                <a:gd name="connsiteY33" fmla="*/ 751308 h 820703"/>
                <a:gd name="connsiteX34" fmla="*/ 312117 w 1054608"/>
                <a:gd name="connsiteY34" fmla="*/ 789546 h 820703"/>
                <a:gd name="connsiteX35" fmla="*/ 324882 w 1054608"/>
                <a:gd name="connsiteY35" fmla="*/ 791670 h 820703"/>
                <a:gd name="connsiteX36" fmla="*/ 358922 w 1054608"/>
                <a:gd name="connsiteY36" fmla="*/ 775384 h 820703"/>
                <a:gd name="connsiteX37" fmla="*/ 422746 w 1054608"/>
                <a:gd name="connsiteY37" fmla="*/ 696075 h 820703"/>
                <a:gd name="connsiteX38" fmla="*/ 490117 w 1054608"/>
                <a:gd name="connsiteY38" fmla="*/ 800876 h 820703"/>
                <a:gd name="connsiteX39" fmla="*/ 526993 w 1054608"/>
                <a:gd name="connsiteY39" fmla="*/ 820703 h 820703"/>
                <a:gd name="connsiteX40" fmla="*/ 563869 w 1054608"/>
                <a:gd name="connsiteY40" fmla="*/ 800876 h 820703"/>
                <a:gd name="connsiteX41" fmla="*/ 631240 w 1054608"/>
                <a:gd name="connsiteY41" fmla="*/ 696075 h 820703"/>
                <a:gd name="connsiteX42" fmla="*/ 695064 w 1054608"/>
                <a:gd name="connsiteY42" fmla="*/ 775384 h 820703"/>
                <a:gd name="connsiteX43" fmla="*/ 729104 w 1054608"/>
                <a:gd name="connsiteY43" fmla="*/ 791670 h 820703"/>
                <a:gd name="connsiteX44" fmla="*/ 741869 w 1054608"/>
                <a:gd name="connsiteY44" fmla="*/ 789546 h 820703"/>
                <a:gd name="connsiteX45" fmla="*/ 773072 w 1054608"/>
                <a:gd name="connsiteY45" fmla="*/ 751308 h 820703"/>
                <a:gd name="connsiteX46" fmla="*/ 780163 w 1054608"/>
                <a:gd name="connsiteY46" fmla="*/ 671999 h 820703"/>
                <a:gd name="connsiteX47" fmla="*/ 948944 w 1054608"/>
                <a:gd name="connsiteY47" fmla="*/ 732897 h 820703"/>
                <a:gd name="connsiteX48" fmla="*/ 963836 w 1054608"/>
                <a:gd name="connsiteY48" fmla="*/ 735730 h 820703"/>
                <a:gd name="connsiteX49" fmla="*/ 999294 w 1054608"/>
                <a:gd name="connsiteY49" fmla="*/ 718027 h 820703"/>
                <a:gd name="connsiteX50" fmla="*/ 999294 w 1054608"/>
                <a:gd name="connsiteY50" fmla="*/ 665626 h 820703"/>
                <a:gd name="connsiteX51" fmla="*/ 912776 w 1054608"/>
                <a:gd name="connsiteY51" fmla="*/ 545955 h 820703"/>
                <a:gd name="connsiteX52" fmla="*/ 970219 w 1054608"/>
                <a:gd name="connsiteY52" fmla="*/ 520463 h 820703"/>
                <a:gd name="connsiteX53" fmla="*/ 996457 w 1054608"/>
                <a:gd name="connsiteY53" fmla="*/ 485057 h 820703"/>
                <a:gd name="connsiteX54" fmla="*/ 978728 w 1054608"/>
                <a:gd name="connsiteY54" fmla="*/ 444695 h 820703"/>
                <a:gd name="connsiteX55" fmla="*/ 924832 w 1054608"/>
                <a:gd name="connsiteY55" fmla="*/ 405041 h 820703"/>
                <a:gd name="connsiteX56" fmla="*/ 1032625 w 1054608"/>
                <a:gd name="connsiteY56" fmla="*/ 337770 h 820703"/>
                <a:gd name="connsiteX57" fmla="*/ 1039716 w 1054608"/>
                <a:gd name="connsiteY57" fmla="*/ 332813 h 820703"/>
                <a:gd name="connsiteX58" fmla="*/ 1043262 w 1054608"/>
                <a:gd name="connsiteY58" fmla="*/ 329273 h 820703"/>
                <a:gd name="connsiteX59" fmla="*/ 1054609 w 1054608"/>
                <a:gd name="connsiteY59" fmla="*/ 300240 h 820703"/>
                <a:gd name="connsiteX60" fmla="*/ 1012059 w 1054608"/>
                <a:gd name="connsiteY60" fmla="*/ 256337 h 820703"/>
                <a:gd name="connsiteX61" fmla="*/ 1009932 w 1054608"/>
                <a:gd name="connsiteY61" fmla="*/ 256337 h 820703"/>
                <a:gd name="connsiteX62" fmla="*/ 1009222 w 1054608"/>
                <a:gd name="connsiteY62" fmla="*/ 256337 h 820703"/>
                <a:gd name="connsiteX63" fmla="*/ 1007804 w 1054608"/>
                <a:gd name="connsiteY63" fmla="*/ 256337 h 820703"/>
                <a:gd name="connsiteX64" fmla="*/ 880864 w 1054608"/>
                <a:gd name="connsiteY64" fmla="*/ 262710 h 820703"/>
                <a:gd name="connsiteX65" fmla="*/ 909940 w 1054608"/>
                <a:gd name="connsiteY65" fmla="*/ 204645 h 820703"/>
                <a:gd name="connsiteX66" fmla="*/ 904266 w 1054608"/>
                <a:gd name="connsiteY66" fmla="*/ 156493 h 820703"/>
                <a:gd name="connsiteX67" fmla="*/ 870227 w 1054608"/>
                <a:gd name="connsiteY67" fmla="*/ 140914 h 820703"/>
                <a:gd name="connsiteX68" fmla="*/ 858171 w 1054608"/>
                <a:gd name="connsiteY68" fmla="*/ 142331 h 820703"/>
                <a:gd name="connsiteX69" fmla="*/ 748251 w 1054608"/>
                <a:gd name="connsiteY69" fmla="*/ 174196 h 820703"/>
                <a:gd name="connsiteX70" fmla="*/ 763853 w 1054608"/>
                <a:gd name="connsiteY70" fmla="*/ 48860 h 820703"/>
                <a:gd name="connsiteX71" fmla="*/ 736196 w 1054608"/>
                <a:gd name="connsiteY71" fmla="*/ 2832 h 820703"/>
                <a:gd name="connsiteX72" fmla="*/ 719885 w 1054608"/>
                <a:gd name="connsiteY72" fmla="*/ 0 h 820703"/>
                <a:gd name="connsiteX73" fmla="*/ 719885 w 1054608"/>
                <a:gd name="connsiteY73" fmla="*/ 0 h 820703"/>
                <a:gd name="connsiteX74" fmla="*/ 722722 w 1054608"/>
                <a:gd name="connsiteY74" fmla="*/ 89222 h 820703"/>
                <a:gd name="connsiteX75" fmla="*/ 722722 w 1054608"/>
                <a:gd name="connsiteY75" fmla="*/ 89222 h 820703"/>
                <a:gd name="connsiteX76" fmla="*/ 722722 w 1054608"/>
                <a:gd name="connsiteY76" fmla="*/ 89222 h 8207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1054608" h="820703">
                  <a:moveTo>
                    <a:pt x="1013477" y="301656"/>
                  </a:moveTo>
                  <a:lnTo>
                    <a:pt x="1013477" y="301656"/>
                  </a:lnTo>
                  <a:moveTo>
                    <a:pt x="722722" y="1416"/>
                  </a:moveTo>
                  <a:cubicBezTo>
                    <a:pt x="708538" y="1416"/>
                    <a:pt x="695064" y="7789"/>
                    <a:pt x="686554" y="19827"/>
                  </a:cubicBezTo>
                  <a:lnTo>
                    <a:pt x="584435" y="162866"/>
                  </a:lnTo>
                  <a:lnTo>
                    <a:pt x="569543" y="126044"/>
                  </a:lnTo>
                  <a:cubicBezTo>
                    <a:pt x="563160" y="109758"/>
                    <a:pt x="546850" y="98428"/>
                    <a:pt x="528411" y="98428"/>
                  </a:cubicBezTo>
                  <a:cubicBezTo>
                    <a:pt x="509973" y="98428"/>
                    <a:pt x="494372" y="109049"/>
                    <a:pt x="487280" y="126044"/>
                  </a:cubicBezTo>
                  <a:lnTo>
                    <a:pt x="472388" y="162866"/>
                  </a:lnTo>
                  <a:lnTo>
                    <a:pt x="370269" y="19827"/>
                  </a:lnTo>
                  <a:cubicBezTo>
                    <a:pt x="361759" y="7789"/>
                    <a:pt x="348285" y="1416"/>
                    <a:pt x="334101" y="1416"/>
                  </a:cubicBezTo>
                  <a:cubicBezTo>
                    <a:pt x="328428" y="1416"/>
                    <a:pt x="323464" y="2124"/>
                    <a:pt x="317791" y="4249"/>
                  </a:cubicBezTo>
                  <a:cubicBezTo>
                    <a:pt x="299353" y="11330"/>
                    <a:pt x="287297" y="30449"/>
                    <a:pt x="290134" y="50276"/>
                  </a:cubicBezTo>
                  <a:lnTo>
                    <a:pt x="305735" y="175612"/>
                  </a:lnTo>
                  <a:lnTo>
                    <a:pt x="195815" y="143747"/>
                  </a:lnTo>
                  <a:cubicBezTo>
                    <a:pt x="191560" y="142331"/>
                    <a:pt x="188014" y="142331"/>
                    <a:pt x="183759" y="142331"/>
                  </a:cubicBezTo>
                  <a:cubicBezTo>
                    <a:pt x="170994" y="142331"/>
                    <a:pt x="158230" y="147996"/>
                    <a:pt x="149720" y="157909"/>
                  </a:cubicBezTo>
                  <a:cubicBezTo>
                    <a:pt x="138373" y="171363"/>
                    <a:pt x="136246" y="189774"/>
                    <a:pt x="144046" y="206061"/>
                  </a:cubicBezTo>
                  <a:lnTo>
                    <a:pt x="173122" y="264126"/>
                  </a:lnTo>
                  <a:lnTo>
                    <a:pt x="46182" y="257045"/>
                  </a:lnTo>
                  <a:cubicBezTo>
                    <a:pt x="45473" y="257045"/>
                    <a:pt x="44764" y="257045"/>
                    <a:pt x="44055" y="257045"/>
                  </a:cubicBezTo>
                  <a:cubicBezTo>
                    <a:pt x="24907" y="257045"/>
                    <a:pt x="7887" y="269083"/>
                    <a:pt x="2214" y="287494"/>
                  </a:cubicBezTo>
                  <a:cubicBezTo>
                    <a:pt x="-4168" y="306613"/>
                    <a:pt x="3633" y="327148"/>
                    <a:pt x="20652" y="337770"/>
                  </a:cubicBezTo>
                  <a:lnTo>
                    <a:pt x="129154" y="405041"/>
                  </a:lnTo>
                  <a:lnTo>
                    <a:pt x="75258" y="444695"/>
                  </a:lnTo>
                  <a:cubicBezTo>
                    <a:pt x="62493" y="453900"/>
                    <a:pt x="56110" y="469479"/>
                    <a:pt x="57529" y="485057"/>
                  </a:cubicBezTo>
                  <a:cubicBezTo>
                    <a:pt x="58947" y="500636"/>
                    <a:pt x="68875" y="514090"/>
                    <a:pt x="83768" y="520463"/>
                  </a:cubicBezTo>
                  <a:lnTo>
                    <a:pt x="141210" y="545955"/>
                  </a:lnTo>
                  <a:lnTo>
                    <a:pt x="54692" y="665626"/>
                  </a:lnTo>
                  <a:cubicBezTo>
                    <a:pt x="43346" y="681205"/>
                    <a:pt x="43346" y="702448"/>
                    <a:pt x="54692" y="718027"/>
                  </a:cubicBezTo>
                  <a:cubicBezTo>
                    <a:pt x="63202" y="729356"/>
                    <a:pt x="76676" y="735730"/>
                    <a:pt x="90150" y="735730"/>
                  </a:cubicBezTo>
                  <a:cubicBezTo>
                    <a:pt x="103624" y="735730"/>
                    <a:pt x="100078" y="735021"/>
                    <a:pt x="105043" y="732897"/>
                  </a:cubicBezTo>
                  <a:lnTo>
                    <a:pt x="273823" y="671999"/>
                  </a:lnTo>
                  <a:lnTo>
                    <a:pt x="280914" y="751308"/>
                  </a:lnTo>
                  <a:cubicBezTo>
                    <a:pt x="282333" y="769011"/>
                    <a:pt x="295098" y="783881"/>
                    <a:pt x="312117" y="789546"/>
                  </a:cubicBezTo>
                  <a:cubicBezTo>
                    <a:pt x="316372" y="790962"/>
                    <a:pt x="320627" y="791670"/>
                    <a:pt x="324882" y="791670"/>
                  </a:cubicBezTo>
                  <a:cubicBezTo>
                    <a:pt x="338356" y="791670"/>
                    <a:pt x="350412" y="786005"/>
                    <a:pt x="358922" y="775384"/>
                  </a:cubicBezTo>
                  <a:lnTo>
                    <a:pt x="422746" y="696075"/>
                  </a:lnTo>
                  <a:lnTo>
                    <a:pt x="490117" y="800876"/>
                  </a:lnTo>
                  <a:cubicBezTo>
                    <a:pt x="497918" y="813622"/>
                    <a:pt x="512101" y="820703"/>
                    <a:pt x="526993" y="820703"/>
                  </a:cubicBezTo>
                  <a:cubicBezTo>
                    <a:pt x="541886" y="820703"/>
                    <a:pt x="556069" y="812914"/>
                    <a:pt x="563869" y="800876"/>
                  </a:cubicBezTo>
                  <a:lnTo>
                    <a:pt x="631240" y="696075"/>
                  </a:lnTo>
                  <a:lnTo>
                    <a:pt x="695064" y="775384"/>
                  </a:lnTo>
                  <a:cubicBezTo>
                    <a:pt x="703574" y="786005"/>
                    <a:pt x="716339" y="791670"/>
                    <a:pt x="729104" y="791670"/>
                  </a:cubicBezTo>
                  <a:cubicBezTo>
                    <a:pt x="741869" y="791670"/>
                    <a:pt x="737614" y="791670"/>
                    <a:pt x="741869" y="789546"/>
                  </a:cubicBezTo>
                  <a:cubicBezTo>
                    <a:pt x="758889" y="784589"/>
                    <a:pt x="771654" y="769011"/>
                    <a:pt x="773072" y="751308"/>
                  </a:cubicBezTo>
                  <a:lnTo>
                    <a:pt x="780163" y="671999"/>
                  </a:lnTo>
                  <a:lnTo>
                    <a:pt x="948944" y="732897"/>
                  </a:lnTo>
                  <a:cubicBezTo>
                    <a:pt x="953908" y="735021"/>
                    <a:pt x="958872" y="735730"/>
                    <a:pt x="963836" y="735730"/>
                  </a:cubicBezTo>
                  <a:cubicBezTo>
                    <a:pt x="977310" y="735730"/>
                    <a:pt x="990784" y="729356"/>
                    <a:pt x="999294" y="718027"/>
                  </a:cubicBezTo>
                  <a:cubicBezTo>
                    <a:pt x="1010641" y="702448"/>
                    <a:pt x="1011350" y="681205"/>
                    <a:pt x="999294" y="665626"/>
                  </a:cubicBezTo>
                  <a:lnTo>
                    <a:pt x="912776" y="545955"/>
                  </a:lnTo>
                  <a:lnTo>
                    <a:pt x="970219" y="520463"/>
                  </a:lnTo>
                  <a:cubicBezTo>
                    <a:pt x="984402" y="514090"/>
                    <a:pt x="994330" y="500636"/>
                    <a:pt x="996457" y="485057"/>
                  </a:cubicBezTo>
                  <a:cubicBezTo>
                    <a:pt x="997876" y="469479"/>
                    <a:pt x="991493" y="453900"/>
                    <a:pt x="978728" y="444695"/>
                  </a:cubicBezTo>
                  <a:lnTo>
                    <a:pt x="924832" y="405041"/>
                  </a:lnTo>
                  <a:lnTo>
                    <a:pt x="1032625" y="337770"/>
                  </a:lnTo>
                  <a:cubicBezTo>
                    <a:pt x="1034752" y="336354"/>
                    <a:pt x="1037589" y="334937"/>
                    <a:pt x="1039716" y="332813"/>
                  </a:cubicBezTo>
                  <a:cubicBezTo>
                    <a:pt x="1041135" y="331397"/>
                    <a:pt x="1041844" y="330689"/>
                    <a:pt x="1043262" y="329273"/>
                  </a:cubicBezTo>
                  <a:cubicBezTo>
                    <a:pt x="1050354" y="321483"/>
                    <a:pt x="1054609" y="310862"/>
                    <a:pt x="1054609" y="300240"/>
                  </a:cubicBezTo>
                  <a:cubicBezTo>
                    <a:pt x="1054609" y="276872"/>
                    <a:pt x="1036170" y="257045"/>
                    <a:pt x="1012059" y="256337"/>
                  </a:cubicBezTo>
                  <a:cubicBezTo>
                    <a:pt x="1012059" y="256337"/>
                    <a:pt x="1010641" y="256337"/>
                    <a:pt x="1009932" y="256337"/>
                  </a:cubicBezTo>
                  <a:cubicBezTo>
                    <a:pt x="1009932" y="256337"/>
                    <a:pt x="1009932" y="256337"/>
                    <a:pt x="1009222" y="256337"/>
                  </a:cubicBezTo>
                  <a:cubicBezTo>
                    <a:pt x="1009222" y="256337"/>
                    <a:pt x="1007804" y="256337"/>
                    <a:pt x="1007804" y="256337"/>
                  </a:cubicBezTo>
                  <a:lnTo>
                    <a:pt x="880864" y="262710"/>
                  </a:lnTo>
                  <a:lnTo>
                    <a:pt x="909940" y="204645"/>
                  </a:lnTo>
                  <a:cubicBezTo>
                    <a:pt x="917741" y="189066"/>
                    <a:pt x="915613" y="169947"/>
                    <a:pt x="904266" y="156493"/>
                  </a:cubicBezTo>
                  <a:cubicBezTo>
                    <a:pt x="895757" y="146579"/>
                    <a:pt x="882992" y="140914"/>
                    <a:pt x="870227" y="140914"/>
                  </a:cubicBezTo>
                  <a:cubicBezTo>
                    <a:pt x="865972" y="140914"/>
                    <a:pt x="861717" y="140914"/>
                    <a:pt x="858171" y="142331"/>
                  </a:cubicBezTo>
                  <a:lnTo>
                    <a:pt x="748251" y="174196"/>
                  </a:lnTo>
                  <a:lnTo>
                    <a:pt x="763853" y="48860"/>
                  </a:lnTo>
                  <a:cubicBezTo>
                    <a:pt x="765980" y="29033"/>
                    <a:pt x="754634" y="9914"/>
                    <a:pt x="736196" y="2832"/>
                  </a:cubicBezTo>
                  <a:cubicBezTo>
                    <a:pt x="731231" y="708"/>
                    <a:pt x="725558" y="0"/>
                    <a:pt x="719885" y="0"/>
                  </a:cubicBezTo>
                  <a:lnTo>
                    <a:pt x="719885" y="0"/>
                  </a:lnTo>
                  <a:close/>
                  <a:moveTo>
                    <a:pt x="722722" y="89222"/>
                  </a:moveTo>
                  <a:lnTo>
                    <a:pt x="722722" y="89222"/>
                  </a:lnTo>
                  <a:lnTo>
                    <a:pt x="722722" y="89222"/>
                  </a:lnTo>
                  <a:close/>
                </a:path>
              </a:pathLst>
            </a:custGeom>
            <a:solidFill>
              <a:schemeClr val="accent6"/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4" name="Freeform 13">
              <a:extLst>
                <a:ext uri="{FF2B5EF4-FFF2-40B4-BE49-F238E27FC236}">
                  <a16:creationId xmlns:a16="http://schemas.microsoft.com/office/drawing/2014/main" id="{1D7CFBB0-DCA8-DB60-8D0C-7A49FB3C3FF0}"/>
                </a:ext>
              </a:extLst>
            </p:cNvPr>
            <p:cNvSpPr/>
            <p:nvPr/>
          </p:nvSpPr>
          <p:spPr>
            <a:xfrm>
              <a:off x="2820529" y="5473701"/>
              <a:ext cx="968713" cy="730772"/>
            </a:xfrm>
            <a:custGeom>
              <a:avLst/>
              <a:gdLst>
                <a:gd name="connsiteX0" fmla="*/ 677958 w 968713"/>
                <a:gd name="connsiteY0" fmla="*/ 0 h 730772"/>
                <a:gd name="connsiteX1" fmla="*/ 654555 w 968713"/>
                <a:gd name="connsiteY1" fmla="*/ 191899 h 730772"/>
                <a:gd name="connsiteX2" fmla="*/ 829009 w 968713"/>
                <a:gd name="connsiteY2" fmla="*/ 141623 h 730772"/>
                <a:gd name="connsiteX3" fmla="*/ 765893 w 968713"/>
                <a:gd name="connsiteY3" fmla="*/ 266958 h 730772"/>
                <a:gd name="connsiteX4" fmla="*/ 968713 w 968713"/>
                <a:gd name="connsiteY4" fmla="*/ 256337 h 730772"/>
                <a:gd name="connsiteX5" fmla="*/ 805606 w 968713"/>
                <a:gd name="connsiteY5" fmla="*/ 357597 h 730772"/>
                <a:gd name="connsiteX6" fmla="*/ 911271 w 968713"/>
                <a:gd name="connsiteY6" fmla="*/ 435490 h 730772"/>
                <a:gd name="connsiteX7" fmla="*/ 803479 w 968713"/>
                <a:gd name="connsiteY7" fmla="*/ 482933 h 730772"/>
                <a:gd name="connsiteX8" fmla="*/ 921909 w 968713"/>
                <a:gd name="connsiteY8" fmla="*/ 646507 h 730772"/>
                <a:gd name="connsiteX9" fmla="*/ 699232 w 968713"/>
                <a:gd name="connsiteY9" fmla="*/ 565782 h 730772"/>
                <a:gd name="connsiteX10" fmla="*/ 687177 w 968713"/>
                <a:gd name="connsiteY10" fmla="*/ 701740 h 730772"/>
                <a:gd name="connsiteX11" fmla="*/ 585058 w 968713"/>
                <a:gd name="connsiteY11" fmla="*/ 574988 h 730772"/>
                <a:gd name="connsiteX12" fmla="*/ 484357 w 968713"/>
                <a:gd name="connsiteY12" fmla="*/ 730773 h 730772"/>
                <a:gd name="connsiteX13" fmla="*/ 383656 w 968713"/>
                <a:gd name="connsiteY13" fmla="*/ 574988 h 730772"/>
                <a:gd name="connsiteX14" fmla="*/ 281537 w 968713"/>
                <a:gd name="connsiteY14" fmla="*/ 701740 h 730772"/>
                <a:gd name="connsiteX15" fmla="*/ 268772 w 968713"/>
                <a:gd name="connsiteY15" fmla="*/ 565782 h 730772"/>
                <a:gd name="connsiteX16" fmla="*/ 46805 w 968713"/>
                <a:gd name="connsiteY16" fmla="*/ 646507 h 730772"/>
                <a:gd name="connsiteX17" fmla="*/ 164525 w 968713"/>
                <a:gd name="connsiteY17" fmla="*/ 482933 h 730772"/>
                <a:gd name="connsiteX18" fmla="*/ 57442 w 968713"/>
                <a:gd name="connsiteY18" fmla="*/ 435490 h 730772"/>
                <a:gd name="connsiteX19" fmla="*/ 163107 w 968713"/>
                <a:gd name="connsiteY19" fmla="*/ 357597 h 730772"/>
                <a:gd name="connsiteX20" fmla="*/ 0 w 968713"/>
                <a:gd name="connsiteY20" fmla="*/ 256337 h 730772"/>
                <a:gd name="connsiteX21" fmla="*/ 202820 w 968713"/>
                <a:gd name="connsiteY21" fmla="*/ 266958 h 730772"/>
                <a:gd name="connsiteX22" fmla="*/ 139705 w 968713"/>
                <a:gd name="connsiteY22" fmla="*/ 141623 h 730772"/>
                <a:gd name="connsiteX23" fmla="*/ 313449 w 968713"/>
                <a:gd name="connsiteY23" fmla="*/ 191899 h 730772"/>
                <a:gd name="connsiteX24" fmla="*/ 290756 w 968713"/>
                <a:gd name="connsiteY24" fmla="*/ 0 h 730772"/>
                <a:gd name="connsiteX25" fmla="*/ 439680 w 968713"/>
                <a:gd name="connsiteY25" fmla="*/ 207477 h 730772"/>
                <a:gd name="connsiteX26" fmla="*/ 484357 w 968713"/>
                <a:gd name="connsiteY26" fmla="*/ 97012 h 730772"/>
                <a:gd name="connsiteX27" fmla="*/ 529034 w 968713"/>
                <a:gd name="connsiteY27" fmla="*/ 207477 h 730772"/>
                <a:gd name="connsiteX28" fmla="*/ 677958 w 968713"/>
                <a:gd name="connsiteY28" fmla="*/ 0 h 730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968713" h="730772">
                  <a:moveTo>
                    <a:pt x="677958" y="0"/>
                  </a:moveTo>
                  <a:lnTo>
                    <a:pt x="654555" y="191899"/>
                  </a:lnTo>
                  <a:lnTo>
                    <a:pt x="829009" y="141623"/>
                  </a:lnTo>
                  <a:lnTo>
                    <a:pt x="765893" y="266958"/>
                  </a:lnTo>
                  <a:lnTo>
                    <a:pt x="968713" y="256337"/>
                  </a:lnTo>
                  <a:lnTo>
                    <a:pt x="805606" y="357597"/>
                  </a:lnTo>
                  <a:lnTo>
                    <a:pt x="911271" y="435490"/>
                  </a:lnTo>
                  <a:lnTo>
                    <a:pt x="803479" y="482933"/>
                  </a:lnTo>
                  <a:lnTo>
                    <a:pt x="921909" y="646507"/>
                  </a:lnTo>
                  <a:lnTo>
                    <a:pt x="699232" y="565782"/>
                  </a:lnTo>
                  <a:lnTo>
                    <a:pt x="687177" y="701740"/>
                  </a:lnTo>
                  <a:lnTo>
                    <a:pt x="585058" y="574988"/>
                  </a:lnTo>
                  <a:lnTo>
                    <a:pt x="484357" y="730773"/>
                  </a:lnTo>
                  <a:lnTo>
                    <a:pt x="383656" y="574988"/>
                  </a:lnTo>
                  <a:lnTo>
                    <a:pt x="281537" y="701740"/>
                  </a:lnTo>
                  <a:lnTo>
                    <a:pt x="268772" y="565782"/>
                  </a:lnTo>
                  <a:lnTo>
                    <a:pt x="46805" y="646507"/>
                  </a:lnTo>
                  <a:lnTo>
                    <a:pt x="164525" y="482933"/>
                  </a:lnTo>
                  <a:lnTo>
                    <a:pt x="57442" y="435490"/>
                  </a:lnTo>
                  <a:lnTo>
                    <a:pt x="163107" y="357597"/>
                  </a:lnTo>
                  <a:lnTo>
                    <a:pt x="0" y="256337"/>
                  </a:lnTo>
                  <a:lnTo>
                    <a:pt x="202820" y="266958"/>
                  </a:lnTo>
                  <a:lnTo>
                    <a:pt x="139705" y="141623"/>
                  </a:lnTo>
                  <a:lnTo>
                    <a:pt x="313449" y="191899"/>
                  </a:lnTo>
                  <a:lnTo>
                    <a:pt x="290756" y="0"/>
                  </a:lnTo>
                  <a:lnTo>
                    <a:pt x="439680" y="207477"/>
                  </a:lnTo>
                  <a:lnTo>
                    <a:pt x="484357" y="97012"/>
                  </a:lnTo>
                  <a:lnTo>
                    <a:pt x="529034" y="207477"/>
                  </a:lnTo>
                  <a:lnTo>
                    <a:pt x="677958" y="0"/>
                  </a:lnTo>
                </a:path>
              </a:pathLst>
            </a:custGeom>
            <a:solidFill>
              <a:schemeClr val="tx1"/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5" name="Freeform 14">
            <a:extLst>
              <a:ext uri="{FF2B5EF4-FFF2-40B4-BE49-F238E27FC236}">
                <a16:creationId xmlns:a16="http://schemas.microsoft.com/office/drawing/2014/main" id="{220689D6-808E-34B5-AA1D-77B56E33ED8F}"/>
              </a:ext>
            </a:extLst>
          </p:cNvPr>
          <p:cNvSpPr/>
          <p:nvPr/>
        </p:nvSpPr>
        <p:spPr>
          <a:xfrm rot="20948933">
            <a:off x="9250003" y="2741683"/>
            <a:ext cx="1202854" cy="579273"/>
          </a:xfrm>
          <a:custGeom>
            <a:avLst/>
            <a:gdLst>
              <a:gd name="connsiteX0" fmla="*/ 281537 w 580802"/>
              <a:gd name="connsiteY0" fmla="*/ 3541 h 279704"/>
              <a:gd name="connsiteX1" fmla="*/ 194310 w 580802"/>
              <a:gd name="connsiteY1" fmla="*/ 87806 h 279704"/>
              <a:gd name="connsiteX2" fmla="*/ 194310 w 580802"/>
              <a:gd name="connsiteY2" fmla="*/ 194023 h 279704"/>
              <a:gd name="connsiteX3" fmla="*/ 281537 w 580802"/>
              <a:gd name="connsiteY3" fmla="*/ 278288 h 279704"/>
              <a:gd name="connsiteX4" fmla="*/ 368764 w 580802"/>
              <a:gd name="connsiteY4" fmla="*/ 194023 h 279704"/>
              <a:gd name="connsiteX5" fmla="*/ 368764 w 580802"/>
              <a:gd name="connsiteY5" fmla="*/ 87806 h 279704"/>
              <a:gd name="connsiteX6" fmla="*/ 281537 w 580802"/>
              <a:gd name="connsiteY6" fmla="*/ 3541 h 279704"/>
              <a:gd name="connsiteX7" fmla="*/ 306357 w 580802"/>
              <a:gd name="connsiteY7" fmla="*/ 194731 h 279704"/>
              <a:gd name="connsiteX8" fmla="*/ 281537 w 580802"/>
              <a:gd name="connsiteY8" fmla="*/ 222348 h 279704"/>
              <a:gd name="connsiteX9" fmla="*/ 256716 w 580802"/>
              <a:gd name="connsiteY9" fmla="*/ 194731 h 279704"/>
              <a:gd name="connsiteX10" fmla="*/ 256716 w 580802"/>
              <a:gd name="connsiteY10" fmla="*/ 87806 h 279704"/>
              <a:gd name="connsiteX11" fmla="*/ 281537 w 580802"/>
              <a:gd name="connsiteY11" fmla="*/ 59482 h 279704"/>
              <a:gd name="connsiteX12" fmla="*/ 306357 w 580802"/>
              <a:gd name="connsiteY12" fmla="*/ 87806 h 279704"/>
              <a:gd name="connsiteX13" fmla="*/ 306357 w 580802"/>
              <a:gd name="connsiteY13" fmla="*/ 194731 h 279704"/>
              <a:gd name="connsiteX14" fmla="*/ 426205 w 580802"/>
              <a:gd name="connsiteY14" fmla="*/ 93471 h 279704"/>
              <a:gd name="connsiteX15" fmla="*/ 463791 w 580802"/>
              <a:gd name="connsiteY15" fmla="*/ 58773 h 279704"/>
              <a:gd name="connsiteX16" fmla="*/ 463791 w 580802"/>
              <a:gd name="connsiteY16" fmla="*/ 34697 h 279704"/>
              <a:gd name="connsiteX17" fmla="*/ 426205 w 580802"/>
              <a:gd name="connsiteY17" fmla="*/ 0 h 279704"/>
              <a:gd name="connsiteX18" fmla="*/ 388620 w 580802"/>
              <a:gd name="connsiteY18" fmla="*/ 34697 h 279704"/>
              <a:gd name="connsiteX19" fmla="*/ 388620 w 580802"/>
              <a:gd name="connsiteY19" fmla="*/ 58773 h 279704"/>
              <a:gd name="connsiteX20" fmla="*/ 426205 w 580802"/>
              <a:gd name="connsiteY20" fmla="*/ 93471 h 279704"/>
              <a:gd name="connsiteX21" fmla="*/ 417696 w 580802"/>
              <a:gd name="connsiteY21" fmla="*/ 35406 h 279704"/>
              <a:gd name="connsiteX22" fmla="*/ 426205 w 580802"/>
              <a:gd name="connsiteY22" fmla="*/ 25492 h 279704"/>
              <a:gd name="connsiteX23" fmla="*/ 434715 w 580802"/>
              <a:gd name="connsiteY23" fmla="*/ 35406 h 279704"/>
              <a:gd name="connsiteX24" fmla="*/ 434715 w 580802"/>
              <a:gd name="connsiteY24" fmla="*/ 57357 h 279704"/>
              <a:gd name="connsiteX25" fmla="*/ 426205 w 580802"/>
              <a:gd name="connsiteY25" fmla="*/ 67271 h 279704"/>
              <a:gd name="connsiteX26" fmla="*/ 417696 w 580802"/>
              <a:gd name="connsiteY26" fmla="*/ 57357 h 279704"/>
              <a:gd name="connsiteX27" fmla="*/ 417696 w 580802"/>
              <a:gd name="connsiteY27" fmla="*/ 35406 h 279704"/>
              <a:gd name="connsiteX28" fmla="*/ 542508 w 580802"/>
              <a:gd name="connsiteY28" fmla="*/ 1416 h 279704"/>
              <a:gd name="connsiteX29" fmla="*/ 457409 w 580802"/>
              <a:gd name="connsiteY29" fmla="*/ 179153 h 279704"/>
              <a:gd name="connsiteX30" fmla="*/ 426205 w 580802"/>
              <a:gd name="connsiteY30" fmla="*/ 179153 h 279704"/>
              <a:gd name="connsiteX31" fmla="*/ 511305 w 580802"/>
              <a:gd name="connsiteY31" fmla="*/ 1416 h 279704"/>
              <a:gd name="connsiteX32" fmla="*/ 542508 w 580802"/>
              <a:gd name="connsiteY32" fmla="*/ 1416 h 279704"/>
              <a:gd name="connsiteX33" fmla="*/ 542508 w 580802"/>
              <a:gd name="connsiteY33" fmla="*/ 87806 h 279704"/>
              <a:gd name="connsiteX34" fmla="*/ 504922 w 580802"/>
              <a:gd name="connsiteY34" fmla="*/ 122503 h 279704"/>
              <a:gd name="connsiteX35" fmla="*/ 504922 w 580802"/>
              <a:gd name="connsiteY35" fmla="*/ 146579 h 279704"/>
              <a:gd name="connsiteX36" fmla="*/ 542508 w 580802"/>
              <a:gd name="connsiteY36" fmla="*/ 181277 h 279704"/>
              <a:gd name="connsiteX37" fmla="*/ 580093 w 580802"/>
              <a:gd name="connsiteY37" fmla="*/ 146579 h 279704"/>
              <a:gd name="connsiteX38" fmla="*/ 580093 w 580802"/>
              <a:gd name="connsiteY38" fmla="*/ 122503 h 279704"/>
              <a:gd name="connsiteX39" fmla="*/ 542508 w 580802"/>
              <a:gd name="connsiteY39" fmla="*/ 87806 h 279704"/>
              <a:gd name="connsiteX40" fmla="*/ 551727 w 580802"/>
              <a:gd name="connsiteY40" fmla="*/ 145163 h 279704"/>
              <a:gd name="connsiteX41" fmla="*/ 543217 w 580802"/>
              <a:gd name="connsiteY41" fmla="*/ 155077 h 279704"/>
              <a:gd name="connsiteX42" fmla="*/ 534707 w 580802"/>
              <a:gd name="connsiteY42" fmla="*/ 145163 h 279704"/>
              <a:gd name="connsiteX43" fmla="*/ 534707 w 580802"/>
              <a:gd name="connsiteY43" fmla="*/ 123212 h 279704"/>
              <a:gd name="connsiteX44" fmla="*/ 543217 w 580802"/>
              <a:gd name="connsiteY44" fmla="*/ 113298 h 279704"/>
              <a:gd name="connsiteX45" fmla="*/ 551727 w 580802"/>
              <a:gd name="connsiteY45" fmla="*/ 123212 h 279704"/>
              <a:gd name="connsiteX46" fmla="*/ 551727 w 580802"/>
              <a:gd name="connsiteY46" fmla="*/ 145163 h 279704"/>
              <a:gd name="connsiteX47" fmla="*/ 419114 w 580802"/>
              <a:gd name="connsiteY47" fmla="*/ 198980 h 279704"/>
              <a:gd name="connsiteX48" fmla="*/ 397130 w 580802"/>
              <a:gd name="connsiteY48" fmla="*/ 207477 h 279704"/>
              <a:gd name="connsiteX49" fmla="*/ 389329 w 580802"/>
              <a:gd name="connsiteY49" fmla="*/ 238634 h 279704"/>
              <a:gd name="connsiteX50" fmla="*/ 397130 w 580802"/>
              <a:gd name="connsiteY50" fmla="*/ 269791 h 279704"/>
              <a:gd name="connsiteX51" fmla="*/ 419114 w 580802"/>
              <a:gd name="connsiteY51" fmla="*/ 278288 h 279704"/>
              <a:gd name="connsiteX52" fmla="*/ 441098 w 580802"/>
              <a:gd name="connsiteY52" fmla="*/ 269791 h 279704"/>
              <a:gd name="connsiteX53" fmla="*/ 448899 w 580802"/>
              <a:gd name="connsiteY53" fmla="*/ 238634 h 279704"/>
              <a:gd name="connsiteX54" fmla="*/ 441098 w 580802"/>
              <a:gd name="connsiteY54" fmla="*/ 207477 h 279704"/>
              <a:gd name="connsiteX55" fmla="*/ 419114 w 580802"/>
              <a:gd name="connsiteY55" fmla="*/ 198980 h 279704"/>
              <a:gd name="connsiteX56" fmla="*/ 426915 w 580802"/>
              <a:gd name="connsiteY56" fmla="*/ 257045 h 279704"/>
              <a:gd name="connsiteX57" fmla="*/ 419114 w 580802"/>
              <a:gd name="connsiteY57" fmla="*/ 260586 h 279704"/>
              <a:gd name="connsiteX58" fmla="*/ 411313 w 580802"/>
              <a:gd name="connsiteY58" fmla="*/ 257045 h 279704"/>
              <a:gd name="connsiteX59" fmla="*/ 408476 w 580802"/>
              <a:gd name="connsiteY59" fmla="*/ 237926 h 279704"/>
              <a:gd name="connsiteX60" fmla="*/ 411313 w 580802"/>
              <a:gd name="connsiteY60" fmla="*/ 218807 h 279704"/>
              <a:gd name="connsiteX61" fmla="*/ 419114 w 580802"/>
              <a:gd name="connsiteY61" fmla="*/ 215267 h 279704"/>
              <a:gd name="connsiteX62" fmla="*/ 426915 w 580802"/>
              <a:gd name="connsiteY62" fmla="*/ 218807 h 279704"/>
              <a:gd name="connsiteX63" fmla="*/ 429751 w 580802"/>
              <a:gd name="connsiteY63" fmla="*/ 237926 h 279704"/>
              <a:gd name="connsiteX64" fmla="*/ 426915 w 580802"/>
              <a:gd name="connsiteY64" fmla="*/ 257045 h 279704"/>
              <a:gd name="connsiteX65" fmla="*/ 462373 w 580802"/>
              <a:gd name="connsiteY65" fmla="*/ 199688 h 279704"/>
              <a:gd name="connsiteX66" fmla="*/ 515560 w 580802"/>
              <a:gd name="connsiteY66" fmla="*/ 199688 h 279704"/>
              <a:gd name="connsiteX67" fmla="*/ 515560 w 580802"/>
              <a:gd name="connsiteY67" fmla="*/ 216682 h 279704"/>
              <a:gd name="connsiteX68" fmla="*/ 481520 w 580802"/>
              <a:gd name="connsiteY68" fmla="*/ 216682 h 279704"/>
              <a:gd name="connsiteX69" fmla="*/ 481520 w 580802"/>
              <a:gd name="connsiteY69" fmla="*/ 230137 h 279704"/>
              <a:gd name="connsiteX70" fmla="*/ 510596 w 580802"/>
              <a:gd name="connsiteY70" fmla="*/ 230137 h 279704"/>
              <a:gd name="connsiteX71" fmla="*/ 510596 w 580802"/>
              <a:gd name="connsiteY71" fmla="*/ 247132 h 279704"/>
              <a:gd name="connsiteX72" fmla="*/ 481520 w 580802"/>
              <a:gd name="connsiteY72" fmla="*/ 247132 h 279704"/>
              <a:gd name="connsiteX73" fmla="*/ 481520 w 580802"/>
              <a:gd name="connsiteY73" fmla="*/ 277580 h 279704"/>
              <a:gd name="connsiteX74" fmla="*/ 462373 w 580802"/>
              <a:gd name="connsiteY74" fmla="*/ 277580 h 279704"/>
              <a:gd name="connsiteX75" fmla="*/ 462373 w 580802"/>
              <a:gd name="connsiteY75" fmla="*/ 199688 h 279704"/>
              <a:gd name="connsiteX76" fmla="*/ 527616 w 580802"/>
              <a:gd name="connsiteY76" fmla="*/ 199688 h 279704"/>
              <a:gd name="connsiteX77" fmla="*/ 580803 w 580802"/>
              <a:gd name="connsiteY77" fmla="*/ 199688 h 279704"/>
              <a:gd name="connsiteX78" fmla="*/ 580803 w 580802"/>
              <a:gd name="connsiteY78" fmla="*/ 216682 h 279704"/>
              <a:gd name="connsiteX79" fmla="*/ 546763 w 580802"/>
              <a:gd name="connsiteY79" fmla="*/ 216682 h 279704"/>
              <a:gd name="connsiteX80" fmla="*/ 546763 w 580802"/>
              <a:gd name="connsiteY80" fmla="*/ 230137 h 279704"/>
              <a:gd name="connsiteX81" fmla="*/ 575839 w 580802"/>
              <a:gd name="connsiteY81" fmla="*/ 230137 h 279704"/>
              <a:gd name="connsiteX82" fmla="*/ 575839 w 580802"/>
              <a:gd name="connsiteY82" fmla="*/ 247132 h 279704"/>
              <a:gd name="connsiteX83" fmla="*/ 546763 w 580802"/>
              <a:gd name="connsiteY83" fmla="*/ 247132 h 279704"/>
              <a:gd name="connsiteX84" fmla="*/ 546763 w 580802"/>
              <a:gd name="connsiteY84" fmla="*/ 277580 h 279704"/>
              <a:gd name="connsiteX85" fmla="*/ 527616 w 580802"/>
              <a:gd name="connsiteY85" fmla="*/ 277580 h 279704"/>
              <a:gd name="connsiteX86" fmla="*/ 527616 w 580802"/>
              <a:gd name="connsiteY86" fmla="*/ 199688 h 279704"/>
              <a:gd name="connsiteX87" fmla="*/ 151051 w 580802"/>
              <a:gd name="connsiteY87" fmla="*/ 112590 h 279704"/>
              <a:gd name="connsiteX88" fmla="*/ 175872 w 580802"/>
              <a:gd name="connsiteY88" fmla="*/ 184817 h 279704"/>
              <a:gd name="connsiteX89" fmla="*/ 151051 w 580802"/>
              <a:gd name="connsiteY89" fmla="*/ 256337 h 279704"/>
              <a:gd name="connsiteX90" fmla="*/ 87936 w 580802"/>
              <a:gd name="connsiteY90" fmla="*/ 279705 h 279704"/>
              <a:gd name="connsiteX91" fmla="*/ 23402 w 580802"/>
              <a:gd name="connsiteY91" fmla="*/ 256337 h 279704"/>
              <a:gd name="connsiteX92" fmla="*/ 0 w 580802"/>
              <a:gd name="connsiteY92" fmla="*/ 195439 h 279704"/>
              <a:gd name="connsiteX93" fmla="*/ 62406 w 580802"/>
              <a:gd name="connsiteY93" fmla="*/ 195439 h 279704"/>
              <a:gd name="connsiteX94" fmla="*/ 87936 w 580802"/>
              <a:gd name="connsiteY94" fmla="*/ 223764 h 279704"/>
              <a:gd name="connsiteX95" fmla="*/ 105665 w 580802"/>
              <a:gd name="connsiteY95" fmla="*/ 216682 h 279704"/>
              <a:gd name="connsiteX96" fmla="*/ 113466 w 580802"/>
              <a:gd name="connsiteY96" fmla="*/ 184817 h 279704"/>
              <a:gd name="connsiteX97" fmla="*/ 87936 w 580802"/>
              <a:gd name="connsiteY97" fmla="*/ 146579 h 279704"/>
              <a:gd name="connsiteX98" fmla="*/ 62406 w 580802"/>
              <a:gd name="connsiteY98" fmla="*/ 165699 h 279704"/>
              <a:gd name="connsiteX99" fmla="*/ 4964 w 580802"/>
              <a:gd name="connsiteY99" fmla="*/ 165699 h 279704"/>
              <a:gd name="connsiteX100" fmla="*/ 4964 w 580802"/>
              <a:gd name="connsiteY100" fmla="*/ 6373 h 279704"/>
              <a:gd name="connsiteX101" fmla="*/ 170199 w 580802"/>
              <a:gd name="connsiteY101" fmla="*/ 6373 h 279704"/>
              <a:gd name="connsiteX102" fmla="*/ 170199 w 580802"/>
              <a:gd name="connsiteY102" fmla="*/ 62314 h 279704"/>
              <a:gd name="connsiteX103" fmla="*/ 61697 w 580802"/>
              <a:gd name="connsiteY103" fmla="*/ 62314 h 279704"/>
              <a:gd name="connsiteX104" fmla="*/ 61697 w 580802"/>
              <a:gd name="connsiteY104" fmla="*/ 104093 h 279704"/>
              <a:gd name="connsiteX105" fmla="*/ 98573 w 580802"/>
              <a:gd name="connsiteY105" fmla="*/ 93471 h 279704"/>
              <a:gd name="connsiteX106" fmla="*/ 151051 w 580802"/>
              <a:gd name="connsiteY106" fmla="*/ 112590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</a:cxnLst>
            <a:rect l="l" t="t" r="r" b="b"/>
            <a:pathLst>
              <a:path w="580802" h="279704">
                <a:moveTo>
                  <a:pt x="281537" y="3541"/>
                </a:moveTo>
                <a:cubicBezTo>
                  <a:pt x="236860" y="3541"/>
                  <a:pt x="194310" y="31865"/>
                  <a:pt x="194310" y="87806"/>
                </a:cubicBezTo>
                <a:lnTo>
                  <a:pt x="194310" y="194023"/>
                </a:lnTo>
                <a:cubicBezTo>
                  <a:pt x="194310" y="249964"/>
                  <a:pt x="236860" y="278288"/>
                  <a:pt x="281537" y="278288"/>
                </a:cubicBezTo>
                <a:cubicBezTo>
                  <a:pt x="326214" y="278288"/>
                  <a:pt x="368764" y="249964"/>
                  <a:pt x="368764" y="194023"/>
                </a:cubicBezTo>
                <a:lnTo>
                  <a:pt x="368764" y="87806"/>
                </a:lnTo>
                <a:cubicBezTo>
                  <a:pt x="368764" y="31865"/>
                  <a:pt x="326214" y="3541"/>
                  <a:pt x="281537" y="3541"/>
                </a:cubicBezTo>
                <a:close/>
                <a:moveTo>
                  <a:pt x="306357" y="194731"/>
                </a:moveTo>
                <a:cubicBezTo>
                  <a:pt x="306357" y="213850"/>
                  <a:pt x="295011" y="222348"/>
                  <a:pt x="281537" y="222348"/>
                </a:cubicBezTo>
                <a:cubicBezTo>
                  <a:pt x="268063" y="222348"/>
                  <a:pt x="256716" y="213850"/>
                  <a:pt x="256716" y="194731"/>
                </a:cubicBezTo>
                <a:lnTo>
                  <a:pt x="256716" y="87806"/>
                </a:lnTo>
                <a:cubicBezTo>
                  <a:pt x="256716" y="68687"/>
                  <a:pt x="268063" y="59482"/>
                  <a:pt x="281537" y="59482"/>
                </a:cubicBezTo>
                <a:cubicBezTo>
                  <a:pt x="295011" y="59482"/>
                  <a:pt x="306357" y="68687"/>
                  <a:pt x="306357" y="87806"/>
                </a:cubicBezTo>
                <a:lnTo>
                  <a:pt x="306357" y="194731"/>
                </a:lnTo>
                <a:close/>
                <a:moveTo>
                  <a:pt x="426205" y="93471"/>
                </a:moveTo>
                <a:cubicBezTo>
                  <a:pt x="446062" y="93471"/>
                  <a:pt x="463791" y="82141"/>
                  <a:pt x="463791" y="58773"/>
                </a:cubicBezTo>
                <a:lnTo>
                  <a:pt x="463791" y="34697"/>
                </a:lnTo>
                <a:cubicBezTo>
                  <a:pt x="463791" y="10622"/>
                  <a:pt x="446062" y="0"/>
                  <a:pt x="426205" y="0"/>
                </a:cubicBezTo>
                <a:cubicBezTo>
                  <a:pt x="406349" y="0"/>
                  <a:pt x="388620" y="11330"/>
                  <a:pt x="388620" y="34697"/>
                </a:cubicBezTo>
                <a:lnTo>
                  <a:pt x="388620" y="58773"/>
                </a:lnTo>
                <a:cubicBezTo>
                  <a:pt x="388620" y="82849"/>
                  <a:pt x="406349" y="93471"/>
                  <a:pt x="426205" y="93471"/>
                </a:cubicBezTo>
                <a:close/>
                <a:moveTo>
                  <a:pt x="417696" y="35406"/>
                </a:moveTo>
                <a:cubicBezTo>
                  <a:pt x="417696" y="28325"/>
                  <a:pt x="421242" y="25492"/>
                  <a:pt x="426205" y="25492"/>
                </a:cubicBezTo>
                <a:cubicBezTo>
                  <a:pt x="431170" y="25492"/>
                  <a:pt x="434715" y="28325"/>
                  <a:pt x="434715" y="35406"/>
                </a:cubicBezTo>
                <a:lnTo>
                  <a:pt x="434715" y="57357"/>
                </a:lnTo>
                <a:cubicBezTo>
                  <a:pt x="434715" y="64438"/>
                  <a:pt x="431170" y="67271"/>
                  <a:pt x="426205" y="67271"/>
                </a:cubicBezTo>
                <a:cubicBezTo>
                  <a:pt x="421242" y="67271"/>
                  <a:pt x="417696" y="64438"/>
                  <a:pt x="417696" y="57357"/>
                </a:cubicBezTo>
                <a:lnTo>
                  <a:pt x="417696" y="35406"/>
                </a:lnTo>
                <a:close/>
                <a:moveTo>
                  <a:pt x="542508" y="1416"/>
                </a:moveTo>
                <a:lnTo>
                  <a:pt x="457409" y="179153"/>
                </a:lnTo>
                <a:lnTo>
                  <a:pt x="426205" y="179153"/>
                </a:lnTo>
                <a:lnTo>
                  <a:pt x="511305" y="1416"/>
                </a:lnTo>
                <a:lnTo>
                  <a:pt x="542508" y="1416"/>
                </a:lnTo>
                <a:close/>
                <a:moveTo>
                  <a:pt x="542508" y="87806"/>
                </a:moveTo>
                <a:cubicBezTo>
                  <a:pt x="522651" y="87806"/>
                  <a:pt x="504922" y="99136"/>
                  <a:pt x="504922" y="122503"/>
                </a:cubicBezTo>
                <a:lnTo>
                  <a:pt x="504922" y="146579"/>
                </a:lnTo>
                <a:cubicBezTo>
                  <a:pt x="504922" y="170655"/>
                  <a:pt x="522651" y="181277"/>
                  <a:pt x="542508" y="181277"/>
                </a:cubicBezTo>
                <a:cubicBezTo>
                  <a:pt x="562364" y="181277"/>
                  <a:pt x="580093" y="169947"/>
                  <a:pt x="580093" y="146579"/>
                </a:cubicBezTo>
                <a:lnTo>
                  <a:pt x="580093" y="122503"/>
                </a:lnTo>
                <a:cubicBezTo>
                  <a:pt x="580093" y="98428"/>
                  <a:pt x="562364" y="87806"/>
                  <a:pt x="542508" y="87806"/>
                </a:cubicBezTo>
                <a:close/>
                <a:moveTo>
                  <a:pt x="551727" y="145163"/>
                </a:moveTo>
                <a:cubicBezTo>
                  <a:pt x="551727" y="152244"/>
                  <a:pt x="548181" y="155077"/>
                  <a:pt x="543217" y="155077"/>
                </a:cubicBezTo>
                <a:cubicBezTo>
                  <a:pt x="538253" y="155077"/>
                  <a:pt x="534707" y="152244"/>
                  <a:pt x="534707" y="145163"/>
                </a:cubicBezTo>
                <a:lnTo>
                  <a:pt x="534707" y="123212"/>
                </a:lnTo>
                <a:cubicBezTo>
                  <a:pt x="534707" y="116131"/>
                  <a:pt x="538253" y="113298"/>
                  <a:pt x="543217" y="113298"/>
                </a:cubicBezTo>
                <a:cubicBezTo>
                  <a:pt x="548181" y="113298"/>
                  <a:pt x="551727" y="116131"/>
                  <a:pt x="551727" y="123212"/>
                </a:cubicBezTo>
                <a:lnTo>
                  <a:pt x="551727" y="145163"/>
                </a:lnTo>
                <a:close/>
                <a:moveTo>
                  <a:pt x="419114" y="198980"/>
                </a:moveTo>
                <a:cubicBezTo>
                  <a:pt x="409895" y="198980"/>
                  <a:pt x="402803" y="201812"/>
                  <a:pt x="397130" y="207477"/>
                </a:cubicBezTo>
                <a:cubicBezTo>
                  <a:pt x="388620" y="215974"/>
                  <a:pt x="389329" y="226596"/>
                  <a:pt x="389329" y="238634"/>
                </a:cubicBezTo>
                <a:cubicBezTo>
                  <a:pt x="389329" y="250672"/>
                  <a:pt x="389329" y="261294"/>
                  <a:pt x="397130" y="269791"/>
                </a:cubicBezTo>
                <a:cubicBezTo>
                  <a:pt x="402803" y="275456"/>
                  <a:pt x="409186" y="278288"/>
                  <a:pt x="419114" y="278288"/>
                </a:cubicBezTo>
                <a:cubicBezTo>
                  <a:pt x="429042" y="278288"/>
                  <a:pt x="435425" y="275456"/>
                  <a:pt x="441098" y="269791"/>
                </a:cubicBezTo>
                <a:cubicBezTo>
                  <a:pt x="449608" y="261294"/>
                  <a:pt x="448899" y="250672"/>
                  <a:pt x="448899" y="238634"/>
                </a:cubicBezTo>
                <a:cubicBezTo>
                  <a:pt x="448899" y="226596"/>
                  <a:pt x="448899" y="215974"/>
                  <a:pt x="441098" y="207477"/>
                </a:cubicBezTo>
                <a:cubicBezTo>
                  <a:pt x="435425" y="201812"/>
                  <a:pt x="429042" y="198980"/>
                  <a:pt x="419114" y="198980"/>
                </a:cubicBezTo>
                <a:close/>
                <a:moveTo>
                  <a:pt x="426915" y="257045"/>
                </a:moveTo>
                <a:cubicBezTo>
                  <a:pt x="425496" y="259169"/>
                  <a:pt x="422660" y="260586"/>
                  <a:pt x="419114" y="260586"/>
                </a:cubicBezTo>
                <a:cubicBezTo>
                  <a:pt x="415568" y="260586"/>
                  <a:pt x="412732" y="259169"/>
                  <a:pt x="411313" y="257045"/>
                </a:cubicBezTo>
                <a:cubicBezTo>
                  <a:pt x="409895" y="254921"/>
                  <a:pt x="408476" y="252088"/>
                  <a:pt x="408476" y="237926"/>
                </a:cubicBezTo>
                <a:cubicBezTo>
                  <a:pt x="408476" y="223764"/>
                  <a:pt x="409895" y="220931"/>
                  <a:pt x="411313" y="218807"/>
                </a:cubicBezTo>
                <a:cubicBezTo>
                  <a:pt x="412732" y="216682"/>
                  <a:pt x="415568" y="215267"/>
                  <a:pt x="419114" y="215267"/>
                </a:cubicBezTo>
                <a:cubicBezTo>
                  <a:pt x="422660" y="215267"/>
                  <a:pt x="425496" y="216682"/>
                  <a:pt x="426915" y="218807"/>
                </a:cubicBezTo>
                <a:cubicBezTo>
                  <a:pt x="428333" y="220931"/>
                  <a:pt x="429751" y="223764"/>
                  <a:pt x="429751" y="237926"/>
                </a:cubicBezTo>
                <a:cubicBezTo>
                  <a:pt x="429751" y="252088"/>
                  <a:pt x="428333" y="254921"/>
                  <a:pt x="426915" y="257045"/>
                </a:cubicBezTo>
                <a:close/>
                <a:moveTo>
                  <a:pt x="462373" y="199688"/>
                </a:moveTo>
                <a:lnTo>
                  <a:pt x="515560" y="199688"/>
                </a:lnTo>
                <a:lnTo>
                  <a:pt x="515560" y="216682"/>
                </a:lnTo>
                <a:lnTo>
                  <a:pt x="481520" y="216682"/>
                </a:lnTo>
                <a:lnTo>
                  <a:pt x="481520" y="230137"/>
                </a:lnTo>
                <a:lnTo>
                  <a:pt x="510596" y="230137"/>
                </a:lnTo>
                <a:lnTo>
                  <a:pt x="510596" y="247132"/>
                </a:lnTo>
                <a:lnTo>
                  <a:pt x="481520" y="247132"/>
                </a:lnTo>
                <a:lnTo>
                  <a:pt x="481520" y="277580"/>
                </a:lnTo>
                <a:lnTo>
                  <a:pt x="462373" y="277580"/>
                </a:lnTo>
                <a:lnTo>
                  <a:pt x="462373" y="199688"/>
                </a:lnTo>
                <a:close/>
                <a:moveTo>
                  <a:pt x="527616" y="199688"/>
                </a:moveTo>
                <a:lnTo>
                  <a:pt x="580803" y="199688"/>
                </a:lnTo>
                <a:lnTo>
                  <a:pt x="580803" y="216682"/>
                </a:lnTo>
                <a:lnTo>
                  <a:pt x="546763" y="216682"/>
                </a:lnTo>
                <a:lnTo>
                  <a:pt x="546763" y="230137"/>
                </a:lnTo>
                <a:lnTo>
                  <a:pt x="575839" y="230137"/>
                </a:lnTo>
                <a:lnTo>
                  <a:pt x="575839" y="247132"/>
                </a:lnTo>
                <a:lnTo>
                  <a:pt x="546763" y="247132"/>
                </a:lnTo>
                <a:lnTo>
                  <a:pt x="546763" y="277580"/>
                </a:lnTo>
                <a:lnTo>
                  <a:pt x="527616" y="277580"/>
                </a:lnTo>
                <a:lnTo>
                  <a:pt x="527616" y="199688"/>
                </a:lnTo>
                <a:close/>
                <a:moveTo>
                  <a:pt x="151051" y="112590"/>
                </a:moveTo>
                <a:cubicBezTo>
                  <a:pt x="173035" y="134541"/>
                  <a:pt x="175872" y="159325"/>
                  <a:pt x="175872" y="184817"/>
                </a:cubicBezTo>
                <a:cubicBezTo>
                  <a:pt x="175872" y="210310"/>
                  <a:pt x="170908" y="236510"/>
                  <a:pt x="151051" y="256337"/>
                </a:cubicBezTo>
                <a:cubicBezTo>
                  <a:pt x="138995" y="268375"/>
                  <a:pt x="118430" y="279705"/>
                  <a:pt x="87936" y="279705"/>
                </a:cubicBezTo>
                <a:cubicBezTo>
                  <a:pt x="57442" y="279705"/>
                  <a:pt x="35458" y="267667"/>
                  <a:pt x="23402" y="256337"/>
                </a:cubicBezTo>
                <a:cubicBezTo>
                  <a:pt x="4255" y="237218"/>
                  <a:pt x="1418" y="214558"/>
                  <a:pt x="0" y="195439"/>
                </a:cubicBezTo>
                <a:lnTo>
                  <a:pt x="62406" y="195439"/>
                </a:lnTo>
                <a:cubicBezTo>
                  <a:pt x="64533" y="213142"/>
                  <a:pt x="71625" y="223764"/>
                  <a:pt x="87936" y="223764"/>
                </a:cubicBezTo>
                <a:cubicBezTo>
                  <a:pt x="104247" y="223764"/>
                  <a:pt x="100701" y="221639"/>
                  <a:pt x="105665" y="216682"/>
                </a:cubicBezTo>
                <a:cubicBezTo>
                  <a:pt x="111338" y="211018"/>
                  <a:pt x="113466" y="201104"/>
                  <a:pt x="113466" y="184817"/>
                </a:cubicBezTo>
                <a:cubicBezTo>
                  <a:pt x="113466" y="155077"/>
                  <a:pt x="102828" y="146579"/>
                  <a:pt x="87936" y="146579"/>
                </a:cubicBezTo>
                <a:cubicBezTo>
                  <a:pt x="73043" y="146579"/>
                  <a:pt x="65243" y="158617"/>
                  <a:pt x="62406" y="165699"/>
                </a:cubicBezTo>
                <a:lnTo>
                  <a:pt x="4964" y="165699"/>
                </a:lnTo>
                <a:lnTo>
                  <a:pt x="4964" y="6373"/>
                </a:lnTo>
                <a:lnTo>
                  <a:pt x="170199" y="6373"/>
                </a:lnTo>
                <a:lnTo>
                  <a:pt x="170199" y="62314"/>
                </a:lnTo>
                <a:lnTo>
                  <a:pt x="61697" y="62314"/>
                </a:lnTo>
                <a:lnTo>
                  <a:pt x="61697" y="104093"/>
                </a:lnTo>
                <a:cubicBezTo>
                  <a:pt x="67370" y="99844"/>
                  <a:pt x="81553" y="93471"/>
                  <a:pt x="98573" y="93471"/>
                </a:cubicBezTo>
                <a:cubicBezTo>
                  <a:pt x="115593" y="93471"/>
                  <a:pt x="140414" y="101260"/>
                  <a:pt x="151051" y="112590"/>
                </a:cubicBezTo>
                <a:close/>
              </a:path>
            </a:pathLst>
          </a:custGeom>
          <a:solidFill>
            <a:schemeClr val="bg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C3E30FFE-17C8-EA56-4853-57F0C1AB128F}"/>
              </a:ext>
            </a:extLst>
          </p:cNvPr>
          <p:cNvSpPr txBox="1"/>
          <p:nvPr/>
        </p:nvSpPr>
        <p:spPr>
          <a:xfrm rot="19989233">
            <a:off x="7705970" y="2445356"/>
            <a:ext cx="1277914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200" b="1" i="1" dirty="0">
                <a:latin typeface="Arial" panose="020B0604020202020204" pitchFamily="34" charset="0"/>
                <a:cs typeface="Arial" panose="020B0604020202020204" pitchFamily="34" charset="0"/>
              </a:rPr>
              <a:t>Deals</a:t>
            </a:r>
          </a:p>
        </p:txBody>
      </p:sp>
    </p:spTree>
    <p:extLst>
      <p:ext uri="{BB962C8B-B14F-4D97-AF65-F5344CB8AC3E}">
        <p14:creationId xmlns:p14="http://schemas.microsoft.com/office/powerpoint/2010/main" val="4071745469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480BCBAF-4329-6A87-543B-D3CB38AC880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1B2F3FF4-6B16-34A0-E563-6B16AD4C838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EB1BB1DD-ABF5-8D98-37D7-A7D0D77BEFB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4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945EF231-D2F6-1252-6F77-89C8D11B1D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41644"/>
            <a:ext cx="7210531" cy="1114891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82347E2B-62BA-B546-F2F4-43C478BFA312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838199" y="1568742"/>
            <a:ext cx="6677968" cy="4630722"/>
          </a:xfrm>
        </p:spPr>
        <p:txBody>
          <a:bodyPr>
            <a:normAutofit fontScale="925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479882964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B95E2F1-0BCF-61F0-61F5-F227EF7C11D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1EEFFF6C-54EC-54D7-C805-7992217E5D5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EABEEDC8-119F-A7BA-2AE2-CA71DB32F9A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5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DF27063B-8959-7E52-DD25-55FDF2DB6CB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903596" y="341644"/>
            <a:ext cx="6450204" cy="1114891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54DCF846-80F5-851E-E978-C8CEB8AC09EA}"/>
              </a:ext>
            </a:extLst>
          </p:cNvPr>
          <p:cNvSpPr>
            <a:spLocks noGrp="1"/>
          </p:cNvSpPr>
          <p:nvPr>
            <p:ph idx="4294967295"/>
          </p:nvPr>
        </p:nvSpPr>
        <p:spPr>
          <a:xfrm>
            <a:off x="5536642" y="1568742"/>
            <a:ext cx="5817158" cy="4630722"/>
          </a:xfrm>
        </p:spPr>
        <p:txBody>
          <a:bodyPr>
            <a:normAutofit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16592394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F2CBF17C-FED0-81BA-5C1D-1224CDD6E94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DA4753E5-7940-35E1-0625-7898260EF9F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9D39FA25-7B1F-8182-4028-13AD52F72E3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6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41140E96-6D5A-976B-90E2-F095A6EA33C3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B1A879D2-46D7-0EE0-E92D-ACDB656D4560}"/>
              </a:ext>
            </a:extLst>
          </p:cNvPr>
          <p:cNvSpPr/>
          <p:nvPr/>
        </p:nvSpPr>
        <p:spPr>
          <a:xfrm>
            <a:off x="838200" y="-5854"/>
            <a:ext cx="1630196" cy="2727974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43B6CFF2-AC50-3463-8AC7-86EBDC68939E}"/>
              </a:ext>
            </a:extLst>
          </p:cNvPr>
          <p:cNvSpPr txBox="1"/>
          <p:nvPr/>
        </p:nvSpPr>
        <p:spPr>
          <a:xfrm>
            <a:off x="1153802" y="1271854"/>
            <a:ext cx="998991" cy="14465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8800" b="1" dirty="0">
                <a:latin typeface="Arial Black" panose="020B0604020202020204" pitchFamily="34" charset="0"/>
                <a:cs typeface="Arial Black" panose="020B0604020202020204" pitchFamily="34" charset="0"/>
              </a:rPr>
              <a:t>S</a:t>
            </a:r>
          </a:p>
        </p:txBody>
      </p:sp>
      <p:sp>
        <p:nvSpPr>
          <p:cNvPr id="9" name="Freeform 8">
            <a:extLst>
              <a:ext uri="{FF2B5EF4-FFF2-40B4-BE49-F238E27FC236}">
                <a16:creationId xmlns:a16="http://schemas.microsoft.com/office/drawing/2014/main" id="{461B2710-4D5F-F8B1-B0E4-7C29C0A398F9}"/>
              </a:ext>
            </a:extLst>
          </p:cNvPr>
          <p:cNvSpPr/>
          <p:nvPr/>
        </p:nvSpPr>
        <p:spPr>
          <a:xfrm>
            <a:off x="2362200" y="-5854"/>
            <a:ext cx="1630196" cy="2727974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E1421AC-C699-AD41-56E2-72057890FBB6}"/>
              </a:ext>
            </a:extLst>
          </p:cNvPr>
          <p:cNvSpPr txBox="1"/>
          <p:nvPr/>
        </p:nvSpPr>
        <p:spPr>
          <a:xfrm>
            <a:off x="2645741" y="1271854"/>
            <a:ext cx="1063113" cy="14465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8800" b="1" dirty="0">
                <a:latin typeface="Arial Black" panose="020B0604020202020204" pitchFamily="34" charset="0"/>
                <a:cs typeface="Arial Black" panose="020B0604020202020204" pitchFamily="34" charset="0"/>
              </a:rPr>
              <a:t>A</a:t>
            </a:r>
          </a:p>
        </p:txBody>
      </p:sp>
      <p:sp>
        <p:nvSpPr>
          <p:cNvPr id="11" name="Freeform 10">
            <a:extLst>
              <a:ext uri="{FF2B5EF4-FFF2-40B4-BE49-F238E27FC236}">
                <a16:creationId xmlns:a16="http://schemas.microsoft.com/office/drawing/2014/main" id="{154B64DD-BBDC-08D0-8555-D74FB5C82F54}"/>
              </a:ext>
            </a:extLst>
          </p:cNvPr>
          <p:cNvSpPr/>
          <p:nvPr/>
        </p:nvSpPr>
        <p:spPr>
          <a:xfrm>
            <a:off x="3853542" y="-5854"/>
            <a:ext cx="1630196" cy="2727974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7ABA9533-B102-15A4-F2D8-2D41DC61E5F5}"/>
              </a:ext>
            </a:extLst>
          </p:cNvPr>
          <p:cNvSpPr txBox="1"/>
          <p:nvPr/>
        </p:nvSpPr>
        <p:spPr>
          <a:xfrm>
            <a:off x="4199601" y="1271854"/>
            <a:ext cx="938077" cy="14465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8800" b="1" dirty="0">
                <a:latin typeface="Arial Black" panose="020B0604020202020204" pitchFamily="34" charset="0"/>
                <a:cs typeface="Arial Black" panose="020B0604020202020204" pitchFamily="34" charset="0"/>
              </a:rPr>
              <a:t>L</a:t>
            </a:r>
          </a:p>
        </p:txBody>
      </p:sp>
      <p:sp>
        <p:nvSpPr>
          <p:cNvPr id="13" name="Freeform 12">
            <a:extLst>
              <a:ext uri="{FF2B5EF4-FFF2-40B4-BE49-F238E27FC236}">
                <a16:creationId xmlns:a16="http://schemas.microsoft.com/office/drawing/2014/main" id="{08204EC3-901B-7F5F-126F-098C3F2BEBB6}"/>
              </a:ext>
            </a:extLst>
          </p:cNvPr>
          <p:cNvSpPr/>
          <p:nvPr/>
        </p:nvSpPr>
        <p:spPr>
          <a:xfrm>
            <a:off x="5344885" y="-5854"/>
            <a:ext cx="1630196" cy="2727974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3FF9BC89-12C9-05A0-9F2E-8CA54514F212}"/>
              </a:ext>
            </a:extLst>
          </p:cNvPr>
          <p:cNvSpPr txBox="1"/>
          <p:nvPr/>
        </p:nvSpPr>
        <p:spPr>
          <a:xfrm>
            <a:off x="5660487" y="1271854"/>
            <a:ext cx="998991" cy="144655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8800" b="1" dirty="0">
                <a:latin typeface="Arial Black" panose="020B0604020202020204" pitchFamily="34" charset="0"/>
                <a:cs typeface="Arial Black" panose="020B0604020202020204" pitchFamily="34" charset="0"/>
              </a:rPr>
              <a:t>E</a:t>
            </a:r>
          </a:p>
        </p:txBody>
      </p:sp>
    </p:spTree>
    <p:extLst>
      <p:ext uri="{BB962C8B-B14F-4D97-AF65-F5344CB8AC3E}">
        <p14:creationId xmlns:p14="http://schemas.microsoft.com/office/powerpoint/2010/main" val="2703670698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92C4A0CB-4ECB-3270-BA14-7F1CDCF342CE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6B64DACE-6C3D-479B-7B62-119A872D0F7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744856F-1EAA-C76A-B13C-02ACCEEFE78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7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055958ED-DE20-CE12-B0D6-298FF6809D2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316823" y="4041224"/>
            <a:ext cx="4964963" cy="1963544"/>
          </a:xfrm>
        </p:spPr>
        <p:txBody>
          <a:bodyPr/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8" name="Freeform 7">
            <a:extLst>
              <a:ext uri="{FF2B5EF4-FFF2-40B4-BE49-F238E27FC236}">
                <a16:creationId xmlns:a16="http://schemas.microsoft.com/office/drawing/2014/main" id="{368429F9-8FD4-BED0-5085-A3D19BB59E62}"/>
              </a:ext>
            </a:extLst>
          </p:cNvPr>
          <p:cNvSpPr/>
          <p:nvPr/>
        </p:nvSpPr>
        <p:spPr>
          <a:xfrm>
            <a:off x="7297037" y="2586960"/>
            <a:ext cx="3004534" cy="1102683"/>
          </a:xfrm>
          <a:custGeom>
            <a:avLst/>
            <a:gdLst>
              <a:gd name="connsiteX0" fmla="*/ 1032538 w 1070832"/>
              <a:gd name="connsiteY0" fmla="*/ 393003 h 393002"/>
              <a:gd name="connsiteX1" fmla="*/ 38295 w 1070832"/>
              <a:gd name="connsiteY1" fmla="*/ 393003 h 393002"/>
              <a:gd name="connsiteX2" fmla="*/ 0 w 1070832"/>
              <a:gd name="connsiteY2" fmla="*/ 354765 h 393002"/>
              <a:gd name="connsiteX3" fmla="*/ 0 w 1070832"/>
              <a:gd name="connsiteY3" fmla="*/ 14162 h 393002"/>
              <a:gd name="connsiteX4" fmla="*/ 14183 w 1070832"/>
              <a:gd name="connsiteY4" fmla="*/ 0 h 393002"/>
              <a:gd name="connsiteX5" fmla="*/ 28366 w 1070832"/>
              <a:gd name="connsiteY5" fmla="*/ 14162 h 393002"/>
              <a:gd name="connsiteX6" fmla="*/ 28366 w 1070832"/>
              <a:gd name="connsiteY6" fmla="*/ 354765 h 393002"/>
              <a:gd name="connsiteX7" fmla="*/ 38295 w 1070832"/>
              <a:gd name="connsiteY7" fmla="*/ 364678 h 393002"/>
              <a:gd name="connsiteX8" fmla="*/ 1032538 w 1070832"/>
              <a:gd name="connsiteY8" fmla="*/ 364678 h 393002"/>
              <a:gd name="connsiteX9" fmla="*/ 1042466 w 1070832"/>
              <a:gd name="connsiteY9" fmla="*/ 354765 h 393002"/>
              <a:gd name="connsiteX10" fmla="*/ 1042466 w 1070832"/>
              <a:gd name="connsiteY10" fmla="*/ 14162 h 393002"/>
              <a:gd name="connsiteX11" fmla="*/ 1056649 w 1070832"/>
              <a:gd name="connsiteY11" fmla="*/ 0 h 393002"/>
              <a:gd name="connsiteX12" fmla="*/ 1070833 w 1070832"/>
              <a:gd name="connsiteY12" fmla="*/ 14162 h 393002"/>
              <a:gd name="connsiteX13" fmla="*/ 1070833 w 1070832"/>
              <a:gd name="connsiteY13" fmla="*/ 354765 h 393002"/>
              <a:gd name="connsiteX14" fmla="*/ 1032538 w 1070832"/>
              <a:gd name="connsiteY14" fmla="*/ 393003 h 3930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070832" h="393002">
                <a:moveTo>
                  <a:pt x="1032538" y="393003"/>
                </a:moveTo>
                <a:lnTo>
                  <a:pt x="38295" y="393003"/>
                </a:lnTo>
                <a:cubicBezTo>
                  <a:pt x="17020" y="393003"/>
                  <a:pt x="0" y="376008"/>
                  <a:pt x="0" y="354765"/>
                </a:cubicBezTo>
                <a:lnTo>
                  <a:pt x="0" y="14162"/>
                </a:lnTo>
                <a:cubicBezTo>
                  <a:pt x="0" y="6373"/>
                  <a:pt x="6383" y="0"/>
                  <a:pt x="14183" y="0"/>
                </a:cubicBezTo>
                <a:cubicBezTo>
                  <a:pt x="21984" y="0"/>
                  <a:pt x="28366" y="6373"/>
                  <a:pt x="28366" y="14162"/>
                </a:cubicBezTo>
                <a:lnTo>
                  <a:pt x="28366" y="354765"/>
                </a:lnTo>
                <a:cubicBezTo>
                  <a:pt x="28366" y="360429"/>
                  <a:pt x="32621" y="364678"/>
                  <a:pt x="38295" y="364678"/>
                </a:cubicBezTo>
                <a:lnTo>
                  <a:pt x="1032538" y="364678"/>
                </a:lnTo>
                <a:cubicBezTo>
                  <a:pt x="1038211" y="364678"/>
                  <a:pt x="1042466" y="360429"/>
                  <a:pt x="1042466" y="354765"/>
                </a:cubicBezTo>
                <a:lnTo>
                  <a:pt x="1042466" y="14162"/>
                </a:lnTo>
                <a:cubicBezTo>
                  <a:pt x="1042466" y="6373"/>
                  <a:pt x="1048849" y="0"/>
                  <a:pt x="1056649" y="0"/>
                </a:cubicBezTo>
                <a:cubicBezTo>
                  <a:pt x="1064450" y="0"/>
                  <a:pt x="1070833" y="6373"/>
                  <a:pt x="1070833" y="14162"/>
                </a:cubicBezTo>
                <a:lnTo>
                  <a:pt x="1070833" y="354765"/>
                </a:lnTo>
                <a:cubicBezTo>
                  <a:pt x="1070833" y="376008"/>
                  <a:pt x="1053813" y="393003"/>
                  <a:pt x="1032538" y="393003"/>
                </a:cubicBezTo>
                <a:close/>
              </a:path>
            </a:pathLst>
          </a:custGeom>
          <a:solidFill>
            <a:schemeClr val="bg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9" name="Freeform 8">
            <a:extLst>
              <a:ext uri="{FF2B5EF4-FFF2-40B4-BE49-F238E27FC236}">
                <a16:creationId xmlns:a16="http://schemas.microsoft.com/office/drawing/2014/main" id="{3975D3FE-6B7E-2A16-9957-05C9FECEAC13}"/>
              </a:ext>
            </a:extLst>
          </p:cNvPr>
          <p:cNvSpPr/>
          <p:nvPr/>
        </p:nvSpPr>
        <p:spPr>
          <a:xfrm>
            <a:off x="7298321" y="339932"/>
            <a:ext cx="3002542" cy="1911317"/>
          </a:xfrm>
          <a:custGeom>
            <a:avLst/>
            <a:gdLst>
              <a:gd name="connsiteX0" fmla="*/ 1032538 w 1070123"/>
              <a:gd name="connsiteY0" fmla="*/ 288202 h 681204"/>
              <a:gd name="connsiteX1" fmla="*/ 764475 w 1070123"/>
              <a:gd name="connsiteY1" fmla="*/ 288202 h 681204"/>
              <a:gd name="connsiteX2" fmla="*/ 764475 w 1070123"/>
              <a:gd name="connsiteY2" fmla="*/ 228721 h 681204"/>
              <a:gd name="connsiteX3" fmla="*/ 535416 w 1070123"/>
              <a:gd name="connsiteY3" fmla="*/ 0 h 681204"/>
              <a:gd name="connsiteX4" fmla="*/ 306357 w 1070123"/>
              <a:gd name="connsiteY4" fmla="*/ 228721 h 681204"/>
              <a:gd name="connsiteX5" fmla="*/ 306357 w 1070123"/>
              <a:gd name="connsiteY5" fmla="*/ 288202 h 681204"/>
              <a:gd name="connsiteX6" fmla="*/ 38295 w 1070123"/>
              <a:gd name="connsiteY6" fmla="*/ 288202 h 681204"/>
              <a:gd name="connsiteX7" fmla="*/ 0 w 1070123"/>
              <a:gd name="connsiteY7" fmla="*/ 326440 h 681204"/>
              <a:gd name="connsiteX8" fmla="*/ 0 w 1070123"/>
              <a:gd name="connsiteY8" fmla="*/ 667042 h 681204"/>
              <a:gd name="connsiteX9" fmla="*/ 14183 w 1070123"/>
              <a:gd name="connsiteY9" fmla="*/ 681205 h 681204"/>
              <a:gd name="connsiteX10" fmla="*/ 28366 w 1070123"/>
              <a:gd name="connsiteY10" fmla="*/ 667042 h 681204"/>
              <a:gd name="connsiteX11" fmla="*/ 28366 w 1070123"/>
              <a:gd name="connsiteY11" fmla="*/ 326440 h 681204"/>
              <a:gd name="connsiteX12" fmla="*/ 38295 w 1070123"/>
              <a:gd name="connsiteY12" fmla="*/ 316527 h 681204"/>
              <a:gd name="connsiteX13" fmla="*/ 306357 w 1070123"/>
              <a:gd name="connsiteY13" fmla="*/ 316527 h 681204"/>
              <a:gd name="connsiteX14" fmla="*/ 306357 w 1070123"/>
              <a:gd name="connsiteY14" fmla="*/ 361846 h 681204"/>
              <a:gd name="connsiteX15" fmla="*/ 258844 w 1070123"/>
              <a:gd name="connsiteY15" fmla="*/ 421327 h 681204"/>
              <a:gd name="connsiteX16" fmla="*/ 320541 w 1070123"/>
              <a:gd name="connsiteY16" fmla="*/ 482933 h 681204"/>
              <a:gd name="connsiteX17" fmla="*/ 382238 w 1070123"/>
              <a:gd name="connsiteY17" fmla="*/ 421327 h 681204"/>
              <a:gd name="connsiteX18" fmla="*/ 334724 w 1070123"/>
              <a:gd name="connsiteY18" fmla="*/ 361846 h 681204"/>
              <a:gd name="connsiteX19" fmla="*/ 334724 w 1070123"/>
              <a:gd name="connsiteY19" fmla="*/ 316527 h 681204"/>
              <a:gd name="connsiteX20" fmla="*/ 735400 w 1070123"/>
              <a:gd name="connsiteY20" fmla="*/ 316527 h 681204"/>
              <a:gd name="connsiteX21" fmla="*/ 735400 w 1070123"/>
              <a:gd name="connsiteY21" fmla="*/ 361846 h 681204"/>
              <a:gd name="connsiteX22" fmla="*/ 687886 w 1070123"/>
              <a:gd name="connsiteY22" fmla="*/ 421327 h 681204"/>
              <a:gd name="connsiteX23" fmla="*/ 749583 w 1070123"/>
              <a:gd name="connsiteY23" fmla="*/ 482933 h 681204"/>
              <a:gd name="connsiteX24" fmla="*/ 811280 w 1070123"/>
              <a:gd name="connsiteY24" fmla="*/ 421327 h 681204"/>
              <a:gd name="connsiteX25" fmla="*/ 763766 w 1070123"/>
              <a:gd name="connsiteY25" fmla="*/ 361846 h 681204"/>
              <a:gd name="connsiteX26" fmla="*/ 763766 w 1070123"/>
              <a:gd name="connsiteY26" fmla="*/ 316527 h 681204"/>
              <a:gd name="connsiteX27" fmla="*/ 1031829 w 1070123"/>
              <a:gd name="connsiteY27" fmla="*/ 316527 h 681204"/>
              <a:gd name="connsiteX28" fmla="*/ 1041757 w 1070123"/>
              <a:gd name="connsiteY28" fmla="*/ 326440 h 681204"/>
              <a:gd name="connsiteX29" fmla="*/ 1041757 w 1070123"/>
              <a:gd name="connsiteY29" fmla="*/ 667042 h 681204"/>
              <a:gd name="connsiteX30" fmla="*/ 1055940 w 1070123"/>
              <a:gd name="connsiteY30" fmla="*/ 681205 h 681204"/>
              <a:gd name="connsiteX31" fmla="*/ 1070124 w 1070123"/>
              <a:gd name="connsiteY31" fmla="*/ 667042 h 681204"/>
              <a:gd name="connsiteX32" fmla="*/ 1070124 w 1070123"/>
              <a:gd name="connsiteY32" fmla="*/ 326440 h 681204"/>
              <a:gd name="connsiteX33" fmla="*/ 1031829 w 1070123"/>
              <a:gd name="connsiteY33" fmla="*/ 288202 h 681204"/>
              <a:gd name="connsiteX34" fmla="*/ 354580 w 1070123"/>
              <a:gd name="connsiteY34" fmla="*/ 421327 h 681204"/>
              <a:gd name="connsiteX35" fmla="*/ 321250 w 1070123"/>
              <a:gd name="connsiteY35" fmla="*/ 454609 h 681204"/>
              <a:gd name="connsiteX36" fmla="*/ 287919 w 1070123"/>
              <a:gd name="connsiteY36" fmla="*/ 421327 h 681204"/>
              <a:gd name="connsiteX37" fmla="*/ 307066 w 1070123"/>
              <a:gd name="connsiteY37" fmla="*/ 391587 h 681204"/>
              <a:gd name="connsiteX38" fmla="*/ 307066 w 1070123"/>
              <a:gd name="connsiteY38" fmla="*/ 421327 h 681204"/>
              <a:gd name="connsiteX39" fmla="*/ 321250 w 1070123"/>
              <a:gd name="connsiteY39" fmla="*/ 435490 h 681204"/>
              <a:gd name="connsiteX40" fmla="*/ 335433 w 1070123"/>
              <a:gd name="connsiteY40" fmla="*/ 421327 h 681204"/>
              <a:gd name="connsiteX41" fmla="*/ 335433 w 1070123"/>
              <a:gd name="connsiteY41" fmla="*/ 391587 h 681204"/>
              <a:gd name="connsiteX42" fmla="*/ 354580 w 1070123"/>
              <a:gd name="connsiteY42" fmla="*/ 421327 h 681204"/>
              <a:gd name="connsiteX43" fmla="*/ 783622 w 1070123"/>
              <a:gd name="connsiteY43" fmla="*/ 421327 h 681204"/>
              <a:gd name="connsiteX44" fmla="*/ 750292 w 1070123"/>
              <a:gd name="connsiteY44" fmla="*/ 454609 h 681204"/>
              <a:gd name="connsiteX45" fmla="*/ 716961 w 1070123"/>
              <a:gd name="connsiteY45" fmla="*/ 421327 h 681204"/>
              <a:gd name="connsiteX46" fmla="*/ 736109 w 1070123"/>
              <a:gd name="connsiteY46" fmla="*/ 391587 h 681204"/>
              <a:gd name="connsiteX47" fmla="*/ 736109 w 1070123"/>
              <a:gd name="connsiteY47" fmla="*/ 421327 h 681204"/>
              <a:gd name="connsiteX48" fmla="*/ 750292 w 1070123"/>
              <a:gd name="connsiteY48" fmla="*/ 435490 h 681204"/>
              <a:gd name="connsiteX49" fmla="*/ 764475 w 1070123"/>
              <a:gd name="connsiteY49" fmla="*/ 421327 h 681204"/>
              <a:gd name="connsiteX50" fmla="*/ 764475 w 1070123"/>
              <a:gd name="connsiteY50" fmla="*/ 391587 h 681204"/>
              <a:gd name="connsiteX51" fmla="*/ 783622 w 1070123"/>
              <a:gd name="connsiteY51" fmla="*/ 421327 h 681204"/>
              <a:gd name="connsiteX52" fmla="*/ 335433 w 1070123"/>
              <a:gd name="connsiteY52" fmla="*/ 288202 h 681204"/>
              <a:gd name="connsiteX53" fmla="*/ 335433 w 1070123"/>
              <a:gd name="connsiteY53" fmla="*/ 228721 h 681204"/>
              <a:gd name="connsiteX54" fmla="*/ 536125 w 1070123"/>
              <a:gd name="connsiteY54" fmla="*/ 28325 h 681204"/>
              <a:gd name="connsiteX55" fmla="*/ 736818 w 1070123"/>
              <a:gd name="connsiteY55" fmla="*/ 228721 h 681204"/>
              <a:gd name="connsiteX56" fmla="*/ 736818 w 1070123"/>
              <a:gd name="connsiteY56" fmla="*/ 288202 h 681204"/>
              <a:gd name="connsiteX57" fmla="*/ 336142 w 1070123"/>
              <a:gd name="connsiteY57" fmla="*/ 288202 h 6812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1070123" h="681204">
                <a:moveTo>
                  <a:pt x="1032538" y="288202"/>
                </a:moveTo>
                <a:lnTo>
                  <a:pt x="764475" y="288202"/>
                </a:lnTo>
                <a:lnTo>
                  <a:pt x="764475" y="228721"/>
                </a:lnTo>
                <a:cubicBezTo>
                  <a:pt x="764475" y="102676"/>
                  <a:pt x="661647" y="0"/>
                  <a:pt x="535416" y="0"/>
                </a:cubicBezTo>
                <a:cubicBezTo>
                  <a:pt x="409186" y="0"/>
                  <a:pt x="306357" y="102676"/>
                  <a:pt x="306357" y="228721"/>
                </a:cubicBezTo>
                <a:lnTo>
                  <a:pt x="306357" y="288202"/>
                </a:lnTo>
                <a:lnTo>
                  <a:pt x="38295" y="288202"/>
                </a:lnTo>
                <a:cubicBezTo>
                  <a:pt x="17020" y="288202"/>
                  <a:pt x="0" y="305197"/>
                  <a:pt x="0" y="326440"/>
                </a:cubicBezTo>
                <a:lnTo>
                  <a:pt x="0" y="667042"/>
                </a:lnTo>
                <a:cubicBezTo>
                  <a:pt x="0" y="674832"/>
                  <a:pt x="6383" y="681205"/>
                  <a:pt x="14183" y="681205"/>
                </a:cubicBezTo>
                <a:cubicBezTo>
                  <a:pt x="21984" y="681205"/>
                  <a:pt x="28366" y="674832"/>
                  <a:pt x="28366" y="667042"/>
                </a:cubicBezTo>
                <a:lnTo>
                  <a:pt x="28366" y="326440"/>
                </a:lnTo>
                <a:cubicBezTo>
                  <a:pt x="28366" y="320775"/>
                  <a:pt x="32621" y="316527"/>
                  <a:pt x="38295" y="316527"/>
                </a:cubicBezTo>
                <a:lnTo>
                  <a:pt x="306357" y="316527"/>
                </a:lnTo>
                <a:lnTo>
                  <a:pt x="306357" y="361846"/>
                </a:lnTo>
                <a:cubicBezTo>
                  <a:pt x="279409" y="368219"/>
                  <a:pt x="258844" y="392295"/>
                  <a:pt x="258844" y="421327"/>
                </a:cubicBezTo>
                <a:cubicBezTo>
                  <a:pt x="258844" y="450360"/>
                  <a:pt x="286501" y="482933"/>
                  <a:pt x="320541" y="482933"/>
                </a:cubicBezTo>
                <a:cubicBezTo>
                  <a:pt x="354580" y="482933"/>
                  <a:pt x="382238" y="455317"/>
                  <a:pt x="382238" y="421327"/>
                </a:cubicBezTo>
                <a:cubicBezTo>
                  <a:pt x="382238" y="387338"/>
                  <a:pt x="361672" y="368219"/>
                  <a:pt x="334724" y="361846"/>
                </a:cubicBezTo>
                <a:lnTo>
                  <a:pt x="334724" y="316527"/>
                </a:lnTo>
                <a:lnTo>
                  <a:pt x="735400" y="316527"/>
                </a:lnTo>
                <a:lnTo>
                  <a:pt x="735400" y="361846"/>
                </a:lnTo>
                <a:cubicBezTo>
                  <a:pt x="708452" y="368219"/>
                  <a:pt x="687886" y="392295"/>
                  <a:pt x="687886" y="421327"/>
                </a:cubicBezTo>
                <a:cubicBezTo>
                  <a:pt x="687886" y="450360"/>
                  <a:pt x="715543" y="482933"/>
                  <a:pt x="749583" y="482933"/>
                </a:cubicBezTo>
                <a:cubicBezTo>
                  <a:pt x="783622" y="482933"/>
                  <a:pt x="811280" y="455317"/>
                  <a:pt x="811280" y="421327"/>
                </a:cubicBezTo>
                <a:cubicBezTo>
                  <a:pt x="811280" y="387338"/>
                  <a:pt x="790714" y="368219"/>
                  <a:pt x="763766" y="361846"/>
                </a:cubicBezTo>
                <a:lnTo>
                  <a:pt x="763766" y="316527"/>
                </a:lnTo>
                <a:lnTo>
                  <a:pt x="1031829" y="316527"/>
                </a:lnTo>
                <a:cubicBezTo>
                  <a:pt x="1037502" y="316527"/>
                  <a:pt x="1041757" y="320775"/>
                  <a:pt x="1041757" y="326440"/>
                </a:cubicBezTo>
                <a:lnTo>
                  <a:pt x="1041757" y="667042"/>
                </a:lnTo>
                <a:cubicBezTo>
                  <a:pt x="1041757" y="674832"/>
                  <a:pt x="1048139" y="681205"/>
                  <a:pt x="1055940" y="681205"/>
                </a:cubicBezTo>
                <a:cubicBezTo>
                  <a:pt x="1063741" y="681205"/>
                  <a:pt x="1070124" y="674832"/>
                  <a:pt x="1070124" y="667042"/>
                </a:cubicBezTo>
                <a:lnTo>
                  <a:pt x="1070124" y="326440"/>
                </a:lnTo>
                <a:cubicBezTo>
                  <a:pt x="1070124" y="305197"/>
                  <a:pt x="1053104" y="288202"/>
                  <a:pt x="1031829" y="288202"/>
                </a:cubicBezTo>
                <a:close/>
                <a:moveTo>
                  <a:pt x="354580" y="421327"/>
                </a:moveTo>
                <a:cubicBezTo>
                  <a:pt x="354580" y="439738"/>
                  <a:pt x="339688" y="454609"/>
                  <a:pt x="321250" y="454609"/>
                </a:cubicBezTo>
                <a:cubicBezTo>
                  <a:pt x="302812" y="454609"/>
                  <a:pt x="287919" y="439738"/>
                  <a:pt x="287919" y="421327"/>
                </a:cubicBezTo>
                <a:cubicBezTo>
                  <a:pt x="287919" y="402916"/>
                  <a:pt x="295720" y="396543"/>
                  <a:pt x="307066" y="391587"/>
                </a:cubicBezTo>
                <a:lnTo>
                  <a:pt x="307066" y="421327"/>
                </a:lnTo>
                <a:cubicBezTo>
                  <a:pt x="307066" y="429117"/>
                  <a:pt x="313449" y="435490"/>
                  <a:pt x="321250" y="435490"/>
                </a:cubicBezTo>
                <a:cubicBezTo>
                  <a:pt x="329051" y="435490"/>
                  <a:pt x="335433" y="429117"/>
                  <a:pt x="335433" y="421327"/>
                </a:cubicBezTo>
                <a:lnTo>
                  <a:pt x="335433" y="391587"/>
                </a:lnTo>
                <a:cubicBezTo>
                  <a:pt x="346780" y="397251"/>
                  <a:pt x="354580" y="408581"/>
                  <a:pt x="354580" y="421327"/>
                </a:cubicBezTo>
                <a:close/>
                <a:moveTo>
                  <a:pt x="783622" y="421327"/>
                </a:moveTo>
                <a:cubicBezTo>
                  <a:pt x="783622" y="439738"/>
                  <a:pt x="768730" y="454609"/>
                  <a:pt x="750292" y="454609"/>
                </a:cubicBezTo>
                <a:cubicBezTo>
                  <a:pt x="731854" y="454609"/>
                  <a:pt x="716961" y="439738"/>
                  <a:pt x="716961" y="421327"/>
                </a:cubicBezTo>
                <a:cubicBezTo>
                  <a:pt x="716961" y="402916"/>
                  <a:pt x="724762" y="396543"/>
                  <a:pt x="736109" y="391587"/>
                </a:cubicBezTo>
                <a:lnTo>
                  <a:pt x="736109" y="421327"/>
                </a:lnTo>
                <a:cubicBezTo>
                  <a:pt x="736109" y="429117"/>
                  <a:pt x="742491" y="435490"/>
                  <a:pt x="750292" y="435490"/>
                </a:cubicBezTo>
                <a:cubicBezTo>
                  <a:pt x="758093" y="435490"/>
                  <a:pt x="764475" y="429117"/>
                  <a:pt x="764475" y="421327"/>
                </a:cubicBezTo>
                <a:lnTo>
                  <a:pt x="764475" y="391587"/>
                </a:lnTo>
                <a:cubicBezTo>
                  <a:pt x="775822" y="397251"/>
                  <a:pt x="783622" y="408581"/>
                  <a:pt x="783622" y="421327"/>
                </a:cubicBezTo>
                <a:close/>
                <a:moveTo>
                  <a:pt x="335433" y="288202"/>
                </a:moveTo>
                <a:lnTo>
                  <a:pt x="335433" y="228721"/>
                </a:lnTo>
                <a:cubicBezTo>
                  <a:pt x="335433" y="118255"/>
                  <a:pt x="425496" y="28325"/>
                  <a:pt x="536125" y="28325"/>
                </a:cubicBezTo>
                <a:cubicBezTo>
                  <a:pt x="646755" y="28325"/>
                  <a:pt x="736818" y="118255"/>
                  <a:pt x="736818" y="228721"/>
                </a:cubicBezTo>
                <a:lnTo>
                  <a:pt x="736818" y="288202"/>
                </a:lnTo>
                <a:lnTo>
                  <a:pt x="336142" y="288202"/>
                </a:lnTo>
                <a:close/>
              </a:path>
            </a:pathLst>
          </a:custGeom>
          <a:solidFill>
            <a:schemeClr val="bg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DF1E87F-5EA7-6BEA-D160-EAB617F63A81}"/>
              </a:ext>
            </a:extLst>
          </p:cNvPr>
          <p:cNvSpPr txBox="1"/>
          <p:nvPr/>
        </p:nvSpPr>
        <p:spPr>
          <a:xfrm>
            <a:off x="7401880" y="1744350"/>
            <a:ext cx="282673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>
                <a:solidFill>
                  <a:schemeClr val="accent6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800" b="1" dirty="0">
              <a:solidFill>
                <a:schemeClr val="accent6"/>
              </a:solidFill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977FFFED-6C39-0239-D806-58B90C0E226C}"/>
              </a:ext>
            </a:extLst>
          </p:cNvPr>
          <p:cNvSpPr txBox="1"/>
          <p:nvPr/>
        </p:nvSpPr>
        <p:spPr>
          <a:xfrm>
            <a:off x="7420331" y="2425579"/>
            <a:ext cx="2880532" cy="89255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000" b="1" dirty="0">
                <a:solidFill>
                  <a:schemeClr val="bg1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</p:spTree>
    <p:extLst>
      <p:ext uri="{BB962C8B-B14F-4D97-AF65-F5344CB8AC3E}">
        <p14:creationId xmlns:p14="http://schemas.microsoft.com/office/powerpoint/2010/main" val="2672973492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4F19D4F6-9407-4294-B35D-9B1C7F5E62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C3F6A7B3-947E-B4EC-4F4F-28F1009F065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D36BF40-0345-1EBA-210B-C1844EBCF29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8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8501A844-F3D1-2053-9B29-92BF1911F22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8" name="Content Placeholder 7">
            <a:extLst>
              <a:ext uri="{FF2B5EF4-FFF2-40B4-BE49-F238E27FC236}">
                <a16:creationId xmlns:a16="http://schemas.microsoft.com/office/drawing/2014/main" id="{59031080-BE12-4C43-4DAF-A868533405E7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  <a:p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368017845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6FBCBA4A-BD4D-F438-DC8E-B78A0DD10E7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CB52D5BB-78D4-987A-E64A-EFDF6FC2A7E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2B86A34-8D66-1422-62B5-7F41F856FD6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9</a:t>
            </a:fld>
            <a:endParaRPr lang="fr-FR"/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A347B624-642D-808E-4AE2-F378C598696D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8" name="Title 7">
            <a:extLst>
              <a:ext uri="{FF2B5EF4-FFF2-40B4-BE49-F238E27FC236}">
                <a16:creationId xmlns:a16="http://schemas.microsoft.com/office/drawing/2014/main" id="{0FF683D2-0BCB-A6C1-3C68-BD927C326EF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</p:spTree>
    <p:extLst>
      <p:ext uri="{BB962C8B-B14F-4D97-AF65-F5344CB8AC3E}">
        <p14:creationId xmlns:p14="http://schemas.microsoft.com/office/powerpoint/2010/main" val="1083562285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A13D3D2D-E11B-315B-8326-8322CB128BB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F66F420D-09B0-B0F6-75A5-6908B772879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8759988-847A-1FAF-E9D4-5B8992BAAC3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10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0011627-54E3-BE1C-C2AF-941B804F7BA8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85000" lnSpcReduction="2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219FC781-E6DA-B242-C587-5BDCFE0D904E}"/>
              </a:ext>
            </a:extLst>
          </p:cNvPr>
          <p:cNvSpPr/>
          <p:nvPr/>
        </p:nvSpPr>
        <p:spPr>
          <a:xfrm>
            <a:off x="7948672" y="2903448"/>
            <a:ext cx="2904782" cy="507683"/>
          </a:xfrm>
          <a:custGeom>
            <a:avLst/>
            <a:gdLst>
              <a:gd name="connsiteX0" fmla="*/ 165944 w 1045302"/>
              <a:gd name="connsiteY0" fmla="*/ 182693 h 182693"/>
              <a:gd name="connsiteX1" fmla="*/ 153888 w 1045302"/>
              <a:gd name="connsiteY1" fmla="*/ 177736 h 182693"/>
              <a:gd name="connsiteX2" fmla="*/ 150342 w 1045302"/>
              <a:gd name="connsiteY2" fmla="*/ 155785 h 182693"/>
              <a:gd name="connsiteX3" fmla="*/ 218421 w 1045302"/>
              <a:gd name="connsiteY3" fmla="*/ 35406 h 182693"/>
              <a:gd name="connsiteX4" fmla="*/ 17729 w 1045302"/>
              <a:gd name="connsiteY4" fmla="*/ 35406 h 182693"/>
              <a:gd name="connsiteX5" fmla="*/ 0 w 1045302"/>
              <a:gd name="connsiteY5" fmla="*/ 17703 h 182693"/>
              <a:gd name="connsiteX6" fmla="*/ 17729 w 1045302"/>
              <a:gd name="connsiteY6" fmla="*/ 0 h 182693"/>
              <a:gd name="connsiteX7" fmla="*/ 248915 w 1045302"/>
              <a:gd name="connsiteY7" fmla="*/ 0 h 182693"/>
              <a:gd name="connsiteX8" fmla="*/ 264517 w 1045302"/>
              <a:gd name="connsiteY8" fmla="*/ 8497 h 182693"/>
              <a:gd name="connsiteX9" fmla="*/ 264517 w 1045302"/>
              <a:gd name="connsiteY9" fmla="*/ 26200 h 182693"/>
              <a:gd name="connsiteX10" fmla="*/ 218421 w 1045302"/>
              <a:gd name="connsiteY10" fmla="*/ 106925 h 182693"/>
              <a:gd name="connsiteX11" fmla="*/ 373018 w 1045302"/>
              <a:gd name="connsiteY11" fmla="*/ 2832 h 182693"/>
              <a:gd name="connsiteX12" fmla="*/ 382947 w 1045302"/>
              <a:gd name="connsiteY12" fmla="*/ 0 h 182693"/>
              <a:gd name="connsiteX13" fmla="*/ 1027574 w 1045302"/>
              <a:gd name="connsiteY13" fmla="*/ 0 h 182693"/>
              <a:gd name="connsiteX14" fmla="*/ 1045303 w 1045302"/>
              <a:gd name="connsiteY14" fmla="*/ 17703 h 182693"/>
              <a:gd name="connsiteX15" fmla="*/ 1027574 w 1045302"/>
              <a:gd name="connsiteY15" fmla="*/ 35406 h 182693"/>
              <a:gd name="connsiteX16" fmla="*/ 388620 w 1045302"/>
              <a:gd name="connsiteY16" fmla="*/ 35406 h 182693"/>
              <a:gd name="connsiteX17" fmla="*/ 175872 w 1045302"/>
              <a:gd name="connsiteY17" fmla="*/ 179153 h 182693"/>
              <a:gd name="connsiteX18" fmla="*/ 165944 w 1045302"/>
              <a:gd name="connsiteY18" fmla="*/ 181985 h 182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1045302" h="182693">
                <a:moveTo>
                  <a:pt x="165944" y="182693"/>
                </a:moveTo>
                <a:cubicBezTo>
                  <a:pt x="161689" y="182693"/>
                  <a:pt x="157434" y="181277"/>
                  <a:pt x="153888" y="177736"/>
                </a:cubicBezTo>
                <a:cubicBezTo>
                  <a:pt x="147505" y="172071"/>
                  <a:pt x="146796" y="162866"/>
                  <a:pt x="150342" y="155785"/>
                </a:cubicBezTo>
                <a:lnTo>
                  <a:pt x="218421" y="35406"/>
                </a:lnTo>
                <a:lnTo>
                  <a:pt x="17729" y="35406"/>
                </a:lnTo>
                <a:cubicBezTo>
                  <a:pt x="7801" y="35406"/>
                  <a:pt x="0" y="27616"/>
                  <a:pt x="0" y="17703"/>
                </a:cubicBezTo>
                <a:cubicBezTo>
                  <a:pt x="0" y="7789"/>
                  <a:pt x="7801" y="0"/>
                  <a:pt x="17729" y="0"/>
                </a:cubicBezTo>
                <a:lnTo>
                  <a:pt x="248915" y="0"/>
                </a:lnTo>
                <a:cubicBezTo>
                  <a:pt x="255298" y="0"/>
                  <a:pt x="260971" y="3541"/>
                  <a:pt x="264517" y="8497"/>
                </a:cubicBezTo>
                <a:cubicBezTo>
                  <a:pt x="268063" y="13454"/>
                  <a:pt x="268063" y="20535"/>
                  <a:pt x="264517" y="26200"/>
                </a:cubicBezTo>
                <a:lnTo>
                  <a:pt x="218421" y="106925"/>
                </a:lnTo>
                <a:lnTo>
                  <a:pt x="373018" y="2832"/>
                </a:lnTo>
                <a:cubicBezTo>
                  <a:pt x="375855" y="708"/>
                  <a:pt x="379401" y="0"/>
                  <a:pt x="382947" y="0"/>
                </a:cubicBezTo>
                <a:lnTo>
                  <a:pt x="1027574" y="0"/>
                </a:lnTo>
                <a:cubicBezTo>
                  <a:pt x="1037502" y="0"/>
                  <a:pt x="1045303" y="7789"/>
                  <a:pt x="1045303" y="17703"/>
                </a:cubicBezTo>
                <a:cubicBezTo>
                  <a:pt x="1045303" y="27616"/>
                  <a:pt x="1037502" y="35406"/>
                  <a:pt x="1027574" y="35406"/>
                </a:cubicBezTo>
                <a:lnTo>
                  <a:pt x="388620" y="35406"/>
                </a:lnTo>
                <a:lnTo>
                  <a:pt x="175872" y="179153"/>
                </a:lnTo>
                <a:cubicBezTo>
                  <a:pt x="173035" y="181277"/>
                  <a:pt x="169490" y="181985"/>
                  <a:pt x="165944" y="181985"/>
                </a:cubicBez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Freeform 7">
            <a:extLst>
              <a:ext uri="{FF2B5EF4-FFF2-40B4-BE49-F238E27FC236}">
                <a16:creationId xmlns:a16="http://schemas.microsoft.com/office/drawing/2014/main" id="{F4176B25-C77A-7171-78A7-DBBCEAA7A640}"/>
              </a:ext>
            </a:extLst>
          </p:cNvPr>
          <p:cNvSpPr/>
          <p:nvPr/>
        </p:nvSpPr>
        <p:spPr>
          <a:xfrm flipV="1">
            <a:off x="7936151" y="1126878"/>
            <a:ext cx="2932000" cy="99376"/>
          </a:xfrm>
          <a:custGeom>
            <a:avLst/>
            <a:gdLst>
              <a:gd name="connsiteX0" fmla="*/ 1026865 w 1044593"/>
              <a:gd name="connsiteY0" fmla="*/ 35406 h 35405"/>
              <a:gd name="connsiteX1" fmla="*/ 17729 w 1044593"/>
              <a:gd name="connsiteY1" fmla="*/ 35406 h 35405"/>
              <a:gd name="connsiteX2" fmla="*/ 0 w 1044593"/>
              <a:gd name="connsiteY2" fmla="*/ 17703 h 35405"/>
              <a:gd name="connsiteX3" fmla="*/ 17729 w 1044593"/>
              <a:gd name="connsiteY3" fmla="*/ 0 h 35405"/>
              <a:gd name="connsiteX4" fmla="*/ 1026865 w 1044593"/>
              <a:gd name="connsiteY4" fmla="*/ 0 h 35405"/>
              <a:gd name="connsiteX5" fmla="*/ 1044594 w 1044593"/>
              <a:gd name="connsiteY5" fmla="*/ 17703 h 35405"/>
              <a:gd name="connsiteX6" fmla="*/ 1026865 w 1044593"/>
              <a:gd name="connsiteY6" fmla="*/ 35406 h 354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44593" h="35405">
                <a:moveTo>
                  <a:pt x="1026865" y="35406"/>
                </a:moveTo>
                <a:lnTo>
                  <a:pt x="17729" y="35406"/>
                </a:lnTo>
                <a:cubicBezTo>
                  <a:pt x="7801" y="35406"/>
                  <a:pt x="0" y="27617"/>
                  <a:pt x="0" y="17703"/>
                </a:cubicBezTo>
                <a:cubicBezTo>
                  <a:pt x="0" y="7789"/>
                  <a:pt x="7801" y="0"/>
                  <a:pt x="17729" y="0"/>
                </a:cubicBezTo>
                <a:lnTo>
                  <a:pt x="1026865" y="0"/>
                </a:lnTo>
                <a:cubicBezTo>
                  <a:pt x="1036793" y="0"/>
                  <a:pt x="1044594" y="7789"/>
                  <a:pt x="1044594" y="17703"/>
                </a:cubicBezTo>
                <a:cubicBezTo>
                  <a:pt x="1044594" y="27617"/>
                  <a:pt x="1036793" y="35406"/>
                  <a:pt x="1026865" y="35406"/>
                </a:cubicBez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7C6BAA13-5476-D24A-27F9-184EEB7476BB}"/>
              </a:ext>
            </a:extLst>
          </p:cNvPr>
          <p:cNvSpPr txBox="1"/>
          <p:nvPr/>
        </p:nvSpPr>
        <p:spPr>
          <a:xfrm>
            <a:off x="7969168" y="1298889"/>
            <a:ext cx="282673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>
                <a:solidFill>
                  <a:schemeClr val="accent6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800" b="1" dirty="0">
              <a:solidFill>
                <a:schemeClr val="accent6"/>
              </a:solidFill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97B47D0C-E08A-9B3C-D511-667A3BB6D25C}"/>
              </a:ext>
            </a:extLst>
          </p:cNvPr>
          <p:cNvSpPr txBox="1"/>
          <p:nvPr/>
        </p:nvSpPr>
        <p:spPr>
          <a:xfrm>
            <a:off x="7987619" y="1980118"/>
            <a:ext cx="2880532" cy="89255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000" b="1" dirty="0">
                <a:solidFill>
                  <a:schemeClr val="bg1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</p:spTree>
    <p:extLst>
      <p:ext uri="{BB962C8B-B14F-4D97-AF65-F5344CB8AC3E}">
        <p14:creationId xmlns:p14="http://schemas.microsoft.com/office/powerpoint/2010/main" val="3360791293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D0BB2EB5-06D4-7098-6585-6EBDB57EC759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8D0556D5-3451-9FB9-DE2A-3AB21041573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0FB78BD4-9291-2E3C-CCCF-4F1EDE7886D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11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36E29F19-91C7-323C-03A0-031946CFF85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94EE0E1B-6106-3699-7361-B8ACAA0E7ADF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92500" lnSpcReduction="2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</p:spTree>
    <p:extLst>
      <p:ext uri="{BB962C8B-B14F-4D97-AF65-F5344CB8AC3E}">
        <p14:creationId xmlns:p14="http://schemas.microsoft.com/office/powerpoint/2010/main" val="446853168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F160B4B0-7ECE-FF72-AC36-C8ACEC4CC73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D96701B7-BA92-3964-A02B-61992BF3729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A48A5038-610F-F0CD-F55F-4FF252C490B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12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3C4D8E9-3A83-7303-0FAF-D2C49F379D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4220380"/>
            <a:ext cx="5394649" cy="1187365"/>
          </a:xfrm>
        </p:spPr>
        <p:txBody>
          <a:bodyPr>
            <a:normAutofit fontScale="925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81598D19-72F4-43B4-AA4F-BA436E805ECE}"/>
              </a:ext>
            </a:extLst>
          </p:cNvPr>
          <p:cNvSpPr/>
          <p:nvPr/>
        </p:nvSpPr>
        <p:spPr>
          <a:xfrm>
            <a:off x="1690065" y="559745"/>
            <a:ext cx="3782669" cy="3410263"/>
          </a:xfrm>
          <a:custGeom>
            <a:avLst/>
            <a:gdLst>
              <a:gd name="connsiteX0" fmla="*/ 1333258 w 1336376"/>
              <a:gd name="connsiteY0" fmla="*/ 23583 h 1204809"/>
              <a:gd name="connsiteX1" fmla="*/ 1276526 w 1336376"/>
              <a:gd name="connsiteY1" fmla="*/ 5172 h 1204809"/>
              <a:gd name="connsiteX2" fmla="*/ 1150295 w 1336376"/>
              <a:gd name="connsiteY2" fmla="*/ 38454 h 1204809"/>
              <a:gd name="connsiteX3" fmla="*/ 1107746 w 1336376"/>
              <a:gd name="connsiteY3" fmla="*/ 75276 h 1204809"/>
              <a:gd name="connsiteX4" fmla="*/ 1097108 w 1336376"/>
              <a:gd name="connsiteY4" fmla="*/ 121303 h 1204809"/>
              <a:gd name="connsiteX5" fmla="*/ 1065905 w 1336376"/>
              <a:gd name="connsiteY5" fmla="*/ 166622 h 1204809"/>
              <a:gd name="connsiteX6" fmla="*/ 1031865 w 1336376"/>
              <a:gd name="connsiteY6" fmla="*/ 172287 h 1204809"/>
              <a:gd name="connsiteX7" fmla="*/ 18475 w 1336376"/>
              <a:gd name="connsiteY7" fmla="*/ 172287 h 1204809"/>
              <a:gd name="connsiteX8" fmla="*/ 2164 w 1336376"/>
              <a:gd name="connsiteY8" fmla="*/ 194239 h 1204809"/>
              <a:gd name="connsiteX9" fmla="*/ 155342 w 1336376"/>
              <a:gd name="connsiteY9" fmla="*/ 820919 h 1204809"/>
              <a:gd name="connsiteX10" fmla="*/ 177327 w 1336376"/>
              <a:gd name="connsiteY10" fmla="*/ 837206 h 1204809"/>
              <a:gd name="connsiteX11" fmla="*/ 1002080 w 1336376"/>
              <a:gd name="connsiteY11" fmla="*/ 834373 h 1204809"/>
              <a:gd name="connsiteX12" fmla="*/ 1048885 w 1336376"/>
              <a:gd name="connsiteY12" fmla="*/ 911557 h 1204809"/>
              <a:gd name="connsiteX13" fmla="*/ 1046048 w 1336376"/>
              <a:gd name="connsiteY13" fmla="*/ 944838 h 1204809"/>
              <a:gd name="connsiteX14" fmla="*/ 1009881 w 1336376"/>
              <a:gd name="connsiteY14" fmla="*/ 960417 h 1204809"/>
              <a:gd name="connsiteX15" fmla="*/ 175199 w 1336376"/>
              <a:gd name="connsiteY15" fmla="*/ 960417 h 1204809"/>
              <a:gd name="connsiteX16" fmla="*/ 161725 w 1336376"/>
              <a:gd name="connsiteY16" fmla="*/ 960417 h 1204809"/>
              <a:gd name="connsiteX17" fmla="*/ 155342 w 1336376"/>
              <a:gd name="connsiteY17" fmla="*/ 966790 h 1204809"/>
              <a:gd name="connsiteX18" fmla="*/ 155342 w 1336376"/>
              <a:gd name="connsiteY18" fmla="*/ 1011401 h 1204809"/>
              <a:gd name="connsiteX19" fmla="*/ 172362 w 1336376"/>
              <a:gd name="connsiteY19" fmla="*/ 1029104 h 1204809"/>
              <a:gd name="connsiteX20" fmla="*/ 223422 w 1336376"/>
              <a:gd name="connsiteY20" fmla="*/ 1029104 h 1204809"/>
              <a:gd name="connsiteX21" fmla="*/ 203566 w 1336376"/>
              <a:gd name="connsiteY21" fmla="*/ 1171435 h 1204809"/>
              <a:gd name="connsiteX22" fmla="*/ 334051 w 1336376"/>
              <a:gd name="connsiteY22" fmla="*/ 1182765 h 1204809"/>
              <a:gd name="connsiteX23" fmla="*/ 368800 w 1336376"/>
              <a:gd name="connsiteY23" fmla="*/ 1115494 h 1204809"/>
              <a:gd name="connsiteX24" fmla="*/ 326959 w 1336376"/>
              <a:gd name="connsiteY24" fmla="*/ 1029812 h 1204809"/>
              <a:gd name="connsiteX25" fmla="*/ 926200 w 1336376"/>
              <a:gd name="connsiteY25" fmla="*/ 1029812 h 1204809"/>
              <a:gd name="connsiteX26" fmla="*/ 920527 w 1336376"/>
              <a:gd name="connsiteY26" fmla="*/ 1184181 h 1204809"/>
              <a:gd name="connsiteX27" fmla="*/ 1049594 w 1336376"/>
              <a:gd name="connsiteY27" fmla="*/ 1171435 h 1204809"/>
              <a:gd name="connsiteX28" fmla="*/ 1030447 w 1336376"/>
              <a:gd name="connsiteY28" fmla="*/ 1027688 h 1204809"/>
              <a:gd name="connsiteX29" fmla="*/ 1107036 w 1336376"/>
              <a:gd name="connsiteY29" fmla="*/ 973163 h 1204809"/>
              <a:gd name="connsiteX30" fmla="*/ 1102781 w 1336376"/>
              <a:gd name="connsiteY30" fmla="*/ 874735 h 1204809"/>
              <a:gd name="connsiteX31" fmla="*/ 1029738 w 1336376"/>
              <a:gd name="connsiteY31" fmla="*/ 758605 h 1204809"/>
              <a:gd name="connsiteX32" fmla="*/ 1023355 w 1336376"/>
              <a:gd name="connsiteY32" fmla="*/ 728864 h 1204809"/>
              <a:gd name="connsiteX33" fmla="*/ 1170152 w 1336376"/>
              <a:gd name="connsiteY33" fmla="*/ 120595 h 1204809"/>
              <a:gd name="connsiteX34" fmla="*/ 1190717 w 1336376"/>
              <a:gd name="connsiteY34" fmla="*/ 100060 h 1204809"/>
              <a:gd name="connsiteX35" fmla="*/ 1306310 w 1336376"/>
              <a:gd name="connsiteY35" fmla="*/ 69611 h 1204809"/>
              <a:gd name="connsiteX36" fmla="*/ 1334677 w 1336376"/>
              <a:gd name="connsiteY36" fmla="*/ 25000 h 120480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1336376" h="1204809">
                <a:moveTo>
                  <a:pt x="1333258" y="23583"/>
                </a:moveTo>
                <a:cubicBezTo>
                  <a:pt x="1326876" y="1632"/>
                  <a:pt x="1304183" y="-6157"/>
                  <a:pt x="1276526" y="5172"/>
                </a:cubicBezTo>
                <a:cubicBezTo>
                  <a:pt x="1236103" y="22167"/>
                  <a:pt x="1193554" y="32789"/>
                  <a:pt x="1150295" y="38454"/>
                </a:cubicBezTo>
                <a:cubicBezTo>
                  <a:pt x="1124765" y="41994"/>
                  <a:pt x="1112000" y="54032"/>
                  <a:pt x="1107746" y="75276"/>
                </a:cubicBezTo>
                <a:cubicBezTo>
                  <a:pt x="1104200" y="90854"/>
                  <a:pt x="1098526" y="105725"/>
                  <a:pt x="1097108" y="121303"/>
                </a:cubicBezTo>
                <a:cubicBezTo>
                  <a:pt x="1094980" y="146087"/>
                  <a:pt x="1084343" y="158833"/>
                  <a:pt x="1065905" y="166622"/>
                </a:cubicBezTo>
                <a:cubicBezTo>
                  <a:pt x="1055267" y="170871"/>
                  <a:pt x="1043921" y="172287"/>
                  <a:pt x="1031865" y="172287"/>
                </a:cubicBezTo>
                <a:lnTo>
                  <a:pt x="18475" y="172287"/>
                </a:lnTo>
                <a:cubicBezTo>
                  <a:pt x="37" y="175120"/>
                  <a:pt x="-2800" y="179368"/>
                  <a:pt x="2164" y="194239"/>
                </a:cubicBezTo>
                <a:cubicBezTo>
                  <a:pt x="46841" y="337277"/>
                  <a:pt x="110665" y="677880"/>
                  <a:pt x="155342" y="820919"/>
                </a:cubicBezTo>
                <a:cubicBezTo>
                  <a:pt x="158888" y="832957"/>
                  <a:pt x="163852" y="837913"/>
                  <a:pt x="177327" y="837206"/>
                </a:cubicBezTo>
                <a:lnTo>
                  <a:pt x="1002080" y="834373"/>
                </a:lnTo>
                <a:cubicBezTo>
                  <a:pt x="1024064" y="869071"/>
                  <a:pt x="1028319" y="876152"/>
                  <a:pt x="1048885" y="911557"/>
                </a:cubicBezTo>
                <a:cubicBezTo>
                  <a:pt x="1055267" y="922887"/>
                  <a:pt x="1053140" y="934217"/>
                  <a:pt x="1046048" y="944838"/>
                </a:cubicBezTo>
                <a:cubicBezTo>
                  <a:pt x="1037538" y="957585"/>
                  <a:pt x="1024774" y="960417"/>
                  <a:pt x="1009881" y="960417"/>
                </a:cubicBezTo>
                <a:cubicBezTo>
                  <a:pt x="731890" y="960417"/>
                  <a:pt x="453190" y="960417"/>
                  <a:pt x="175199" y="960417"/>
                </a:cubicBezTo>
                <a:lnTo>
                  <a:pt x="161725" y="960417"/>
                </a:lnTo>
                <a:cubicBezTo>
                  <a:pt x="158179" y="960417"/>
                  <a:pt x="155342" y="963250"/>
                  <a:pt x="155342" y="966790"/>
                </a:cubicBezTo>
                <a:cubicBezTo>
                  <a:pt x="155342" y="982369"/>
                  <a:pt x="155342" y="996531"/>
                  <a:pt x="155342" y="1011401"/>
                </a:cubicBezTo>
                <a:cubicBezTo>
                  <a:pt x="154633" y="1024855"/>
                  <a:pt x="158179" y="1029812"/>
                  <a:pt x="172362" y="1029104"/>
                </a:cubicBezTo>
                <a:cubicBezTo>
                  <a:pt x="187964" y="1027688"/>
                  <a:pt x="204275" y="1029104"/>
                  <a:pt x="223422" y="1029104"/>
                </a:cubicBezTo>
                <a:cubicBezTo>
                  <a:pt x="168817" y="1071591"/>
                  <a:pt x="172362" y="1136029"/>
                  <a:pt x="203566" y="1171435"/>
                </a:cubicBezTo>
                <a:cubicBezTo>
                  <a:pt x="238314" y="1211089"/>
                  <a:pt x="295047" y="1216046"/>
                  <a:pt x="334051" y="1182765"/>
                </a:cubicBezTo>
                <a:cubicBezTo>
                  <a:pt x="355326" y="1165062"/>
                  <a:pt x="366673" y="1142402"/>
                  <a:pt x="368800" y="1115494"/>
                </a:cubicBezTo>
                <a:cubicBezTo>
                  <a:pt x="371636" y="1080088"/>
                  <a:pt x="355326" y="1053180"/>
                  <a:pt x="326959" y="1029812"/>
                </a:cubicBezTo>
                <a:lnTo>
                  <a:pt x="926200" y="1029812"/>
                </a:lnTo>
                <a:cubicBezTo>
                  <a:pt x="875850" y="1089294"/>
                  <a:pt x="874431" y="1143818"/>
                  <a:pt x="920527" y="1184181"/>
                </a:cubicBezTo>
                <a:cubicBezTo>
                  <a:pt x="957403" y="1216046"/>
                  <a:pt x="1014845" y="1210381"/>
                  <a:pt x="1049594" y="1171435"/>
                </a:cubicBezTo>
                <a:cubicBezTo>
                  <a:pt x="1087180" y="1128240"/>
                  <a:pt x="1080797" y="1073007"/>
                  <a:pt x="1030447" y="1027688"/>
                </a:cubicBezTo>
                <a:cubicBezTo>
                  <a:pt x="1066614" y="1022023"/>
                  <a:pt x="1092144" y="1005028"/>
                  <a:pt x="1107036" y="973163"/>
                </a:cubicBezTo>
                <a:cubicBezTo>
                  <a:pt x="1122638" y="939882"/>
                  <a:pt x="1120510" y="905892"/>
                  <a:pt x="1102781" y="874735"/>
                </a:cubicBezTo>
                <a:cubicBezTo>
                  <a:pt x="1080088" y="835081"/>
                  <a:pt x="1055267" y="796135"/>
                  <a:pt x="1029738" y="758605"/>
                </a:cubicBezTo>
                <a:cubicBezTo>
                  <a:pt x="1022646" y="747983"/>
                  <a:pt x="1020518" y="740194"/>
                  <a:pt x="1023355" y="728864"/>
                </a:cubicBezTo>
                <a:cubicBezTo>
                  <a:pt x="1072287" y="526344"/>
                  <a:pt x="1121219" y="323115"/>
                  <a:pt x="1170152" y="120595"/>
                </a:cubicBezTo>
                <a:cubicBezTo>
                  <a:pt x="1172988" y="108557"/>
                  <a:pt x="1178662" y="102892"/>
                  <a:pt x="1190717" y="100060"/>
                </a:cubicBezTo>
                <a:cubicBezTo>
                  <a:pt x="1229012" y="90854"/>
                  <a:pt x="1268016" y="80233"/>
                  <a:pt x="1306310" y="69611"/>
                </a:cubicBezTo>
                <a:cubicBezTo>
                  <a:pt x="1329003" y="63238"/>
                  <a:pt x="1341059" y="44827"/>
                  <a:pt x="1334677" y="25000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C03F78F7-781C-ADE4-A8B5-7713906F89AF}"/>
              </a:ext>
            </a:extLst>
          </p:cNvPr>
          <p:cNvSpPr txBox="1"/>
          <p:nvPr/>
        </p:nvSpPr>
        <p:spPr>
          <a:xfrm>
            <a:off x="1948137" y="1056262"/>
            <a:ext cx="282673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800" b="1" dirty="0"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B9B1DF0B-15BB-D6C9-9B3D-111C73D3E0DE}"/>
              </a:ext>
            </a:extLst>
          </p:cNvPr>
          <p:cNvSpPr txBox="1"/>
          <p:nvPr/>
        </p:nvSpPr>
        <p:spPr>
          <a:xfrm>
            <a:off x="1966588" y="1657610"/>
            <a:ext cx="2880532" cy="89255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000" b="1" dirty="0">
                <a:solidFill>
                  <a:schemeClr val="accent6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33F3AB3E-0ADC-2F5F-D385-D13CF6D8C94F}"/>
              </a:ext>
            </a:extLst>
          </p:cNvPr>
          <p:cNvSpPr txBox="1"/>
          <p:nvPr/>
        </p:nvSpPr>
        <p:spPr>
          <a:xfrm>
            <a:off x="2789072" y="2319330"/>
            <a:ext cx="114486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b="1" i="1" dirty="0">
                <a:latin typeface="Arial" panose="020B0604020202020204" pitchFamily="34" charset="0"/>
                <a:cs typeface="Arial" panose="020B0604020202020204" pitchFamily="34" charset="0"/>
              </a:rPr>
              <a:t>Deals</a:t>
            </a:r>
          </a:p>
        </p:txBody>
      </p:sp>
    </p:spTree>
    <p:extLst>
      <p:ext uri="{BB962C8B-B14F-4D97-AF65-F5344CB8AC3E}">
        <p14:creationId xmlns:p14="http://schemas.microsoft.com/office/powerpoint/2010/main" val="730797587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D137FEE7-7B44-91F6-B876-BBD2EAB2AC0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1C4E4CA5-A0AE-E001-C0B0-BDA56CEFAD9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D92D0EE-3412-B7C8-90E9-C949ECD9662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13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69C143E3-3131-DF7D-23B4-E9BE6ECC666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C4D9343F-06B8-9C10-D0BC-D2CDF4449656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fontScale="925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717883930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C09DB1BF-8B16-3922-7C64-2D85656BE42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A57FA199-2BC9-E7C5-3C1C-FDC96032D9A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7505366-E367-BDDC-2D13-014A2E0C166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14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3D93614-AB07-4725-75D9-A1A2D3E143A1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8" name="Freeform 7">
            <a:extLst>
              <a:ext uri="{FF2B5EF4-FFF2-40B4-BE49-F238E27FC236}">
                <a16:creationId xmlns:a16="http://schemas.microsoft.com/office/drawing/2014/main" id="{1FDC0CF8-C492-2DDA-3669-7EEEAF5C0BEA}"/>
              </a:ext>
            </a:extLst>
          </p:cNvPr>
          <p:cNvSpPr/>
          <p:nvPr/>
        </p:nvSpPr>
        <p:spPr>
          <a:xfrm rot="1113530">
            <a:off x="4092243" y="2160728"/>
            <a:ext cx="2429386" cy="2178662"/>
          </a:xfrm>
          <a:custGeom>
            <a:avLst/>
            <a:gdLst>
              <a:gd name="connsiteX0" fmla="*/ 1160896 w 1175788"/>
              <a:gd name="connsiteY0" fmla="*/ 1044083 h 1054441"/>
              <a:gd name="connsiteX1" fmla="*/ 13474 w 1175788"/>
              <a:gd name="connsiteY1" fmla="*/ 1044083 h 1054441"/>
              <a:gd name="connsiteX2" fmla="*/ 13474 w 1175788"/>
              <a:gd name="connsiteY2" fmla="*/ 980353 h 1054441"/>
              <a:gd name="connsiteX3" fmla="*/ 7801 w 1175788"/>
              <a:gd name="connsiteY3" fmla="*/ 687902 h 1054441"/>
              <a:gd name="connsiteX4" fmla="*/ 0 w 1175788"/>
              <a:gd name="connsiteY4" fmla="*/ 387662 h 1054441"/>
              <a:gd name="connsiteX5" fmla="*/ 14183 w 1175788"/>
              <a:gd name="connsiteY5" fmla="*/ 369960 h 1054441"/>
              <a:gd name="connsiteX6" fmla="*/ 287919 w 1175788"/>
              <a:gd name="connsiteY6" fmla="*/ 339511 h 1054441"/>
              <a:gd name="connsiteX7" fmla="*/ 304230 w 1175788"/>
              <a:gd name="connsiteY7" fmla="*/ 335970 h 1054441"/>
              <a:gd name="connsiteX8" fmla="*/ 260262 w 1175788"/>
              <a:gd name="connsiteY8" fmla="*/ 327473 h 1054441"/>
              <a:gd name="connsiteX9" fmla="*/ 135450 w 1175788"/>
              <a:gd name="connsiteY9" fmla="*/ 213467 h 1054441"/>
              <a:gd name="connsiteX10" fmla="*/ 119139 w 1175788"/>
              <a:gd name="connsiteY10" fmla="*/ 139115 h 1054441"/>
              <a:gd name="connsiteX11" fmla="*/ 155306 w 1175788"/>
              <a:gd name="connsiteY11" fmla="*/ 55557 h 1054441"/>
              <a:gd name="connsiteX12" fmla="*/ 204238 w 1175788"/>
              <a:gd name="connsiteY12" fmla="*/ 3157 h 1054441"/>
              <a:gd name="connsiteX13" fmla="*/ 217003 w 1175788"/>
              <a:gd name="connsiteY13" fmla="*/ 1033 h 1054441"/>
              <a:gd name="connsiteX14" fmla="*/ 321959 w 1175788"/>
              <a:gd name="connsiteY14" fmla="*/ 41395 h 1054441"/>
              <a:gd name="connsiteX15" fmla="*/ 533998 w 1175788"/>
              <a:gd name="connsiteY15" fmla="*/ 207802 h 1054441"/>
              <a:gd name="connsiteX16" fmla="*/ 546763 w 1175788"/>
              <a:gd name="connsiteY16" fmla="*/ 213467 h 1054441"/>
              <a:gd name="connsiteX17" fmla="*/ 564492 w 1175788"/>
              <a:gd name="connsiteY17" fmla="*/ 221256 h 1054441"/>
              <a:gd name="connsiteX18" fmla="*/ 595695 w 1175788"/>
              <a:gd name="connsiteY18" fmla="*/ 225505 h 1054441"/>
              <a:gd name="connsiteX19" fmla="*/ 619806 w 1175788"/>
              <a:gd name="connsiteY19" fmla="*/ 219840 h 1054441"/>
              <a:gd name="connsiteX20" fmla="*/ 635408 w 1175788"/>
              <a:gd name="connsiteY20" fmla="*/ 212759 h 1054441"/>
              <a:gd name="connsiteX21" fmla="*/ 786459 w 1175788"/>
              <a:gd name="connsiteY21" fmla="*/ 78217 h 1054441"/>
              <a:gd name="connsiteX22" fmla="*/ 962331 w 1175788"/>
              <a:gd name="connsiteY22" fmla="*/ 1033 h 1054441"/>
              <a:gd name="connsiteX23" fmla="*/ 983606 w 1175788"/>
              <a:gd name="connsiteY23" fmla="*/ 7406 h 1054441"/>
              <a:gd name="connsiteX24" fmla="*/ 1038920 w 1175788"/>
              <a:gd name="connsiteY24" fmla="*/ 71136 h 1054441"/>
              <a:gd name="connsiteX25" fmla="*/ 1058777 w 1175788"/>
              <a:gd name="connsiteY25" fmla="*/ 173104 h 1054441"/>
              <a:gd name="connsiteX26" fmla="*/ 1023319 w 1175788"/>
              <a:gd name="connsiteY26" fmla="*/ 263743 h 1054441"/>
              <a:gd name="connsiteX27" fmla="*/ 921200 w 1175788"/>
              <a:gd name="connsiteY27" fmla="*/ 326057 h 1054441"/>
              <a:gd name="connsiteX28" fmla="*/ 855957 w 1175788"/>
              <a:gd name="connsiteY28" fmla="*/ 335970 h 1054441"/>
              <a:gd name="connsiteX29" fmla="*/ 846738 w 1175788"/>
              <a:gd name="connsiteY29" fmla="*/ 337386 h 1054441"/>
              <a:gd name="connsiteX30" fmla="*/ 846738 w 1175788"/>
              <a:gd name="connsiteY30" fmla="*/ 340927 h 1054441"/>
              <a:gd name="connsiteX31" fmla="*/ 937510 w 1175788"/>
              <a:gd name="connsiteY31" fmla="*/ 340927 h 1054441"/>
              <a:gd name="connsiteX32" fmla="*/ 982187 w 1175788"/>
              <a:gd name="connsiteY32" fmla="*/ 346592 h 1054441"/>
              <a:gd name="connsiteX33" fmla="*/ 1041757 w 1175788"/>
              <a:gd name="connsiteY33" fmla="*/ 355797 h 1054441"/>
              <a:gd name="connsiteX34" fmla="*/ 1164442 w 1175788"/>
              <a:gd name="connsiteY34" fmla="*/ 372084 h 1054441"/>
              <a:gd name="connsiteX35" fmla="*/ 1175788 w 1175788"/>
              <a:gd name="connsiteY35" fmla="*/ 374916 h 1054441"/>
              <a:gd name="connsiteX36" fmla="*/ 1159478 w 1175788"/>
              <a:gd name="connsiteY36" fmla="*/ 1044083 h 1054441"/>
              <a:gd name="connsiteX37" fmla="*/ 524779 w 1175788"/>
              <a:gd name="connsiteY37" fmla="*/ 290651 h 1054441"/>
              <a:gd name="connsiteX38" fmla="*/ 442516 w 1175788"/>
              <a:gd name="connsiteY38" fmla="*/ 320392 h 1054441"/>
              <a:gd name="connsiteX39" fmla="*/ 355999 w 1175788"/>
              <a:gd name="connsiteY39" fmla="*/ 339511 h 1054441"/>
              <a:gd name="connsiteX40" fmla="*/ 553145 w 1175788"/>
              <a:gd name="connsiteY40" fmla="*/ 323932 h 1054441"/>
              <a:gd name="connsiteX41" fmla="*/ 524779 w 1175788"/>
              <a:gd name="connsiteY41" fmla="*/ 290651 h 1054441"/>
              <a:gd name="connsiteX42" fmla="*/ 653846 w 1175788"/>
              <a:gd name="connsiteY42" fmla="*/ 287818 h 1054441"/>
              <a:gd name="connsiteX43" fmla="*/ 629025 w 1175788"/>
              <a:gd name="connsiteY43" fmla="*/ 326057 h 1054441"/>
              <a:gd name="connsiteX44" fmla="*/ 797096 w 1175788"/>
              <a:gd name="connsiteY44" fmla="*/ 338803 h 1054441"/>
              <a:gd name="connsiteX45" fmla="*/ 653846 w 1175788"/>
              <a:gd name="connsiteY45" fmla="*/ 288527 h 1054441"/>
              <a:gd name="connsiteX46" fmla="*/ 663065 w 1175788"/>
              <a:gd name="connsiteY46" fmla="*/ 253829 h 1054441"/>
              <a:gd name="connsiteX47" fmla="*/ 677957 w 1175788"/>
              <a:gd name="connsiteY47" fmla="*/ 247456 h 1054441"/>
              <a:gd name="connsiteX48" fmla="*/ 750292 w 1175788"/>
              <a:gd name="connsiteY48" fmla="*/ 231169 h 1054441"/>
              <a:gd name="connsiteX49" fmla="*/ 796387 w 1175788"/>
              <a:gd name="connsiteY49" fmla="*/ 232586 h 1054441"/>
              <a:gd name="connsiteX50" fmla="*/ 843901 w 1175788"/>
              <a:gd name="connsiteY50" fmla="*/ 209926 h 1054441"/>
              <a:gd name="connsiteX51" fmla="*/ 769439 w 1175788"/>
              <a:gd name="connsiteY51" fmla="*/ 209926 h 1054441"/>
              <a:gd name="connsiteX52" fmla="*/ 663065 w 1175788"/>
              <a:gd name="connsiteY52" fmla="*/ 254537 h 1054441"/>
              <a:gd name="connsiteX53" fmla="*/ 336851 w 1175788"/>
              <a:gd name="connsiteY53" fmla="*/ 209218 h 1054441"/>
              <a:gd name="connsiteX54" fmla="*/ 341815 w 1175788"/>
              <a:gd name="connsiteY54" fmla="*/ 214883 h 1054441"/>
              <a:gd name="connsiteX55" fmla="*/ 414150 w 1175788"/>
              <a:gd name="connsiteY55" fmla="*/ 233294 h 1054441"/>
              <a:gd name="connsiteX56" fmla="*/ 499958 w 1175788"/>
              <a:gd name="connsiteY56" fmla="*/ 248164 h 1054441"/>
              <a:gd name="connsiteX57" fmla="*/ 519815 w 1175788"/>
              <a:gd name="connsiteY57" fmla="*/ 255953 h 1054441"/>
              <a:gd name="connsiteX58" fmla="*/ 492157 w 1175788"/>
              <a:gd name="connsiteY58" fmla="*/ 229753 h 1054441"/>
              <a:gd name="connsiteX59" fmla="*/ 433297 w 1175788"/>
              <a:gd name="connsiteY59" fmla="*/ 209218 h 1054441"/>
              <a:gd name="connsiteX60" fmla="*/ 337560 w 1175788"/>
              <a:gd name="connsiteY60" fmla="*/ 209218 h 1054441"/>
              <a:gd name="connsiteX61" fmla="*/ 590731 w 1175788"/>
              <a:gd name="connsiteY61" fmla="*/ 300565 h 1054441"/>
              <a:gd name="connsiteX62" fmla="*/ 600659 w 1175788"/>
              <a:gd name="connsiteY62" fmla="*/ 263743 h 1054441"/>
              <a:gd name="connsiteX63" fmla="*/ 577257 w 1175788"/>
              <a:gd name="connsiteY63" fmla="*/ 248872 h 1054441"/>
              <a:gd name="connsiteX64" fmla="*/ 590731 w 1175788"/>
              <a:gd name="connsiteY64" fmla="*/ 301273 h 1054441"/>
              <a:gd name="connsiteX65" fmla="*/ 695686 w 1175788"/>
              <a:gd name="connsiteY65" fmla="*/ 282862 h 1054441"/>
              <a:gd name="connsiteX66" fmla="*/ 788587 w 1175788"/>
              <a:gd name="connsiteY66" fmla="*/ 298440 h 1054441"/>
              <a:gd name="connsiteX67" fmla="*/ 695686 w 1175788"/>
              <a:gd name="connsiteY67" fmla="*/ 282862 h 1054441"/>
              <a:gd name="connsiteX68" fmla="*/ 485066 w 1175788"/>
              <a:gd name="connsiteY68" fmla="*/ 282862 h 1054441"/>
              <a:gd name="connsiteX69" fmla="*/ 395002 w 1175788"/>
              <a:gd name="connsiteY69" fmla="*/ 298440 h 1054441"/>
              <a:gd name="connsiteX70" fmla="*/ 485066 w 1175788"/>
              <a:gd name="connsiteY70" fmla="*/ 282862 h 10544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1175788" h="1054441">
                <a:moveTo>
                  <a:pt x="1160896" y="1044083"/>
                </a:moveTo>
                <a:cubicBezTo>
                  <a:pt x="1085016" y="1057537"/>
                  <a:pt x="92191" y="1058246"/>
                  <a:pt x="13474" y="1044083"/>
                </a:cubicBezTo>
                <a:cubicBezTo>
                  <a:pt x="13474" y="1022840"/>
                  <a:pt x="13474" y="1001597"/>
                  <a:pt x="13474" y="980353"/>
                </a:cubicBezTo>
                <a:cubicBezTo>
                  <a:pt x="11347" y="882633"/>
                  <a:pt x="9928" y="785622"/>
                  <a:pt x="7801" y="687902"/>
                </a:cubicBezTo>
                <a:cubicBezTo>
                  <a:pt x="5673" y="588059"/>
                  <a:pt x="2837" y="488215"/>
                  <a:pt x="0" y="387662"/>
                </a:cubicBezTo>
                <a:cubicBezTo>
                  <a:pt x="0" y="376333"/>
                  <a:pt x="2127" y="371376"/>
                  <a:pt x="14183" y="369960"/>
                </a:cubicBezTo>
                <a:cubicBezTo>
                  <a:pt x="105665" y="360046"/>
                  <a:pt x="197147" y="349424"/>
                  <a:pt x="287919" y="339511"/>
                </a:cubicBezTo>
                <a:cubicBezTo>
                  <a:pt x="293592" y="339511"/>
                  <a:pt x="298557" y="338095"/>
                  <a:pt x="304230" y="335970"/>
                </a:cubicBezTo>
                <a:cubicBezTo>
                  <a:pt x="289338" y="333138"/>
                  <a:pt x="275154" y="331013"/>
                  <a:pt x="260262" y="327473"/>
                </a:cubicBezTo>
                <a:cubicBezTo>
                  <a:pt x="196437" y="314019"/>
                  <a:pt x="153888" y="276489"/>
                  <a:pt x="135450" y="213467"/>
                </a:cubicBezTo>
                <a:cubicBezTo>
                  <a:pt x="128358" y="188683"/>
                  <a:pt x="121266" y="163899"/>
                  <a:pt x="119139" y="139115"/>
                </a:cubicBezTo>
                <a:cubicBezTo>
                  <a:pt x="116302" y="105834"/>
                  <a:pt x="134741" y="79633"/>
                  <a:pt x="155306" y="55557"/>
                </a:cubicBezTo>
                <a:cubicBezTo>
                  <a:pt x="170908" y="37146"/>
                  <a:pt x="187218" y="20152"/>
                  <a:pt x="204238" y="3157"/>
                </a:cubicBezTo>
                <a:cubicBezTo>
                  <a:pt x="206366" y="325"/>
                  <a:pt x="213457" y="-383"/>
                  <a:pt x="217003" y="1033"/>
                </a:cubicBezTo>
                <a:cubicBezTo>
                  <a:pt x="252461" y="13779"/>
                  <a:pt x="287919" y="25817"/>
                  <a:pt x="321959" y="41395"/>
                </a:cubicBezTo>
                <a:cubicBezTo>
                  <a:pt x="405640" y="79633"/>
                  <a:pt x="473719" y="138407"/>
                  <a:pt x="533998" y="207802"/>
                </a:cubicBezTo>
                <a:cubicBezTo>
                  <a:pt x="537544" y="212051"/>
                  <a:pt x="539671" y="214175"/>
                  <a:pt x="546763" y="213467"/>
                </a:cubicBezTo>
                <a:cubicBezTo>
                  <a:pt x="552436" y="213467"/>
                  <a:pt x="560237" y="217007"/>
                  <a:pt x="564492" y="221256"/>
                </a:cubicBezTo>
                <a:cubicBezTo>
                  <a:pt x="573711" y="231169"/>
                  <a:pt x="584348" y="231878"/>
                  <a:pt x="595695" y="225505"/>
                </a:cubicBezTo>
                <a:cubicBezTo>
                  <a:pt x="602787" y="221256"/>
                  <a:pt x="612006" y="219132"/>
                  <a:pt x="619806" y="219840"/>
                </a:cubicBezTo>
                <a:cubicBezTo>
                  <a:pt x="627607" y="219840"/>
                  <a:pt x="631153" y="218423"/>
                  <a:pt x="635408" y="212759"/>
                </a:cubicBezTo>
                <a:cubicBezTo>
                  <a:pt x="680085" y="161066"/>
                  <a:pt x="729017" y="115039"/>
                  <a:pt x="786459" y="78217"/>
                </a:cubicBezTo>
                <a:cubicBezTo>
                  <a:pt x="841064" y="42812"/>
                  <a:pt x="899925" y="18028"/>
                  <a:pt x="962331" y="1033"/>
                </a:cubicBezTo>
                <a:cubicBezTo>
                  <a:pt x="970841" y="-1092"/>
                  <a:pt x="977223" y="-383"/>
                  <a:pt x="983606" y="7406"/>
                </a:cubicBezTo>
                <a:cubicBezTo>
                  <a:pt x="1002044" y="28649"/>
                  <a:pt x="1021900" y="49185"/>
                  <a:pt x="1038920" y="71136"/>
                </a:cubicBezTo>
                <a:cubicBezTo>
                  <a:pt x="1062323" y="101585"/>
                  <a:pt x="1069414" y="135574"/>
                  <a:pt x="1058777" y="173104"/>
                </a:cubicBezTo>
                <a:cubicBezTo>
                  <a:pt x="1049558" y="204261"/>
                  <a:pt x="1043175" y="236834"/>
                  <a:pt x="1023319" y="263743"/>
                </a:cubicBezTo>
                <a:cubicBezTo>
                  <a:pt x="997789" y="299148"/>
                  <a:pt x="962331" y="317559"/>
                  <a:pt x="921200" y="326057"/>
                </a:cubicBezTo>
                <a:cubicBezTo>
                  <a:pt x="899925" y="330305"/>
                  <a:pt x="877941" y="332430"/>
                  <a:pt x="855957" y="335970"/>
                </a:cubicBezTo>
                <a:cubicBezTo>
                  <a:pt x="853120" y="335970"/>
                  <a:pt x="849574" y="337386"/>
                  <a:pt x="846738" y="337386"/>
                </a:cubicBezTo>
                <a:cubicBezTo>
                  <a:pt x="846738" y="338803"/>
                  <a:pt x="846738" y="339511"/>
                  <a:pt x="846738" y="340927"/>
                </a:cubicBezTo>
                <a:cubicBezTo>
                  <a:pt x="877232" y="340927"/>
                  <a:pt x="907726" y="341635"/>
                  <a:pt x="937510" y="340927"/>
                </a:cubicBezTo>
                <a:cubicBezTo>
                  <a:pt x="953112" y="340927"/>
                  <a:pt x="967295" y="342343"/>
                  <a:pt x="982187" y="346592"/>
                </a:cubicBezTo>
                <a:cubicBezTo>
                  <a:pt x="1001335" y="351549"/>
                  <a:pt x="1021900" y="352965"/>
                  <a:pt x="1041757" y="355797"/>
                </a:cubicBezTo>
                <a:cubicBezTo>
                  <a:pt x="1082888" y="361462"/>
                  <a:pt x="1124020" y="366419"/>
                  <a:pt x="1164442" y="372084"/>
                </a:cubicBezTo>
                <a:cubicBezTo>
                  <a:pt x="1167988" y="372084"/>
                  <a:pt x="1170824" y="373500"/>
                  <a:pt x="1175788" y="374916"/>
                </a:cubicBezTo>
                <a:cubicBezTo>
                  <a:pt x="1170115" y="597972"/>
                  <a:pt x="1165151" y="821736"/>
                  <a:pt x="1159478" y="1044083"/>
                </a:cubicBezTo>
                <a:close/>
                <a:moveTo>
                  <a:pt x="524779" y="290651"/>
                </a:moveTo>
                <a:cubicBezTo>
                  <a:pt x="498540" y="300565"/>
                  <a:pt x="470883" y="312602"/>
                  <a:pt x="442516" y="320392"/>
                </a:cubicBezTo>
                <a:cubicBezTo>
                  <a:pt x="413441" y="328889"/>
                  <a:pt x="383656" y="333138"/>
                  <a:pt x="355999" y="339511"/>
                </a:cubicBezTo>
                <a:cubicBezTo>
                  <a:pt x="382947" y="343760"/>
                  <a:pt x="541799" y="331013"/>
                  <a:pt x="553145" y="323932"/>
                </a:cubicBezTo>
                <a:cubicBezTo>
                  <a:pt x="543217" y="312602"/>
                  <a:pt x="533289" y="300565"/>
                  <a:pt x="524779" y="290651"/>
                </a:cubicBezTo>
                <a:close/>
                <a:moveTo>
                  <a:pt x="653846" y="287818"/>
                </a:moveTo>
                <a:cubicBezTo>
                  <a:pt x="645336" y="301273"/>
                  <a:pt x="637535" y="313311"/>
                  <a:pt x="629025" y="326057"/>
                </a:cubicBezTo>
                <a:cubicBezTo>
                  <a:pt x="684340" y="335262"/>
                  <a:pt x="740364" y="340219"/>
                  <a:pt x="797096" y="338803"/>
                </a:cubicBezTo>
                <a:cubicBezTo>
                  <a:pt x="747455" y="326057"/>
                  <a:pt x="697814" y="313311"/>
                  <a:pt x="653846" y="288527"/>
                </a:cubicBezTo>
                <a:close/>
                <a:moveTo>
                  <a:pt x="663065" y="253829"/>
                </a:moveTo>
                <a:cubicBezTo>
                  <a:pt x="668029" y="251705"/>
                  <a:pt x="672993" y="249580"/>
                  <a:pt x="677957" y="247456"/>
                </a:cubicBezTo>
                <a:cubicBezTo>
                  <a:pt x="700651" y="236834"/>
                  <a:pt x="724762" y="231169"/>
                  <a:pt x="750292" y="231169"/>
                </a:cubicBezTo>
                <a:cubicBezTo>
                  <a:pt x="765893" y="231169"/>
                  <a:pt x="780786" y="232586"/>
                  <a:pt x="796387" y="232586"/>
                </a:cubicBezTo>
                <a:cubicBezTo>
                  <a:pt x="814825" y="232586"/>
                  <a:pt x="831136" y="224088"/>
                  <a:pt x="843901" y="209926"/>
                </a:cubicBezTo>
                <a:cubicBezTo>
                  <a:pt x="818371" y="209926"/>
                  <a:pt x="793551" y="212051"/>
                  <a:pt x="769439" y="209926"/>
                </a:cubicBezTo>
                <a:cubicBezTo>
                  <a:pt x="725471" y="204969"/>
                  <a:pt x="690722" y="220548"/>
                  <a:pt x="663065" y="254537"/>
                </a:cubicBezTo>
                <a:close/>
                <a:moveTo>
                  <a:pt x="336851" y="209218"/>
                </a:moveTo>
                <a:cubicBezTo>
                  <a:pt x="339688" y="212051"/>
                  <a:pt x="340397" y="213467"/>
                  <a:pt x="341815" y="214883"/>
                </a:cubicBezTo>
                <a:cubicBezTo>
                  <a:pt x="362381" y="234002"/>
                  <a:pt x="387911" y="235418"/>
                  <a:pt x="414150" y="233294"/>
                </a:cubicBezTo>
                <a:cubicBezTo>
                  <a:pt x="443934" y="230461"/>
                  <a:pt x="472301" y="235418"/>
                  <a:pt x="499958" y="248164"/>
                </a:cubicBezTo>
                <a:cubicBezTo>
                  <a:pt x="506341" y="250997"/>
                  <a:pt x="512723" y="253829"/>
                  <a:pt x="519815" y="255953"/>
                </a:cubicBezTo>
                <a:cubicBezTo>
                  <a:pt x="511305" y="246040"/>
                  <a:pt x="502086" y="237543"/>
                  <a:pt x="492157" y="229753"/>
                </a:cubicBezTo>
                <a:cubicBezTo>
                  <a:pt x="475138" y="216299"/>
                  <a:pt x="455281" y="209926"/>
                  <a:pt x="433297" y="209218"/>
                </a:cubicBezTo>
                <a:cubicBezTo>
                  <a:pt x="402094" y="209218"/>
                  <a:pt x="370891" y="209218"/>
                  <a:pt x="337560" y="209218"/>
                </a:cubicBezTo>
                <a:close/>
                <a:moveTo>
                  <a:pt x="590731" y="300565"/>
                </a:moveTo>
                <a:cubicBezTo>
                  <a:pt x="603496" y="291359"/>
                  <a:pt x="606332" y="278613"/>
                  <a:pt x="600659" y="263743"/>
                </a:cubicBezTo>
                <a:cubicBezTo>
                  <a:pt x="595695" y="250997"/>
                  <a:pt x="589312" y="246748"/>
                  <a:pt x="577257" y="248872"/>
                </a:cubicBezTo>
                <a:cubicBezTo>
                  <a:pt x="581512" y="265867"/>
                  <a:pt x="585767" y="282862"/>
                  <a:pt x="590731" y="301273"/>
                </a:cubicBezTo>
                <a:close/>
                <a:moveTo>
                  <a:pt x="695686" y="282862"/>
                </a:moveTo>
                <a:cubicBezTo>
                  <a:pt x="724762" y="299856"/>
                  <a:pt x="755965" y="301273"/>
                  <a:pt x="788587" y="298440"/>
                </a:cubicBezTo>
                <a:cubicBezTo>
                  <a:pt x="757384" y="293484"/>
                  <a:pt x="726890" y="288527"/>
                  <a:pt x="695686" y="282862"/>
                </a:cubicBezTo>
                <a:close/>
                <a:moveTo>
                  <a:pt x="485066" y="282862"/>
                </a:moveTo>
                <a:cubicBezTo>
                  <a:pt x="455281" y="287818"/>
                  <a:pt x="425496" y="293484"/>
                  <a:pt x="395002" y="298440"/>
                </a:cubicBezTo>
                <a:cubicBezTo>
                  <a:pt x="426205" y="301981"/>
                  <a:pt x="456699" y="299856"/>
                  <a:pt x="485066" y="282862"/>
                </a:cubicBezTo>
                <a:close/>
              </a:path>
            </a:pathLst>
          </a:custGeom>
          <a:solidFill>
            <a:schemeClr val="bg1">
              <a:lumMod val="8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3897FC12-BC42-018F-3757-A4981A3CDEF6}"/>
              </a:ext>
            </a:extLst>
          </p:cNvPr>
          <p:cNvSpPr/>
          <p:nvPr/>
        </p:nvSpPr>
        <p:spPr>
          <a:xfrm rot="21229665">
            <a:off x="534815" y="479009"/>
            <a:ext cx="3645299" cy="3269087"/>
          </a:xfrm>
          <a:custGeom>
            <a:avLst/>
            <a:gdLst>
              <a:gd name="connsiteX0" fmla="*/ 1160896 w 1175788"/>
              <a:gd name="connsiteY0" fmla="*/ 1044083 h 1054441"/>
              <a:gd name="connsiteX1" fmla="*/ 13474 w 1175788"/>
              <a:gd name="connsiteY1" fmla="*/ 1044083 h 1054441"/>
              <a:gd name="connsiteX2" fmla="*/ 13474 w 1175788"/>
              <a:gd name="connsiteY2" fmla="*/ 980353 h 1054441"/>
              <a:gd name="connsiteX3" fmla="*/ 7801 w 1175788"/>
              <a:gd name="connsiteY3" fmla="*/ 687902 h 1054441"/>
              <a:gd name="connsiteX4" fmla="*/ 0 w 1175788"/>
              <a:gd name="connsiteY4" fmla="*/ 387662 h 1054441"/>
              <a:gd name="connsiteX5" fmla="*/ 14183 w 1175788"/>
              <a:gd name="connsiteY5" fmla="*/ 369960 h 1054441"/>
              <a:gd name="connsiteX6" fmla="*/ 287919 w 1175788"/>
              <a:gd name="connsiteY6" fmla="*/ 339511 h 1054441"/>
              <a:gd name="connsiteX7" fmla="*/ 304230 w 1175788"/>
              <a:gd name="connsiteY7" fmla="*/ 335970 h 1054441"/>
              <a:gd name="connsiteX8" fmla="*/ 260262 w 1175788"/>
              <a:gd name="connsiteY8" fmla="*/ 327473 h 1054441"/>
              <a:gd name="connsiteX9" fmla="*/ 135450 w 1175788"/>
              <a:gd name="connsiteY9" fmla="*/ 213467 h 1054441"/>
              <a:gd name="connsiteX10" fmla="*/ 119139 w 1175788"/>
              <a:gd name="connsiteY10" fmla="*/ 139115 h 1054441"/>
              <a:gd name="connsiteX11" fmla="*/ 155306 w 1175788"/>
              <a:gd name="connsiteY11" fmla="*/ 55557 h 1054441"/>
              <a:gd name="connsiteX12" fmla="*/ 204238 w 1175788"/>
              <a:gd name="connsiteY12" fmla="*/ 3157 h 1054441"/>
              <a:gd name="connsiteX13" fmla="*/ 217003 w 1175788"/>
              <a:gd name="connsiteY13" fmla="*/ 1033 h 1054441"/>
              <a:gd name="connsiteX14" fmla="*/ 321959 w 1175788"/>
              <a:gd name="connsiteY14" fmla="*/ 41395 h 1054441"/>
              <a:gd name="connsiteX15" fmla="*/ 533998 w 1175788"/>
              <a:gd name="connsiteY15" fmla="*/ 207802 h 1054441"/>
              <a:gd name="connsiteX16" fmla="*/ 546763 w 1175788"/>
              <a:gd name="connsiteY16" fmla="*/ 213467 h 1054441"/>
              <a:gd name="connsiteX17" fmla="*/ 564492 w 1175788"/>
              <a:gd name="connsiteY17" fmla="*/ 221256 h 1054441"/>
              <a:gd name="connsiteX18" fmla="*/ 595695 w 1175788"/>
              <a:gd name="connsiteY18" fmla="*/ 225505 h 1054441"/>
              <a:gd name="connsiteX19" fmla="*/ 619806 w 1175788"/>
              <a:gd name="connsiteY19" fmla="*/ 219840 h 1054441"/>
              <a:gd name="connsiteX20" fmla="*/ 635408 w 1175788"/>
              <a:gd name="connsiteY20" fmla="*/ 212759 h 1054441"/>
              <a:gd name="connsiteX21" fmla="*/ 786459 w 1175788"/>
              <a:gd name="connsiteY21" fmla="*/ 78217 h 1054441"/>
              <a:gd name="connsiteX22" fmla="*/ 962331 w 1175788"/>
              <a:gd name="connsiteY22" fmla="*/ 1033 h 1054441"/>
              <a:gd name="connsiteX23" fmla="*/ 983606 w 1175788"/>
              <a:gd name="connsiteY23" fmla="*/ 7406 h 1054441"/>
              <a:gd name="connsiteX24" fmla="*/ 1038920 w 1175788"/>
              <a:gd name="connsiteY24" fmla="*/ 71136 h 1054441"/>
              <a:gd name="connsiteX25" fmla="*/ 1058777 w 1175788"/>
              <a:gd name="connsiteY25" fmla="*/ 173104 h 1054441"/>
              <a:gd name="connsiteX26" fmla="*/ 1023319 w 1175788"/>
              <a:gd name="connsiteY26" fmla="*/ 263743 h 1054441"/>
              <a:gd name="connsiteX27" fmla="*/ 921200 w 1175788"/>
              <a:gd name="connsiteY27" fmla="*/ 326057 h 1054441"/>
              <a:gd name="connsiteX28" fmla="*/ 855957 w 1175788"/>
              <a:gd name="connsiteY28" fmla="*/ 335970 h 1054441"/>
              <a:gd name="connsiteX29" fmla="*/ 846738 w 1175788"/>
              <a:gd name="connsiteY29" fmla="*/ 337386 h 1054441"/>
              <a:gd name="connsiteX30" fmla="*/ 846738 w 1175788"/>
              <a:gd name="connsiteY30" fmla="*/ 340927 h 1054441"/>
              <a:gd name="connsiteX31" fmla="*/ 937510 w 1175788"/>
              <a:gd name="connsiteY31" fmla="*/ 340927 h 1054441"/>
              <a:gd name="connsiteX32" fmla="*/ 982187 w 1175788"/>
              <a:gd name="connsiteY32" fmla="*/ 346592 h 1054441"/>
              <a:gd name="connsiteX33" fmla="*/ 1041757 w 1175788"/>
              <a:gd name="connsiteY33" fmla="*/ 355797 h 1054441"/>
              <a:gd name="connsiteX34" fmla="*/ 1164442 w 1175788"/>
              <a:gd name="connsiteY34" fmla="*/ 372084 h 1054441"/>
              <a:gd name="connsiteX35" fmla="*/ 1175788 w 1175788"/>
              <a:gd name="connsiteY35" fmla="*/ 374916 h 1054441"/>
              <a:gd name="connsiteX36" fmla="*/ 1159478 w 1175788"/>
              <a:gd name="connsiteY36" fmla="*/ 1044083 h 1054441"/>
              <a:gd name="connsiteX37" fmla="*/ 524779 w 1175788"/>
              <a:gd name="connsiteY37" fmla="*/ 290651 h 1054441"/>
              <a:gd name="connsiteX38" fmla="*/ 442516 w 1175788"/>
              <a:gd name="connsiteY38" fmla="*/ 320392 h 1054441"/>
              <a:gd name="connsiteX39" fmla="*/ 355999 w 1175788"/>
              <a:gd name="connsiteY39" fmla="*/ 339511 h 1054441"/>
              <a:gd name="connsiteX40" fmla="*/ 553145 w 1175788"/>
              <a:gd name="connsiteY40" fmla="*/ 323932 h 1054441"/>
              <a:gd name="connsiteX41" fmla="*/ 524779 w 1175788"/>
              <a:gd name="connsiteY41" fmla="*/ 290651 h 1054441"/>
              <a:gd name="connsiteX42" fmla="*/ 653846 w 1175788"/>
              <a:gd name="connsiteY42" fmla="*/ 287818 h 1054441"/>
              <a:gd name="connsiteX43" fmla="*/ 629025 w 1175788"/>
              <a:gd name="connsiteY43" fmla="*/ 326057 h 1054441"/>
              <a:gd name="connsiteX44" fmla="*/ 797096 w 1175788"/>
              <a:gd name="connsiteY44" fmla="*/ 338803 h 1054441"/>
              <a:gd name="connsiteX45" fmla="*/ 653846 w 1175788"/>
              <a:gd name="connsiteY45" fmla="*/ 288527 h 1054441"/>
              <a:gd name="connsiteX46" fmla="*/ 663065 w 1175788"/>
              <a:gd name="connsiteY46" fmla="*/ 253829 h 1054441"/>
              <a:gd name="connsiteX47" fmla="*/ 677957 w 1175788"/>
              <a:gd name="connsiteY47" fmla="*/ 247456 h 1054441"/>
              <a:gd name="connsiteX48" fmla="*/ 750292 w 1175788"/>
              <a:gd name="connsiteY48" fmla="*/ 231169 h 1054441"/>
              <a:gd name="connsiteX49" fmla="*/ 796387 w 1175788"/>
              <a:gd name="connsiteY49" fmla="*/ 232586 h 1054441"/>
              <a:gd name="connsiteX50" fmla="*/ 843901 w 1175788"/>
              <a:gd name="connsiteY50" fmla="*/ 209926 h 1054441"/>
              <a:gd name="connsiteX51" fmla="*/ 769439 w 1175788"/>
              <a:gd name="connsiteY51" fmla="*/ 209926 h 1054441"/>
              <a:gd name="connsiteX52" fmla="*/ 663065 w 1175788"/>
              <a:gd name="connsiteY52" fmla="*/ 254537 h 1054441"/>
              <a:gd name="connsiteX53" fmla="*/ 336851 w 1175788"/>
              <a:gd name="connsiteY53" fmla="*/ 209218 h 1054441"/>
              <a:gd name="connsiteX54" fmla="*/ 341815 w 1175788"/>
              <a:gd name="connsiteY54" fmla="*/ 214883 h 1054441"/>
              <a:gd name="connsiteX55" fmla="*/ 414150 w 1175788"/>
              <a:gd name="connsiteY55" fmla="*/ 233294 h 1054441"/>
              <a:gd name="connsiteX56" fmla="*/ 499958 w 1175788"/>
              <a:gd name="connsiteY56" fmla="*/ 248164 h 1054441"/>
              <a:gd name="connsiteX57" fmla="*/ 519815 w 1175788"/>
              <a:gd name="connsiteY57" fmla="*/ 255953 h 1054441"/>
              <a:gd name="connsiteX58" fmla="*/ 492157 w 1175788"/>
              <a:gd name="connsiteY58" fmla="*/ 229753 h 1054441"/>
              <a:gd name="connsiteX59" fmla="*/ 433297 w 1175788"/>
              <a:gd name="connsiteY59" fmla="*/ 209218 h 1054441"/>
              <a:gd name="connsiteX60" fmla="*/ 337560 w 1175788"/>
              <a:gd name="connsiteY60" fmla="*/ 209218 h 1054441"/>
              <a:gd name="connsiteX61" fmla="*/ 590731 w 1175788"/>
              <a:gd name="connsiteY61" fmla="*/ 300565 h 1054441"/>
              <a:gd name="connsiteX62" fmla="*/ 600659 w 1175788"/>
              <a:gd name="connsiteY62" fmla="*/ 263743 h 1054441"/>
              <a:gd name="connsiteX63" fmla="*/ 577257 w 1175788"/>
              <a:gd name="connsiteY63" fmla="*/ 248872 h 1054441"/>
              <a:gd name="connsiteX64" fmla="*/ 590731 w 1175788"/>
              <a:gd name="connsiteY64" fmla="*/ 301273 h 1054441"/>
              <a:gd name="connsiteX65" fmla="*/ 695686 w 1175788"/>
              <a:gd name="connsiteY65" fmla="*/ 282862 h 1054441"/>
              <a:gd name="connsiteX66" fmla="*/ 788587 w 1175788"/>
              <a:gd name="connsiteY66" fmla="*/ 298440 h 1054441"/>
              <a:gd name="connsiteX67" fmla="*/ 695686 w 1175788"/>
              <a:gd name="connsiteY67" fmla="*/ 282862 h 1054441"/>
              <a:gd name="connsiteX68" fmla="*/ 485066 w 1175788"/>
              <a:gd name="connsiteY68" fmla="*/ 282862 h 1054441"/>
              <a:gd name="connsiteX69" fmla="*/ 395002 w 1175788"/>
              <a:gd name="connsiteY69" fmla="*/ 298440 h 1054441"/>
              <a:gd name="connsiteX70" fmla="*/ 485066 w 1175788"/>
              <a:gd name="connsiteY70" fmla="*/ 282862 h 10544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1175788" h="1054441">
                <a:moveTo>
                  <a:pt x="1160896" y="1044083"/>
                </a:moveTo>
                <a:cubicBezTo>
                  <a:pt x="1085016" y="1057537"/>
                  <a:pt x="92191" y="1058246"/>
                  <a:pt x="13474" y="1044083"/>
                </a:cubicBezTo>
                <a:cubicBezTo>
                  <a:pt x="13474" y="1022840"/>
                  <a:pt x="13474" y="1001597"/>
                  <a:pt x="13474" y="980353"/>
                </a:cubicBezTo>
                <a:cubicBezTo>
                  <a:pt x="11347" y="882633"/>
                  <a:pt x="9928" y="785622"/>
                  <a:pt x="7801" y="687902"/>
                </a:cubicBezTo>
                <a:cubicBezTo>
                  <a:pt x="5673" y="588059"/>
                  <a:pt x="2837" y="488215"/>
                  <a:pt x="0" y="387662"/>
                </a:cubicBezTo>
                <a:cubicBezTo>
                  <a:pt x="0" y="376333"/>
                  <a:pt x="2127" y="371376"/>
                  <a:pt x="14183" y="369960"/>
                </a:cubicBezTo>
                <a:cubicBezTo>
                  <a:pt x="105665" y="360046"/>
                  <a:pt x="197147" y="349424"/>
                  <a:pt x="287919" y="339511"/>
                </a:cubicBezTo>
                <a:cubicBezTo>
                  <a:pt x="293592" y="339511"/>
                  <a:pt x="298557" y="338095"/>
                  <a:pt x="304230" y="335970"/>
                </a:cubicBezTo>
                <a:cubicBezTo>
                  <a:pt x="289338" y="333138"/>
                  <a:pt x="275154" y="331013"/>
                  <a:pt x="260262" y="327473"/>
                </a:cubicBezTo>
                <a:cubicBezTo>
                  <a:pt x="196437" y="314019"/>
                  <a:pt x="153888" y="276489"/>
                  <a:pt x="135450" y="213467"/>
                </a:cubicBezTo>
                <a:cubicBezTo>
                  <a:pt x="128358" y="188683"/>
                  <a:pt x="121266" y="163899"/>
                  <a:pt x="119139" y="139115"/>
                </a:cubicBezTo>
                <a:cubicBezTo>
                  <a:pt x="116302" y="105834"/>
                  <a:pt x="134741" y="79633"/>
                  <a:pt x="155306" y="55557"/>
                </a:cubicBezTo>
                <a:cubicBezTo>
                  <a:pt x="170908" y="37146"/>
                  <a:pt x="187218" y="20152"/>
                  <a:pt x="204238" y="3157"/>
                </a:cubicBezTo>
                <a:cubicBezTo>
                  <a:pt x="206366" y="325"/>
                  <a:pt x="213457" y="-383"/>
                  <a:pt x="217003" y="1033"/>
                </a:cubicBezTo>
                <a:cubicBezTo>
                  <a:pt x="252461" y="13779"/>
                  <a:pt x="287919" y="25817"/>
                  <a:pt x="321959" y="41395"/>
                </a:cubicBezTo>
                <a:cubicBezTo>
                  <a:pt x="405640" y="79633"/>
                  <a:pt x="473719" y="138407"/>
                  <a:pt x="533998" y="207802"/>
                </a:cubicBezTo>
                <a:cubicBezTo>
                  <a:pt x="537544" y="212051"/>
                  <a:pt x="539671" y="214175"/>
                  <a:pt x="546763" y="213467"/>
                </a:cubicBezTo>
                <a:cubicBezTo>
                  <a:pt x="552436" y="213467"/>
                  <a:pt x="560237" y="217007"/>
                  <a:pt x="564492" y="221256"/>
                </a:cubicBezTo>
                <a:cubicBezTo>
                  <a:pt x="573711" y="231169"/>
                  <a:pt x="584348" y="231878"/>
                  <a:pt x="595695" y="225505"/>
                </a:cubicBezTo>
                <a:cubicBezTo>
                  <a:pt x="602787" y="221256"/>
                  <a:pt x="612006" y="219132"/>
                  <a:pt x="619806" y="219840"/>
                </a:cubicBezTo>
                <a:cubicBezTo>
                  <a:pt x="627607" y="219840"/>
                  <a:pt x="631153" y="218423"/>
                  <a:pt x="635408" y="212759"/>
                </a:cubicBezTo>
                <a:cubicBezTo>
                  <a:pt x="680085" y="161066"/>
                  <a:pt x="729017" y="115039"/>
                  <a:pt x="786459" y="78217"/>
                </a:cubicBezTo>
                <a:cubicBezTo>
                  <a:pt x="841064" y="42812"/>
                  <a:pt x="899925" y="18028"/>
                  <a:pt x="962331" y="1033"/>
                </a:cubicBezTo>
                <a:cubicBezTo>
                  <a:pt x="970841" y="-1092"/>
                  <a:pt x="977223" y="-383"/>
                  <a:pt x="983606" y="7406"/>
                </a:cubicBezTo>
                <a:cubicBezTo>
                  <a:pt x="1002044" y="28649"/>
                  <a:pt x="1021900" y="49185"/>
                  <a:pt x="1038920" y="71136"/>
                </a:cubicBezTo>
                <a:cubicBezTo>
                  <a:pt x="1062323" y="101585"/>
                  <a:pt x="1069414" y="135574"/>
                  <a:pt x="1058777" y="173104"/>
                </a:cubicBezTo>
                <a:cubicBezTo>
                  <a:pt x="1049558" y="204261"/>
                  <a:pt x="1043175" y="236834"/>
                  <a:pt x="1023319" y="263743"/>
                </a:cubicBezTo>
                <a:cubicBezTo>
                  <a:pt x="997789" y="299148"/>
                  <a:pt x="962331" y="317559"/>
                  <a:pt x="921200" y="326057"/>
                </a:cubicBezTo>
                <a:cubicBezTo>
                  <a:pt x="899925" y="330305"/>
                  <a:pt x="877941" y="332430"/>
                  <a:pt x="855957" y="335970"/>
                </a:cubicBezTo>
                <a:cubicBezTo>
                  <a:pt x="853120" y="335970"/>
                  <a:pt x="849574" y="337386"/>
                  <a:pt x="846738" y="337386"/>
                </a:cubicBezTo>
                <a:cubicBezTo>
                  <a:pt x="846738" y="338803"/>
                  <a:pt x="846738" y="339511"/>
                  <a:pt x="846738" y="340927"/>
                </a:cubicBezTo>
                <a:cubicBezTo>
                  <a:pt x="877232" y="340927"/>
                  <a:pt x="907726" y="341635"/>
                  <a:pt x="937510" y="340927"/>
                </a:cubicBezTo>
                <a:cubicBezTo>
                  <a:pt x="953112" y="340927"/>
                  <a:pt x="967295" y="342343"/>
                  <a:pt x="982187" y="346592"/>
                </a:cubicBezTo>
                <a:cubicBezTo>
                  <a:pt x="1001335" y="351549"/>
                  <a:pt x="1021900" y="352965"/>
                  <a:pt x="1041757" y="355797"/>
                </a:cubicBezTo>
                <a:cubicBezTo>
                  <a:pt x="1082888" y="361462"/>
                  <a:pt x="1124020" y="366419"/>
                  <a:pt x="1164442" y="372084"/>
                </a:cubicBezTo>
                <a:cubicBezTo>
                  <a:pt x="1167988" y="372084"/>
                  <a:pt x="1170824" y="373500"/>
                  <a:pt x="1175788" y="374916"/>
                </a:cubicBezTo>
                <a:cubicBezTo>
                  <a:pt x="1170115" y="597972"/>
                  <a:pt x="1165151" y="821736"/>
                  <a:pt x="1159478" y="1044083"/>
                </a:cubicBezTo>
                <a:close/>
                <a:moveTo>
                  <a:pt x="524779" y="290651"/>
                </a:moveTo>
                <a:cubicBezTo>
                  <a:pt x="498540" y="300565"/>
                  <a:pt x="470883" y="312602"/>
                  <a:pt x="442516" y="320392"/>
                </a:cubicBezTo>
                <a:cubicBezTo>
                  <a:pt x="413441" y="328889"/>
                  <a:pt x="383656" y="333138"/>
                  <a:pt x="355999" y="339511"/>
                </a:cubicBezTo>
                <a:cubicBezTo>
                  <a:pt x="382947" y="343760"/>
                  <a:pt x="541799" y="331013"/>
                  <a:pt x="553145" y="323932"/>
                </a:cubicBezTo>
                <a:cubicBezTo>
                  <a:pt x="543217" y="312602"/>
                  <a:pt x="533289" y="300565"/>
                  <a:pt x="524779" y="290651"/>
                </a:cubicBezTo>
                <a:close/>
                <a:moveTo>
                  <a:pt x="653846" y="287818"/>
                </a:moveTo>
                <a:cubicBezTo>
                  <a:pt x="645336" y="301273"/>
                  <a:pt x="637535" y="313311"/>
                  <a:pt x="629025" y="326057"/>
                </a:cubicBezTo>
                <a:cubicBezTo>
                  <a:pt x="684340" y="335262"/>
                  <a:pt x="740364" y="340219"/>
                  <a:pt x="797096" y="338803"/>
                </a:cubicBezTo>
                <a:cubicBezTo>
                  <a:pt x="747455" y="326057"/>
                  <a:pt x="697814" y="313311"/>
                  <a:pt x="653846" y="288527"/>
                </a:cubicBezTo>
                <a:close/>
                <a:moveTo>
                  <a:pt x="663065" y="253829"/>
                </a:moveTo>
                <a:cubicBezTo>
                  <a:pt x="668029" y="251705"/>
                  <a:pt x="672993" y="249580"/>
                  <a:pt x="677957" y="247456"/>
                </a:cubicBezTo>
                <a:cubicBezTo>
                  <a:pt x="700651" y="236834"/>
                  <a:pt x="724762" y="231169"/>
                  <a:pt x="750292" y="231169"/>
                </a:cubicBezTo>
                <a:cubicBezTo>
                  <a:pt x="765893" y="231169"/>
                  <a:pt x="780786" y="232586"/>
                  <a:pt x="796387" y="232586"/>
                </a:cubicBezTo>
                <a:cubicBezTo>
                  <a:pt x="814825" y="232586"/>
                  <a:pt x="831136" y="224088"/>
                  <a:pt x="843901" y="209926"/>
                </a:cubicBezTo>
                <a:cubicBezTo>
                  <a:pt x="818371" y="209926"/>
                  <a:pt x="793551" y="212051"/>
                  <a:pt x="769439" y="209926"/>
                </a:cubicBezTo>
                <a:cubicBezTo>
                  <a:pt x="725471" y="204969"/>
                  <a:pt x="690722" y="220548"/>
                  <a:pt x="663065" y="254537"/>
                </a:cubicBezTo>
                <a:close/>
                <a:moveTo>
                  <a:pt x="336851" y="209218"/>
                </a:moveTo>
                <a:cubicBezTo>
                  <a:pt x="339688" y="212051"/>
                  <a:pt x="340397" y="213467"/>
                  <a:pt x="341815" y="214883"/>
                </a:cubicBezTo>
                <a:cubicBezTo>
                  <a:pt x="362381" y="234002"/>
                  <a:pt x="387911" y="235418"/>
                  <a:pt x="414150" y="233294"/>
                </a:cubicBezTo>
                <a:cubicBezTo>
                  <a:pt x="443934" y="230461"/>
                  <a:pt x="472301" y="235418"/>
                  <a:pt x="499958" y="248164"/>
                </a:cubicBezTo>
                <a:cubicBezTo>
                  <a:pt x="506341" y="250997"/>
                  <a:pt x="512723" y="253829"/>
                  <a:pt x="519815" y="255953"/>
                </a:cubicBezTo>
                <a:cubicBezTo>
                  <a:pt x="511305" y="246040"/>
                  <a:pt x="502086" y="237543"/>
                  <a:pt x="492157" y="229753"/>
                </a:cubicBezTo>
                <a:cubicBezTo>
                  <a:pt x="475138" y="216299"/>
                  <a:pt x="455281" y="209926"/>
                  <a:pt x="433297" y="209218"/>
                </a:cubicBezTo>
                <a:cubicBezTo>
                  <a:pt x="402094" y="209218"/>
                  <a:pt x="370891" y="209218"/>
                  <a:pt x="337560" y="209218"/>
                </a:cubicBezTo>
                <a:close/>
                <a:moveTo>
                  <a:pt x="590731" y="300565"/>
                </a:moveTo>
                <a:cubicBezTo>
                  <a:pt x="603496" y="291359"/>
                  <a:pt x="606332" y="278613"/>
                  <a:pt x="600659" y="263743"/>
                </a:cubicBezTo>
                <a:cubicBezTo>
                  <a:pt x="595695" y="250997"/>
                  <a:pt x="589312" y="246748"/>
                  <a:pt x="577257" y="248872"/>
                </a:cubicBezTo>
                <a:cubicBezTo>
                  <a:pt x="581512" y="265867"/>
                  <a:pt x="585767" y="282862"/>
                  <a:pt x="590731" y="301273"/>
                </a:cubicBezTo>
                <a:close/>
                <a:moveTo>
                  <a:pt x="695686" y="282862"/>
                </a:moveTo>
                <a:cubicBezTo>
                  <a:pt x="724762" y="299856"/>
                  <a:pt x="755965" y="301273"/>
                  <a:pt x="788587" y="298440"/>
                </a:cubicBezTo>
                <a:cubicBezTo>
                  <a:pt x="757384" y="293484"/>
                  <a:pt x="726890" y="288527"/>
                  <a:pt x="695686" y="282862"/>
                </a:cubicBezTo>
                <a:close/>
                <a:moveTo>
                  <a:pt x="485066" y="282862"/>
                </a:moveTo>
                <a:cubicBezTo>
                  <a:pt x="455281" y="287818"/>
                  <a:pt x="425496" y="293484"/>
                  <a:pt x="395002" y="298440"/>
                </a:cubicBezTo>
                <a:cubicBezTo>
                  <a:pt x="426205" y="301981"/>
                  <a:pt x="456699" y="299856"/>
                  <a:pt x="485066" y="282862"/>
                </a:cubicBez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2CA5AEFB-B5B5-A113-D952-AC596C718AAE}"/>
              </a:ext>
            </a:extLst>
          </p:cNvPr>
          <p:cNvGrpSpPr/>
          <p:nvPr/>
        </p:nvGrpSpPr>
        <p:grpSpPr>
          <a:xfrm>
            <a:off x="645124" y="1825523"/>
            <a:ext cx="3415487" cy="1643682"/>
            <a:chOff x="645124" y="1825523"/>
            <a:chExt cx="3415487" cy="1643682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19A53116-B4F6-5A64-88CC-4848245B7390}"/>
                </a:ext>
              </a:extLst>
            </p:cNvPr>
            <p:cNvSpPr txBox="1"/>
            <p:nvPr/>
          </p:nvSpPr>
          <p:spPr>
            <a:xfrm rot="21218151">
              <a:off x="645124" y="1825523"/>
              <a:ext cx="3415487" cy="1107996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6600" b="1" dirty="0">
                  <a:latin typeface="Arial Black" panose="020B0604020202020204" pitchFamily="34" charset="0"/>
                  <a:cs typeface="Arial Black" panose="020B0604020202020204" pitchFamily="34" charset="0"/>
                </a:rPr>
                <a:t>BLACK</a:t>
              </a:r>
              <a:endParaRPr lang="en-US" sz="6000" b="1" dirty="0">
                <a:latin typeface="Arial Black" panose="020B0604020202020204" pitchFamily="34" charset="0"/>
                <a:cs typeface="Arial Black" panose="020B0604020202020204" pitchFamily="34" charset="0"/>
              </a:endParaRP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9CFF1886-3492-B524-3386-AEA026BC6C0C}"/>
                </a:ext>
              </a:extLst>
            </p:cNvPr>
            <p:cNvSpPr txBox="1"/>
            <p:nvPr/>
          </p:nvSpPr>
          <p:spPr>
            <a:xfrm rot="21218151">
              <a:off x="1065430" y="2576653"/>
              <a:ext cx="2880532" cy="892552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5000" b="1" dirty="0">
                  <a:solidFill>
                    <a:schemeClr val="bg1"/>
                  </a:solidFill>
                  <a:latin typeface="Arial Black" panose="020B0604020202020204" pitchFamily="34" charset="0"/>
                  <a:cs typeface="Arial Black" panose="020B0604020202020204" pitchFamily="34" charset="0"/>
                </a:rPr>
                <a:t>FRIDAY</a:t>
              </a:r>
            </a:p>
          </p:txBody>
        </p:sp>
      </p:grpSp>
      <p:sp>
        <p:nvSpPr>
          <p:cNvPr id="13" name="Freeform 12">
            <a:extLst>
              <a:ext uri="{FF2B5EF4-FFF2-40B4-BE49-F238E27FC236}">
                <a16:creationId xmlns:a16="http://schemas.microsoft.com/office/drawing/2014/main" id="{4681E079-97F8-AA0C-968D-FC985B2C54A7}"/>
              </a:ext>
            </a:extLst>
          </p:cNvPr>
          <p:cNvSpPr/>
          <p:nvPr/>
        </p:nvSpPr>
        <p:spPr>
          <a:xfrm rot="1066878">
            <a:off x="4424424" y="3185455"/>
            <a:ext cx="1693874" cy="811775"/>
          </a:xfrm>
          <a:custGeom>
            <a:avLst/>
            <a:gdLst>
              <a:gd name="connsiteX0" fmla="*/ 284374 w 583639"/>
              <a:gd name="connsiteY0" fmla="*/ 3541 h 279704"/>
              <a:gd name="connsiteX1" fmla="*/ 197147 w 583639"/>
              <a:gd name="connsiteY1" fmla="*/ 87806 h 279704"/>
              <a:gd name="connsiteX2" fmla="*/ 197147 w 583639"/>
              <a:gd name="connsiteY2" fmla="*/ 194023 h 279704"/>
              <a:gd name="connsiteX3" fmla="*/ 284374 w 583639"/>
              <a:gd name="connsiteY3" fmla="*/ 278289 h 279704"/>
              <a:gd name="connsiteX4" fmla="*/ 371600 w 583639"/>
              <a:gd name="connsiteY4" fmla="*/ 194023 h 279704"/>
              <a:gd name="connsiteX5" fmla="*/ 371600 w 583639"/>
              <a:gd name="connsiteY5" fmla="*/ 87806 h 279704"/>
              <a:gd name="connsiteX6" fmla="*/ 284374 w 583639"/>
              <a:gd name="connsiteY6" fmla="*/ 3541 h 279704"/>
              <a:gd name="connsiteX7" fmla="*/ 309194 w 583639"/>
              <a:gd name="connsiteY7" fmla="*/ 194731 h 279704"/>
              <a:gd name="connsiteX8" fmla="*/ 284374 w 583639"/>
              <a:gd name="connsiteY8" fmla="*/ 222348 h 279704"/>
              <a:gd name="connsiteX9" fmla="*/ 259553 w 583639"/>
              <a:gd name="connsiteY9" fmla="*/ 194731 h 279704"/>
              <a:gd name="connsiteX10" fmla="*/ 259553 w 583639"/>
              <a:gd name="connsiteY10" fmla="*/ 87806 h 279704"/>
              <a:gd name="connsiteX11" fmla="*/ 284374 w 583639"/>
              <a:gd name="connsiteY11" fmla="*/ 59482 h 279704"/>
              <a:gd name="connsiteX12" fmla="*/ 309194 w 583639"/>
              <a:gd name="connsiteY12" fmla="*/ 87806 h 279704"/>
              <a:gd name="connsiteX13" fmla="*/ 309194 w 583639"/>
              <a:gd name="connsiteY13" fmla="*/ 194731 h 279704"/>
              <a:gd name="connsiteX14" fmla="*/ 429042 w 583639"/>
              <a:gd name="connsiteY14" fmla="*/ 93471 h 279704"/>
              <a:gd name="connsiteX15" fmla="*/ 466628 w 583639"/>
              <a:gd name="connsiteY15" fmla="*/ 58774 h 279704"/>
              <a:gd name="connsiteX16" fmla="*/ 466628 w 583639"/>
              <a:gd name="connsiteY16" fmla="*/ 34698 h 279704"/>
              <a:gd name="connsiteX17" fmla="*/ 429042 w 583639"/>
              <a:gd name="connsiteY17" fmla="*/ 0 h 279704"/>
              <a:gd name="connsiteX18" fmla="*/ 391457 w 583639"/>
              <a:gd name="connsiteY18" fmla="*/ 34698 h 279704"/>
              <a:gd name="connsiteX19" fmla="*/ 391457 w 583639"/>
              <a:gd name="connsiteY19" fmla="*/ 58774 h 279704"/>
              <a:gd name="connsiteX20" fmla="*/ 429042 w 583639"/>
              <a:gd name="connsiteY20" fmla="*/ 93471 h 279704"/>
              <a:gd name="connsiteX21" fmla="*/ 420533 w 583639"/>
              <a:gd name="connsiteY21" fmla="*/ 36114 h 279704"/>
              <a:gd name="connsiteX22" fmla="*/ 429042 w 583639"/>
              <a:gd name="connsiteY22" fmla="*/ 26200 h 279704"/>
              <a:gd name="connsiteX23" fmla="*/ 437552 w 583639"/>
              <a:gd name="connsiteY23" fmla="*/ 36114 h 279704"/>
              <a:gd name="connsiteX24" fmla="*/ 437552 w 583639"/>
              <a:gd name="connsiteY24" fmla="*/ 58065 h 279704"/>
              <a:gd name="connsiteX25" fmla="*/ 429042 w 583639"/>
              <a:gd name="connsiteY25" fmla="*/ 67979 h 279704"/>
              <a:gd name="connsiteX26" fmla="*/ 420533 w 583639"/>
              <a:gd name="connsiteY26" fmla="*/ 58065 h 279704"/>
              <a:gd name="connsiteX27" fmla="*/ 420533 w 583639"/>
              <a:gd name="connsiteY27" fmla="*/ 36114 h 279704"/>
              <a:gd name="connsiteX28" fmla="*/ 545345 w 583639"/>
              <a:gd name="connsiteY28" fmla="*/ 87806 h 279704"/>
              <a:gd name="connsiteX29" fmla="*/ 507759 w 583639"/>
              <a:gd name="connsiteY29" fmla="*/ 122504 h 279704"/>
              <a:gd name="connsiteX30" fmla="*/ 507759 w 583639"/>
              <a:gd name="connsiteY30" fmla="*/ 146579 h 279704"/>
              <a:gd name="connsiteX31" fmla="*/ 545345 w 583639"/>
              <a:gd name="connsiteY31" fmla="*/ 181277 h 279704"/>
              <a:gd name="connsiteX32" fmla="*/ 582930 w 583639"/>
              <a:gd name="connsiteY32" fmla="*/ 146579 h 279704"/>
              <a:gd name="connsiteX33" fmla="*/ 582930 w 583639"/>
              <a:gd name="connsiteY33" fmla="*/ 122504 h 279704"/>
              <a:gd name="connsiteX34" fmla="*/ 545345 w 583639"/>
              <a:gd name="connsiteY34" fmla="*/ 87806 h 279704"/>
              <a:gd name="connsiteX35" fmla="*/ 554564 w 583639"/>
              <a:gd name="connsiteY35" fmla="*/ 145871 h 279704"/>
              <a:gd name="connsiteX36" fmla="*/ 546054 w 583639"/>
              <a:gd name="connsiteY36" fmla="*/ 155785 h 279704"/>
              <a:gd name="connsiteX37" fmla="*/ 537544 w 583639"/>
              <a:gd name="connsiteY37" fmla="*/ 145871 h 279704"/>
              <a:gd name="connsiteX38" fmla="*/ 537544 w 583639"/>
              <a:gd name="connsiteY38" fmla="*/ 123920 h 279704"/>
              <a:gd name="connsiteX39" fmla="*/ 546054 w 583639"/>
              <a:gd name="connsiteY39" fmla="*/ 114006 h 279704"/>
              <a:gd name="connsiteX40" fmla="*/ 554564 w 583639"/>
              <a:gd name="connsiteY40" fmla="*/ 123920 h 279704"/>
              <a:gd name="connsiteX41" fmla="*/ 554564 w 583639"/>
              <a:gd name="connsiteY41" fmla="*/ 145871 h 279704"/>
              <a:gd name="connsiteX42" fmla="*/ 545345 w 583639"/>
              <a:gd name="connsiteY42" fmla="*/ 1416 h 279704"/>
              <a:gd name="connsiteX43" fmla="*/ 460245 w 583639"/>
              <a:gd name="connsiteY43" fmla="*/ 179153 h 279704"/>
              <a:gd name="connsiteX44" fmla="*/ 429042 w 583639"/>
              <a:gd name="connsiteY44" fmla="*/ 179153 h 279704"/>
              <a:gd name="connsiteX45" fmla="*/ 514141 w 583639"/>
              <a:gd name="connsiteY45" fmla="*/ 1416 h 279704"/>
              <a:gd name="connsiteX46" fmla="*/ 545345 w 583639"/>
              <a:gd name="connsiteY46" fmla="*/ 1416 h 279704"/>
              <a:gd name="connsiteX47" fmla="*/ 421951 w 583639"/>
              <a:gd name="connsiteY47" fmla="*/ 198980 h 279704"/>
              <a:gd name="connsiteX48" fmla="*/ 399967 w 583639"/>
              <a:gd name="connsiteY48" fmla="*/ 207477 h 279704"/>
              <a:gd name="connsiteX49" fmla="*/ 392166 w 583639"/>
              <a:gd name="connsiteY49" fmla="*/ 238634 h 279704"/>
              <a:gd name="connsiteX50" fmla="*/ 399967 w 583639"/>
              <a:gd name="connsiteY50" fmla="*/ 269791 h 279704"/>
              <a:gd name="connsiteX51" fmla="*/ 421951 w 583639"/>
              <a:gd name="connsiteY51" fmla="*/ 278289 h 279704"/>
              <a:gd name="connsiteX52" fmla="*/ 443935 w 583639"/>
              <a:gd name="connsiteY52" fmla="*/ 269791 h 279704"/>
              <a:gd name="connsiteX53" fmla="*/ 451735 w 583639"/>
              <a:gd name="connsiteY53" fmla="*/ 238634 h 279704"/>
              <a:gd name="connsiteX54" fmla="*/ 443935 w 583639"/>
              <a:gd name="connsiteY54" fmla="*/ 207477 h 279704"/>
              <a:gd name="connsiteX55" fmla="*/ 421951 w 583639"/>
              <a:gd name="connsiteY55" fmla="*/ 198980 h 279704"/>
              <a:gd name="connsiteX56" fmla="*/ 429752 w 583639"/>
              <a:gd name="connsiteY56" fmla="*/ 257753 h 279704"/>
              <a:gd name="connsiteX57" fmla="*/ 421951 w 583639"/>
              <a:gd name="connsiteY57" fmla="*/ 261294 h 279704"/>
              <a:gd name="connsiteX58" fmla="*/ 414150 w 583639"/>
              <a:gd name="connsiteY58" fmla="*/ 257753 h 279704"/>
              <a:gd name="connsiteX59" fmla="*/ 411313 w 583639"/>
              <a:gd name="connsiteY59" fmla="*/ 238634 h 279704"/>
              <a:gd name="connsiteX60" fmla="*/ 414150 w 583639"/>
              <a:gd name="connsiteY60" fmla="*/ 219515 h 279704"/>
              <a:gd name="connsiteX61" fmla="*/ 421951 w 583639"/>
              <a:gd name="connsiteY61" fmla="*/ 215974 h 279704"/>
              <a:gd name="connsiteX62" fmla="*/ 429752 w 583639"/>
              <a:gd name="connsiteY62" fmla="*/ 219515 h 279704"/>
              <a:gd name="connsiteX63" fmla="*/ 432588 w 583639"/>
              <a:gd name="connsiteY63" fmla="*/ 238634 h 279704"/>
              <a:gd name="connsiteX64" fmla="*/ 429752 w 583639"/>
              <a:gd name="connsiteY64" fmla="*/ 257753 h 279704"/>
              <a:gd name="connsiteX65" fmla="*/ 465210 w 583639"/>
              <a:gd name="connsiteY65" fmla="*/ 199688 h 279704"/>
              <a:gd name="connsiteX66" fmla="*/ 518397 w 583639"/>
              <a:gd name="connsiteY66" fmla="*/ 199688 h 279704"/>
              <a:gd name="connsiteX67" fmla="*/ 518397 w 583639"/>
              <a:gd name="connsiteY67" fmla="*/ 216683 h 279704"/>
              <a:gd name="connsiteX68" fmla="*/ 484357 w 583639"/>
              <a:gd name="connsiteY68" fmla="*/ 216683 h 279704"/>
              <a:gd name="connsiteX69" fmla="*/ 484357 w 583639"/>
              <a:gd name="connsiteY69" fmla="*/ 230137 h 279704"/>
              <a:gd name="connsiteX70" fmla="*/ 513432 w 583639"/>
              <a:gd name="connsiteY70" fmla="*/ 230137 h 279704"/>
              <a:gd name="connsiteX71" fmla="*/ 513432 w 583639"/>
              <a:gd name="connsiteY71" fmla="*/ 247132 h 279704"/>
              <a:gd name="connsiteX72" fmla="*/ 484357 w 583639"/>
              <a:gd name="connsiteY72" fmla="*/ 247132 h 279704"/>
              <a:gd name="connsiteX73" fmla="*/ 484357 w 583639"/>
              <a:gd name="connsiteY73" fmla="*/ 277580 h 279704"/>
              <a:gd name="connsiteX74" fmla="*/ 465210 w 583639"/>
              <a:gd name="connsiteY74" fmla="*/ 277580 h 279704"/>
              <a:gd name="connsiteX75" fmla="*/ 465210 w 583639"/>
              <a:gd name="connsiteY75" fmla="*/ 199688 h 279704"/>
              <a:gd name="connsiteX76" fmla="*/ 530452 w 583639"/>
              <a:gd name="connsiteY76" fmla="*/ 199688 h 279704"/>
              <a:gd name="connsiteX77" fmla="*/ 583640 w 583639"/>
              <a:gd name="connsiteY77" fmla="*/ 199688 h 279704"/>
              <a:gd name="connsiteX78" fmla="*/ 583640 w 583639"/>
              <a:gd name="connsiteY78" fmla="*/ 216683 h 279704"/>
              <a:gd name="connsiteX79" fmla="*/ 549599 w 583639"/>
              <a:gd name="connsiteY79" fmla="*/ 216683 h 279704"/>
              <a:gd name="connsiteX80" fmla="*/ 549599 w 583639"/>
              <a:gd name="connsiteY80" fmla="*/ 230137 h 279704"/>
              <a:gd name="connsiteX81" fmla="*/ 578675 w 583639"/>
              <a:gd name="connsiteY81" fmla="*/ 230137 h 279704"/>
              <a:gd name="connsiteX82" fmla="*/ 578675 w 583639"/>
              <a:gd name="connsiteY82" fmla="*/ 247132 h 279704"/>
              <a:gd name="connsiteX83" fmla="*/ 549599 w 583639"/>
              <a:gd name="connsiteY83" fmla="*/ 247132 h 279704"/>
              <a:gd name="connsiteX84" fmla="*/ 549599 w 583639"/>
              <a:gd name="connsiteY84" fmla="*/ 277580 h 279704"/>
              <a:gd name="connsiteX85" fmla="*/ 530452 w 583639"/>
              <a:gd name="connsiteY85" fmla="*/ 277580 h 279704"/>
              <a:gd name="connsiteX86" fmla="*/ 530452 w 583639"/>
              <a:gd name="connsiteY86" fmla="*/ 199688 h 279704"/>
              <a:gd name="connsiteX87" fmla="*/ 180127 w 583639"/>
              <a:gd name="connsiteY87" fmla="*/ 196147 h 279704"/>
              <a:gd name="connsiteX88" fmla="*/ 90063 w 583639"/>
              <a:gd name="connsiteY88" fmla="*/ 279705 h 279704"/>
              <a:gd name="connsiteX89" fmla="*/ 0 w 583639"/>
              <a:gd name="connsiteY89" fmla="*/ 194731 h 279704"/>
              <a:gd name="connsiteX90" fmla="*/ 62406 w 583639"/>
              <a:gd name="connsiteY90" fmla="*/ 194731 h 279704"/>
              <a:gd name="connsiteX91" fmla="*/ 90063 w 583639"/>
              <a:gd name="connsiteY91" fmla="*/ 223056 h 279704"/>
              <a:gd name="connsiteX92" fmla="*/ 117721 w 583639"/>
              <a:gd name="connsiteY92" fmla="*/ 194023 h 279704"/>
              <a:gd name="connsiteX93" fmla="*/ 88645 w 583639"/>
              <a:gd name="connsiteY93" fmla="*/ 165699 h 279704"/>
              <a:gd name="connsiteX94" fmla="*/ 80135 w 583639"/>
              <a:gd name="connsiteY94" fmla="*/ 165699 h 279704"/>
              <a:gd name="connsiteX95" fmla="*/ 80135 w 583639"/>
              <a:gd name="connsiteY95" fmla="*/ 111882 h 279704"/>
              <a:gd name="connsiteX96" fmla="*/ 88645 w 583639"/>
              <a:gd name="connsiteY96" fmla="*/ 111882 h 279704"/>
              <a:gd name="connsiteX97" fmla="*/ 114884 w 583639"/>
              <a:gd name="connsiteY97" fmla="*/ 86390 h 279704"/>
              <a:gd name="connsiteX98" fmla="*/ 90063 w 583639"/>
              <a:gd name="connsiteY98" fmla="*/ 60190 h 279704"/>
              <a:gd name="connsiteX99" fmla="*/ 65243 w 583639"/>
              <a:gd name="connsiteY99" fmla="*/ 85682 h 279704"/>
              <a:gd name="connsiteX100" fmla="*/ 2837 w 583639"/>
              <a:gd name="connsiteY100" fmla="*/ 85682 h 279704"/>
              <a:gd name="connsiteX101" fmla="*/ 90063 w 583639"/>
              <a:gd name="connsiteY101" fmla="*/ 4249 h 279704"/>
              <a:gd name="connsiteX102" fmla="*/ 177290 w 583639"/>
              <a:gd name="connsiteY102" fmla="*/ 84266 h 279704"/>
              <a:gd name="connsiteX103" fmla="*/ 148924 w 583639"/>
              <a:gd name="connsiteY103" fmla="*/ 137374 h 279704"/>
              <a:gd name="connsiteX104" fmla="*/ 180127 w 583639"/>
              <a:gd name="connsiteY104" fmla="*/ 19614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583639" h="279704">
                <a:moveTo>
                  <a:pt x="284374" y="3541"/>
                </a:moveTo>
                <a:cubicBezTo>
                  <a:pt x="239697" y="3541"/>
                  <a:pt x="197147" y="31865"/>
                  <a:pt x="197147" y="87806"/>
                </a:cubicBezTo>
                <a:lnTo>
                  <a:pt x="197147" y="194023"/>
                </a:lnTo>
                <a:cubicBezTo>
                  <a:pt x="197147" y="249964"/>
                  <a:pt x="239697" y="278289"/>
                  <a:pt x="284374" y="278289"/>
                </a:cubicBezTo>
                <a:cubicBezTo>
                  <a:pt x="329051" y="278289"/>
                  <a:pt x="371600" y="249964"/>
                  <a:pt x="371600" y="194023"/>
                </a:cubicBezTo>
                <a:lnTo>
                  <a:pt x="371600" y="87806"/>
                </a:lnTo>
                <a:cubicBezTo>
                  <a:pt x="371600" y="31865"/>
                  <a:pt x="329051" y="3541"/>
                  <a:pt x="284374" y="3541"/>
                </a:cubicBezTo>
                <a:close/>
                <a:moveTo>
                  <a:pt x="309194" y="194731"/>
                </a:moveTo>
                <a:cubicBezTo>
                  <a:pt x="309194" y="213850"/>
                  <a:pt x="297847" y="222348"/>
                  <a:pt x="284374" y="222348"/>
                </a:cubicBezTo>
                <a:cubicBezTo>
                  <a:pt x="270899" y="222348"/>
                  <a:pt x="259553" y="213850"/>
                  <a:pt x="259553" y="194731"/>
                </a:cubicBezTo>
                <a:lnTo>
                  <a:pt x="259553" y="87806"/>
                </a:lnTo>
                <a:cubicBezTo>
                  <a:pt x="259553" y="68687"/>
                  <a:pt x="270899" y="59482"/>
                  <a:pt x="284374" y="59482"/>
                </a:cubicBezTo>
                <a:cubicBezTo>
                  <a:pt x="297847" y="59482"/>
                  <a:pt x="309194" y="68687"/>
                  <a:pt x="309194" y="87806"/>
                </a:cubicBezTo>
                <a:lnTo>
                  <a:pt x="309194" y="194731"/>
                </a:lnTo>
                <a:close/>
                <a:moveTo>
                  <a:pt x="429042" y="93471"/>
                </a:moveTo>
                <a:cubicBezTo>
                  <a:pt x="448899" y="93471"/>
                  <a:pt x="466628" y="82141"/>
                  <a:pt x="466628" y="58774"/>
                </a:cubicBezTo>
                <a:lnTo>
                  <a:pt x="466628" y="34698"/>
                </a:lnTo>
                <a:cubicBezTo>
                  <a:pt x="466628" y="10622"/>
                  <a:pt x="448899" y="0"/>
                  <a:pt x="429042" y="0"/>
                </a:cubicBezTo>
                <a:cubicBezTo>
                  <a:pt x="409186" y="0"/>
                  <a:pt x="391457" y="11330"/>
                  <a:pt x="391457" y="34698"/>
                </a:cubicBezTo>
                <a:lnTo>
                  <a:pt x="391457" y="58774"/>
                </a:lnTo>
                <a:cubicBezTo>
                  <a:pt x="391457" y="82849"/>
                  <a:pt x="409186" y="93471"/>
                  <a:pt x="429042" y="93471"/>
                </a:cubicBezTo>
                <a:close/>
                <a:moveTo>
                  <a:pt x="420533" y="36114"/>
                </a:moveTo>
                <a:cubicBezTo>
                  <a:pt x="420533" y="29033"/>
                  <a:pt x="424078" y="26200"/>
                  <a:pt x="429042" y="26200"/>
                </a:cubicBezTo>
                <a:cubicBezTo>
                  <a:pt x="434006" y="26200"/>
                  <a:pt x="437552" y="29033"/>
                  <a:pt x="437552" y="36114"/>
                </a:cubicBezTo>
                <a:lnTo>
                  <a:pt x="437552" y="58065"/>
                </a:lnTo>
                <a:cubicBezTo>
                  <a:pt x="437552" y="65146"/>
                  <a:pt x="434006" y="67979"/>
                  <a:pt x="429042" y="67979"/>
                </a:cubicBezTo>
                <a:cubicBezTo>
                  <a:pt x="424078" y="67979"/>
                  <a:pt x="420533" y="65146"/>
                  <a:pt x="420533" y="58065"/>
                </a:cubicBezTo>
                <a:lnTo>
                  <a:pt x="420533" y="36114"/>
                </a:lnTo>
                <a:close/>
                <a:moveTo>
                  <a:pt x="545345" y="87806"/>
                </a:moveTo>
                <a:cubicBezTo>
                  <a:pt x="525488" y="87806"/>
                  <a:pt x="507759" y="99136"/>
                  <a:pt x="507759" y="122504"/>
                </a:cubicBezTo>
                <a:lnTo>
                  <a:pt x="507759" y="146579"/>
                </a:lnTo>
                <a:cubicBezTo>
                  <a:pt x="507759" y="170655"/>
                  <a:pt x="525488" y="181277"/>
                  <a:pt x="545345" y="181277"/>
                </a:cubicBezTo>
                <a:cubicBezTo>
                  <a:pt x="565201" y="181277"/>
                  <a:pt x="582930" y="169947"/>
                  <a:pt x="582930" y="146579"/>
                </a:cubicBezTo>
                <a:lnTo>
                  <a:pt x="582930" y="122504"/>
                </a:lnTo>
                <a:cubicBezTo>
                  <a:pt x="582930" y="98428"/>
                  <a:pt x="565201" y="87806"/>
                  <a:pt x="545345" y="87806"/>
                </a:cubicBezTo>
                <a:close/>
                <a:moveTo>
                  <a:pt x="554564" y="145871"/>
                </a:moveTo>
                <a:cubicBezTo>
                  <a:pt x="554564" y="152952"/>
                  <a:pt x="551018" y="155785"/>
                  <a:pt x="546054" y="155785"/>
                </a:cubicBezTo>
                <a:cubicBezTo>
                  <a:pt x="541090" y="155785"/>
                  <a:pt x="537544" y="152952"/>
                  <a:pt x="537544" y="145871"/>
                </a:cubicBezTo>
                <a:lnTo>
                  <a:pt x="537544" y="123920"/>
                </a:lnTo>
                <a:cubicBezTo>
                  <a:pt x="537544" y="116839"/>
                  <a:pt x="541090" y="114006"/>
                  <a:pt x="546054" y="114006"/>
                </a:cubicBezTo>
                <a:cubicBezTo>
                  <a:pt x="551018" y="114006"/>
                  <a:pt x="554564" y="116839"/>
                  <a:pt x="554564" y="123920"/>
                </a:cubicBezTo>
                <a:lnTo>
                  <a:pt x="554564" y="145871"/>
                </a:lnTo>
                <a:close/>
                <a:moveTo>
                  <a:pt x="545345" y="1416"/>
                </a:moveTo>
                <a:lnTo>
                  <a:pt x="460245" y="179153"/>
                </a:lnTo>
                <a:lnTo>
                  <a:pt x="429042" y="179153"/>
                </a:lnTo>
                <a:lnTo>
                  <a:pt x="514141" y="1416"/>
                </a:lnTo>
                <a:lnTo>
                  <a:pt x="545345" y="1416"/>
                </a:lnTo>
                <a:close/>
                <a:moveTo>
                  <a:pt x="421951" y="198980"/>
                </a:moveTo>
                <a:cubicBezTo>
                  <a:pt x="412732" y="198980"/>
                  <a:pt x="405640" y="201812"/>
                  <a:pt x="399967" y="207477"/>
                </a:cubicBezTo>
                <a:cubicBezTo>
                  <a:pt x="391457" y="215974"/>
                  <a:pt x="392166" y="226596"/>
                  <a:pt x="392166" y="238634"/>
                </a:cubicBezTo>
                <a:cubicBezTo>
                  <a:pt x="392166" y="250672"/>
                  <a:pt x="392166" y="261294"/>
                  <a:pt x="399967" y="269791"/>
                </a:cubicBezTo>
                <a:cubicBezTo>
                  <a:pt x="405640" y="275456"/>
                  <a:pt x="412023" y="278289"/>
                  <a:pt x="421951" y="278289"/>
                </a:cubicBezTo>
                <a:cubicBezTo>
                  <a:pt x="431879" y="278289"/>
                  <a:pt x="438262" y="275456"/>
                  <a:pt x="443935" y="269791"/>
                </a:cubicBezTo>
                <a:cubicBezTo>
                  <a:pt x="452445" y="261294"/>
                  <a:pt x="451735" y="250672"/>
                  <a:pt x="451735" y="238634"/>
                </a:cubicBezTo>
                <a:cubicBezTo>
                  <a:pt x="451735" y="226596"/>
                  <a:pt x="451735" y="215974"/>
                  <a:pt x="443935" y="207477"/>
                </a:cubicBezTo>
                <a:cubicBezTo>
                  <a:pt x="438262" y="201812"/>
                  <a:pt x="431879" y="198980"/>
                  <a:pt x="421951" y="198980"/>
                </a:cubicBezTo>
                <a:close/>
                <a:moveTo>
                  <a:pt x="429752" y="257753"/>
                </a:moveTo>
                <a:cubicBezTo>
                  <a:pt x="428333" y="259878"/>
                  <a:pt x="425496" y="261294"/>
                  <a:pt x="421951" y="261294"/>
                </a:cubicBezTo>
                <a:cubicBezTo>
                  <a:pt x="418405" y="261294"/>
                  <a:pt x="415568" y="259878"/>
                  <a:pt x="414150" y="257753"/>
                </a:cubicBezTo>
                <a:cubicBezTo>
                  <a:pt x="412732" y="255629"/>
                  <a:pt x="411313" y="252796"/>
                  <a:pt x="411313" y="238634"/>
                </a:cubicBezTo>
                <a:cubicBezTo>
                  <a:pt x="411313" y="224472"/>
                  <a:pt x="412732" y="221640"/>
                  <a:pt x="414150" y="219515"/>
                </a:cubicBezTo>
                <a:cubicBezTo>
                  <a:pt x="415568" y="217391"/>
                  <a:pt x="418405" y="215974"/>
                  <a:pt x="421951" y="215974"/>
                </a:cubicBezTo>
                <a:cubicBezTo>
                  <a:pt x="425496" y="215974"/>
                  <a:pt x="428333" y="217391"/>
                  <a:pt x="429752" y="219515"/>
                </a:cubicBezTo>
                <a:cubicBezTo>
                  <a:pt x="431170" y="221640"/>
                  <a:pt x="432588" y="224472"/>
                  <a:pt x="432588" y="238634"/>
                </a:cubicBezTo>
                <a:cubicBezTo>
                  <a:pt x="432588" y="252796"/>
                  <a:pt x="431170" y="255629"/>
                  <a:pt x="429752" y="257753"/>
                </a:cubicBezTo>
                <a:close/>
                <a:moveTo>
                  <a:pt x="465210" y="199688"/>
                </a:moveTo>
                <a:lnTo>
                  <a:pt x="518397" y="199688"/>
                </a:lnTo>
                <a:lnTo>
                  <a:pt x="518397" y="216683"/>
                </a:lnTo>
                <a:lnTo>
                  <a:pt x="484357" y="216683"/>
                </a:lnTo>
                <a:lnTo>
                  <a:pt x="484357" y="230137"/>
                </a:lnTo>
                <a:lnTo>
                  <a:pt x="513432" y="230137"/>
                </a:lnTo>
                <a:lnTo>
                  <a:pt x="513432" y="247132"/>
                </a:lnTo>
                <a:lnTo>
                  <a:pt x="484357" y="247132"/>
                </a:lnTo>
                <a:lnTo>
                  <a:pt x="484357" y="277580"/>
                </a:lnTo>
                <a:lnTo>
                  <a:pt x="465210" y="277580"/>
                </a:lnTo>
                <a:lnTo>
                  <a:pt x="465210" y="199688"/>
                </a:lnTo>
                <a:close/>
                <a:moveTo>
                  <a:pt x="530452" y="199688"/>
                </a:moveTo>
                <a:lnTo>
                  <a:pt x="583640" y="199688"/>
                </a:lnTo>
                <a:lnTo>
                  <a:pt x="583640" y="216683"/>
                </a:lnTo>
                <a:lnTo>
                  <a:pt x="549599" y="216683"/>
                </a:lnTo>
                <a:lnTo>
                  <a:pt x="549599" y="230137"/>
                </a:lnTo>
                <a:lnTo>
                  <a:pt x="578675" y="230137"/>
                </a:lnTo>
                <a:lnTo>
                  <a:pt x="578675" y="247132"/>
                </a:lnTo>
                <a:lnTo>
                  <a:pt x="549599" y="247132"/>
                </a:lnTo>
                <a:lnTo>
                  <a:pt x="549599" y="277580"/>
                </a:lnTo>
                <a:lnTo>
                  <a:pt x="530452" y="277580"/>
                </a:lnTo>
                <a:lnTo>
                  <a:pt x="530452" y="199688"/>
                </a:lnTo>
                <a:close/>
                <a:moveTo>
                  <a:pt x="180127" y="196147"/>
                </a:moveTo>
                <a:cubicBezTo>
                  <a:pt x="180127" y="252796"/>
                  <a:pt x="137577" y="279705"/>
                  <a:pt x="90063" y="279705"/>
                </a:cubicBezTo>
                <a:cubicBezTo>
                  <a:pt x="42550" y="279705"/>
                  <a:pt x="0" y="255629"/>
                  <a:pt x="0" y="194731"/>
                </a:cubicBezTo>
                <a:lnTo>
                  <a:pt x="62406" y="194731"/>
                </a:lnTo>
                <a:cubicBezTo>
                  <a:pt x="62406" y="213850"/>
                  <a:pt x="74462" y="223056"/>
                  <a:pt x="90063" y="223056"/>
                </a:cubicBezTo>
                <a:cubicBezTo>
                  <a:pt x="105665" y="223056"/>
                  <a:pt x="117721" y="213850"/>
                  <a:pt x="117721" y="194023"/>
                </a:cubicBezTo>
                <a:cubicBezTo>
                  <a:pt x="117721" y="174196"/>
                  <a:pt x="105665" y="165699"/>
                  <a:pt x="88645" y="165699"/>
                </a:cubicBezTo>
                <a:lnTo>
                  <a:pt x="80135" y="165699"/>
                </a:lnTo>
                <a:lnTo>
                  <a:pt x="80135" y="111882"/>
                </a:lnTo>
                <a:lnTo>
                  <a:pt x="88645" y="111882"/>
                </a:lnTo>
                <a:cubicBezTo>
                  <a:pt x="107084" y="111882"/>
                  <a:pt x="114884" y="98428"/>
                  <a:pt x="114884" y="86390"/>
                </a:cubicBezTo>
                <a:cubicBezTo>
                  <a:pt x="114884" y="74352"/>
                  <a:pt x="102828" y="60190"/>
                  <a:pt x="90063" y="60190"/>
                </a:cubicBezTo>
                <a:cubicBezTo>
                  <a:pt x="77299" y="60190"/>
                  <a:pt x="65243" y="69395"/>
                  <a:pt x="65243" y="85682"/>
                </a:cubicBezTo>
                <a:lnTo>
                  <a:pt x="2837" y="85682"/>
                </a:lnTo>
                <a:cubicBezTo>
                  <a:pt x="2837" y="34698"/>
                  <a:pt x="41841" y="4249"/>
                  <a:pt x="90063" y="4249"/>
                </a:cubicBezTo>
                <a:cubicBezTo>
                  <a:pt x="138286" y="4249"/>
                  <a:pt x="177290" y="37530"/>
                  <a:pt x="177290" y="84266"/>
                </a:cubicBezTo>
                <a:cubicBezTo>
                  <a:pt x="177290" y="131001"/>
                  <a:pt x="163107" y="128168"/>
                  <a:pt x="148924" y="137374"/>
                </a:cubicBezTo>
                <a:cubicBezTo>
                  <a:pt x="163816" y="147996"/>
                  <a:pt x="180127" y="164282"/>
                  <a:pt x="180127" y="196147"/>
                </a:cubicBezTo>
                <a:close/>
              </a:path>
            </a:pathLst>
          </a:custGeom>
          <a:solidFill>
            <a:schemeClr val="tx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21539814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ABB7EEC8-3152-4C73-07D1-4100554B3EDB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C3DD3509-D899-251B-0603-CCDCBAC785B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01739322-A92D-512C-C271-FD73B610479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15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55EB5F18-5417-B244-3718-A25FE05DA118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F293BC5F-AA25-F8DA-890C-9DE1AC468D3A}"/>
              </a:ext>
            </a:extLst>
          </p:cNvPr>
          <p:cNvGrpSpPr/>
          <p:nvPr/>
        </p:nvGrpSpPr>
        <p:grpSpPr>
          <a:xfrm>
            <a:off x="6194174" y="301548"/>
            <a:ext cx="3356246" cy="2648502"/>
            <a:chOff x="4313261" y="5391777"/>
            <a:chExt cx="1066037" cy="841238"/>
          </a:xfrm>
        </p:grpSpPr>
        <p:sp>
          <p:nvSpPr>
            <p:cNvPr id="8" name="Freeform 7">
              <a:extLst>
                <a:ext uri="{FF2B5EF4-FFF2-40B4-BE49-F238E27FC236}">
                  <a16:creationId xmlns:a16="http://schemas.microsoft.com/office/drawing/2014/main" id="{2486EA6E-29C4-D16C-A62C-69623B4B6933}"/>
                </a:ext>
              </a:extLst>
            </p:cNvPr>
            <p:cNvSpPr/>
            <p:nvPr/>
          </p:nvSpPr>
          <p:spPr>
            <a:xfrm>
              <a:off x="4313261" y="5391777"/>
              <a:ext cx="1065534" cy="841238"/>
            </a:xfrm>
            <a:custGeom>
              <a:avLst/>
              <a:gdLst>
                <a:gd name="connsiteX0" fmla="*/ 1065534 w 1065534"/>
                <a:gd name="connsiteY0" fmla="*/ 289618 h 841238"/>
                <a:gd name="connsiteX1" fmla="*/ 1017312 w 1065534"/>
                <a:gd name="connsiteY1" fmla="*/ 247132 h 841238"/>
                <a:gd name="connsiteX2" fmla="*/ 896045 w 1065534"/>
                <a:gd name="connsiteY2" fmla="*/ 254921 h 841238"/>
                <a:gd name="connsiteX3" fmla="*/ 919447 w 1065534"/>
                <a:gd name="connsiteY3" fmla="*/ 198272 h 841238"/>
                <a:gd name="connsiteX4" fmla="*/ 910937 w 1065534"/>
                <a:gd name="connsiteY4" fmla="*/ 151536 h 841238"/>
                <a:gd name="connsiteX5" fmla="*/ 876898 w 1065534"/>
                <a:gd name="connsiteY5" fmla="*/ 136666 h 841238"/>
                <a:gd name="connsiteX6" fmla="*/ 865551 w 1065534"/>
                <a:gd name="connsiteY6" fmla="*/ 138082 h 841238"/>
                <a:gd name="connsiteX7" fmla="*/ 762014 w 1065534"/>
                <a:gd name="connsiteY7" fmla="*/ 169947 h 841238"/>
                <a:gd name="connsiteX8" fmla="*/ 767687 w 1065534"/>
                <a:gd name="connsiteY8" fmla="*/ 47444 h 841238"/>
                <a:gd name="connsiteX9" fmla="*/ 737902 w 1065534"/>
                <a:gd name="connsiteY9" fmla="*/ 2832 h 841238"/>
                <a:gd name="connsiteX10" fmla="*/ 722301 w 1065534"/>
                <a:gd name="connsiteY10" fmla="*/ 0 h 841238"/>
                <a:gd name="connsiteX11" fmla="*/ 696062 w 1065534"/>
                <a:gd name="connsiteY11" fmla="*/ 9914 h 841238"/>
                <a:gd name="connsiteX12" fmla="*/ 696062 w 1065534"/>
                <a:gd name="connsiteY12" fmla="*/ 9914 h 841238"/>
                <a:gd name="connsiteX13" fmla="*/ 647839 w 1065534"/>
                <a:gd name="connsiteY13" fmla="*/ 52400 h 841238"/>
                <a:gd name="connsiteX14" fmla="*/ 640747 w 1065534"/>
                <a:gd name="connsiteY14" fmla="*/ 60898 h 841238"/>
                <a:gd name="connsiteX15" fmla="*/ 591815 w 1065534"/>
                <a:gd name="connsiteY15" fmla="*/ 138790 h 841238"/>
                <a:gd name="connsiteX16" fmla="*/ 584014 w 1065534"/>
                <a:gd name="connsiteY16" fmla="*/ 123212 h 841238"/>
                <a:gd name="connsiteX17" fmla="*/ 542883 w 1065534"/>
                <a:gd name="connsiteY17" fmla="*/ 97012 h 841238"/>
                <a:gd name="connsiteX18" fmla="*/ 516644 w 1065534"/>
                <a:gd name="connsiteY18" fmla="*/ 106925 h 841238"/>
                <a:gd name="connsiteX19" fmla="*/ 516644 w 1065534"/>
                <a:gd name="connsiteY19" fmla="*/ 106925 h 841238"/>
                <a:gd name="connsiteX20" fmla="*/ 478349 w 1065534"/>
                <a:gd name="connsiteY20" fmla="*/ 140206 h 841238"/>
                <a:gd name="connsiteX21" fmla="*/ 385449 w 1065534"/>
                <a:gd name="connsiteY21" fmla="*/ 21952 h 841238"/>
                <a:gd name="connsiteX22" fmla="*/ 349991 w 1065534"/>
                <a:gd name="connsiteY22" fmla="*/ 4249 h 841238"/>
                <a:gd name="connsiteX23" fmla="*/ 335099 w 1065534"/>
                <a:gd name="connsiteY23" fmla="*/ 7081 h 841238"/>
                <a:gd name="connsiteX24" fmla="*/ 323752 w 1065534"/>
                <a:gd name="connsiteY24" fmla="*/ 14162 h 841238"/>
                <a:gd name="connsiteX25" fmla="*/ 323752 w 1065534"/>
                <a:gd name="connsiteY25" fmla="*/ 14162 h 841238"/>
                <a:gd name="connsiteX26" fmla="*/ 323752 w 1065534"/>
                <a:gd name="connsiteY26" fmla="*/ 14162 h 841238"/>
                <a:gd name="connsiteX27" fmla="*/ 323752 w 1065534"/>
                <a:gd name="connsiteY27" fmla="*/ 14162 h 841238"/>
                <a:gd name="connsiteX28" fmla="*/ 275529 w 1065534"/>
                <a:gd name="connsiteY28" fmla="*/ 56649 h 841238"/>
                <a:gd name="connsiteX29" fmla="*/ 262765 w 1065534"/>
                <a:gd name="connsiteY29" fmla="*/ 94887 h 841238"/>
                <a:gd name="connsiteX30" fmla="*/ 274820 w 1065534"/>
                <a:gd name="connsiteY30" fmla="*/ 157909 h 841238"/>
                <a:gd name="connsiteX31" fmla="*/ 226597 w 1065534"/>
                <a:gd name="connsiteY31" fmla="*/ 144455 h 841238"/>
                <a:gd name="connsiteX32" fmla="*/ 214542 w 1065534"/>
                <a:gd name="connsiteY32" fmla="*/ 143039 h 841238"/>
                <a:gd name="connsiteX33" fmla="*/ 186884 w 1065534"/>
                <a:gd name="connsiteY33" fmla="*/ 154369 h 841238"/>
                <a:gd name="connsiteX34" fmla="*/ 188303 w 1065534"/>
                <a:gd name="connsiteY34" fmla="*/ 152952 h 841238"/>
                <a:gd name="connsiteX35" fmla="*/ 140080 w 1065534"/>
                <a:gd name="connsiteY35" fmla="*/ 195439 h 841238"/>
                <a:gd name="connsiteX36" fmla="*/ 134406 w 1065534"/>
                <a:gd name="connsiteY36" fmla="*/ 201104 h 841238"/>
                <a:gd name="connsiteX37" fmla="*/ 132279 w 1065534"/>
                <a:gd name="connsiteY37" fmla="*/ 247840 h 841238"/>
                <a:gd name="connsiteX38" fmla="*/ 137952 w 1065534"/>
                <a:gd name="connsiteY38" fmla="*/ 257753 h 841238"/>
                <a:gd name="connsiteX39" fmla="*/ 87602 w 1065534"/>
                <a:gd name="connsiteY39" fmla="*/ 255629 h 841238"/>
                <a:gd name="connsiteX40" fmla="*/ 61363 w 1065534"/>
                <a:gd name="connsiteY40" fmla="*/ 265542 h 841238"/>
                <a:gd name="connsiteX41" fmla="*/ 61363 w 1065534"/>
                <a:gd name="connsiteY41" fmla="*/ 265542 h 841238"/>
                <a:gd name="connsiteX42" fmla="*/ 13140 w 1065534"/>
                <a:gd name="connsiteY42" fmla="*/ 308029 h 841238"/>
                <a:gd name="connsiteX43" fmla="*/ 1084 w 1065534"/>
                <a:gd name="connsiteY43" fmla="*/ 328565 h 841238"/>
                <a:gd name="connsiteX44" fmla="*/ 22359 w 1065534"/>
                <a:gd name="connsiteY44" fmla="*/ 377424 h 841238"/>
                <a:gd name="connsiteX45" fmla="*/ 128733 w 1065534"/>
                <a:gd name="connsiteY45" fmla="*/ 440446 h 841238"/>
                <a:gd name="connsiteX46" fmla="*/ 81219 w 1065534"/>
                <a:gd name="connsiteY46" fmla="*/ 482225 h 841238"/>
                <a:gd name="connsiteX47" fmla="*/ 68455 w 1065534"/>
                <a:gd name="connsiteY47" fmla="*/ 520463 h 841238"/>
                <a:gd name="connsiteX48" fmla="*/ 96112 w 1065534"/>
                <a:gd name="connsiteY48" fmla="*/ 554452 h 841238"/>
                <a:gd name="connsiteX49" fmla="*/ 153554 w 1065534"/>
                <a:gd name="connsiteY49" fmla="*/ 578528 h 841238"/>
                <a:gd name="connsiteX50" fmla="*/ 79092 w 1065534"/>
                <a:gd name="connsiteY50" fmla="*/ 695367 h 841238"/>
                <a:gd name="connsiteX51" fmla="*/ 83347 w 1065534"/>
                <a:gd name="connsiteY51" fmla="*/ 746351 h 841238"/>
                <a:gd name="connsiteX52" fmla="*/ 118096 w 1065534"/>
                <a:gd name="connsiteY52" fmla="*/ 763346 h 841238"/>
                <a:gd name="connsiteX53" fmla="*/ 132279 w 1065534"/>
                <a:gd name="connsiteY53" fmla="*/ 760514 h 841238"/>
                <a:gd name="connsiteX54" fmla="*/ 290422 w 1065534"/>
                <a:gd name="connsiteY54" fmla="*/ 699616 h 841238"/>
                <a:gd name="connsiteX55" fmla="*/ 303187 w 1065534"/>
                <a:gd name="connsiteY55" fmla="*/ 776800 h 841238"/>
                <a:gd name="connsiteX56" fmla="*/ 335808 w 1065534"/>
                <a:gd name="connsiteY56" fmla="*/ 813622 h 841238"/>
                <a:gd name="connsiteX57" fmla="*/ 347864 w 1065534"/>
                <a:gd name="connsiteY57" fmla="*/ 815038 h 841238"/>
                <a:gd name="connsiteX58" fmla="*/ 374103 w 1065534"/>
                <a:gd name="connsiteY58" fmla="*/ 805125 h 841238"/>
                <a:gd name="connsiteX59" fmla="*/ 422326 w 1065534"/>
                <a:gd name="connsiteY59" fmla="*/ 762638 h 841238"/>
                <a:gd name="connsiteX60" fmla="*/ 422326 w 1065534"/>
                <a:gd name="connsiteY60" fmla="*/ 762638 h 841238"/>
                <a:gd name="connsiteX61" fmla="*/ 428708 w 1065534"/>
                <a:gd name="connsiteY61" fmla="*/ 756265 h 841238"/>
                <a:gd name="connsiteX62" fmla="*/ 445019 w 1065534"/>
                <a:gd name="connsiteY62" fmla="*/ 733605 h 841238"/>
                <a:gd name="connsiteX63" fmla="*/ 508134 w 1065534"/>
                <a:gd name="connsiteY63" fmla="*/ 822119 h 841238"/>
                <a:gd name="connsiteX64" fmla="*/ 545010 w 1065534"/>
                <a:gd name="connsiteY64" fmla="*/ 841238 h 841238"/>
                <a:gd name="connsiteX65" fmla="*/ 571249 w 1065534"/>
                <a:gd name="connsiteY65" fmla="*/ 831325 h 841238"/>
                <a:gd name="connsiteX66" fmla="*/ 619472 w 1065534"/>
                <a:gd name="connsiteY66" fmla="*/ 788838 h 841238"/>
                <a:gd name="connsiteX67" fmla="*/ 618054 w 1065534"/>
                <a:gd name="connsiteY67" fmla="*/ 789546 h 841238"/>
                <a:gd name="connsiteX68" fmla="*/ 627273 w 1065534"/>
                <a:gd name="connsiteY68" fmla="*/ 778216 h 841238"/>
                <a:gd name="connsiteX69" fmla="*/ 651384 w 1065534"/>
                <a:gd name="connsiteY69" fmla="*/ 735730 h 841238"/>
                <a:gd name="connsiteX70" fmla="*/ 703863 w 1065534"/>
                <a:gd name="connsiteY70" fmla="*/ 795211 h 841238"/>
                <a:gd name="connsiteX71" fmla="*/ 737902 w 1065534"/>
                <a:gd name="connsiteY71" fmla="*/ 810789 h 841238"/>
                <a:gd name="connsiteX72" fmla="*/ 749958 w 1065534"/>
                <a:gd name="connsiteY72" fmla="*/ 808665 h 841238"/>
                <a:gd name="connsiteX73" fmla="*/ 763432 w 1065534"/>
                <a:gd name="connsiteY73" fmla="*/ 800876 h 841238"/>
                <a:gd name="connsiteX74" fmla="*/ 811655 w 1065534"/>
                <a:gd name="connsiteY74" fmla="*/ 758389 h 841238"/>
                <a:gd name="connsiteX75" fmla="*/ 811655 w 1065534"/>
                <a:gd name="connsiteY75" fmla="*/ 758389 h 841238"/>
                <a:gd name="connsiteX76" fmla="*/ 825129 w 1065534"/>
                <a:gd name="connsiteY76" fmla="*/ 728648 h 841238"/>
                <a:gd name="connsiteX77" fmla="*/ 825129 w 1065534"/>
                <a:gd name="connsiteY77" fmla="*/ 710237 h 841238"/>
                <a:gd name="connsiteX78" fmla="*/ 944977 w 1065534"/>
                <a:gd name="connsiteY78" fmla="*/ 752016 h 841238"/>
                <a:gd name="connsiteX79" fmla="*/ 959869 w 1065534"/>
                <a:gd name="connsiteY79" fmla="*/ 754140 h 841238"/>
                <a:gd name="connsiteX80" fmla="*/ 986108 w 1065534"/>
                <a:gd name="connsiteY80" fmla="*/ 744227 h 841238"/>
                <a:gd name="connsiteX81" fmla="*/ 1034331 w 1065534"/>
                <a:gd name="connsiteY81" fmla="*/ 701740 h 841238"/>
                <a:gd name="connsiteX82" fmla="*/ 1034331 w 1065534"/>
                <a:gd name="connsiteY82" fmla="*/ 701740 h 841238"/>
                <a:gd name="connsiteX83" fmla="*/ 1041423 w 1065534"/>
                <a:gd name="connsiteY83" fmla="*/ 693951 h 841238"/>
                <a:gd name="connsiteX84" fmla="*/ 1037877 w 1065534"/>
                <a:gd name="connsiteY84" fmla="*/ 642967 h 841238"/>
                <a:gd name="connsiteX85" fmla="*/ 957033 w 1065534"/>
                <a:gd name="connsiteY85" fmla="*/ 541706 h 841238"/>
                <a:gd name="connsiteX86" fmla="*/ 960579 w 1065534"/>
                <a:gd name="connsiteY86" fmla="*/ 538874 h 841238"/>
                <a:gd name="connsiteX87" fmla="*/ 1008802 w 1065534"/>
                <a:gd name="connsiteY87" fmla="*/ 496387 h 841238"/>
                <a:gd name="connsiteX88" fmla="*/ 1008802 w 1065534"/>
                <a:gd name="connsiteY88" fmla="*/ 496387 h 841238"/>
                <a:gd name="connsiteX89" fmla="*/ 1022275 w 1065534"/>
                <a:gd name="connsiteY89" fmla="*/ 467355 h 841238"/>
                <a:gd name="connsiteX90" fmla="*/ 1002419 w 1065534"/>
                <a:gd name="connsiteY90" fmla="*/ 428408 h 841238"/>
                <a:gd name="connsiteX91" fmla="*/ 955615 w 1065534"/>
                <a:gd name="connsiteY91" fmla="*/ 395127 h 841238"/>
                <a:gd name="connsiteX92" fmla="*/ 998164 w 1065534"/>
                <a:gd name="connsiteY92" fmla="*/ 366802 h 841238"/>
                <a:gd name="connsiteX93" fmla="*/ 1002419 w 1065534"/>
                <a:gd name="connsiteY93" fmla="*/ 363262 h 841238"/>
                <a:gd name="connsiteX94" fmla="*/ 1050642 w 1065534"/>
                <a:gd name="connsiteY94" fmla="*/ 320775 h 841238"/>
                <a:gd name="connsiteX95" fmla="*/ 1050642 w 1065534"/>
                <a:gd name="connsiteY95" fmla="*/ 320775 h 841238"/>
                <a:gd name="connsiteX96" fmla="*/ 1052770 w 1065534"/>
                <a:gd name="connsiteY96" fmla="*/ 318651 h 841238"/>
                <a:gd name="connsiteX97" fmla="*/ 1055606 w 1065534"/>
                <a:gd name="connsiteY97" fmla="*/ 315110 h 841238"/>
                <a:gd name="connsiteX98" fmla="*/ 1064116 w 1065534"/>
                <a:gd name="connsiteY98" fmla="*/ 286786 h 841238"/>
                <a:gd name="connsiteX99" fmla="*/ 118096 w 1065534"/>
                <a:gd name="connsiteY99" fmla="*/ 458857 h 841238"/>
                <a:gd name="connsiteX100" fmla="*/ 118096 w 1065534"/>
                <a:gd name="connsiteY100" fmla="*/ 456025 h 841238"/>
                <a:gd name="connsiteX101" fmla="*/ 118096 w 1065534"/>
                <a:gd name="connsiteY101" fmla="*/ 456025 h 841238"/>
                <a:gd name="connsiteX102" fmla="*/ 117387 w 1065534"/>
                <a:gd name="connsiteY102" fmla="*/ 458857 h 841238"/>
                <a:gd name="connsiteX103" fmla="*/ 128733 w 1065534"/>
                <a:gd name="connsiteY103" fmla="*/ 440446 h 841238"/>
                <a:gd name="connsiteX104" fmla="*/ 128733 w 1065534"/>
                <a:gd name="connsiteY104" fmla="*/ 440446 h 841238"/>
                <a:gd name="connsiteX105" fmla="*/ 128733 w 1065534"/>
                <a:gd name="connsiteY105" fmla="*/ 440446 h 841238"/>
                <a:gd name="connsiteX106" fmla="*/ 128733 w 1065534"/>
                <a:gd name="connsiteY106" fmla="*/ 440446 h 841238"/>
                <a:gd name="connsiteX107" fmla="*/ 316661 w 1065534"/>
                <a:gd name="connsiteY107" fmla="*/ 20535 h 841238"/>
                <a:gd name="connsiteX108" fmla="*/ 316661 w 1065534"/>
                <a:gd name="connsiteY108" fmla="*/ 20535 h 841238"/>
                <a:gd name="connsiteX109" fmla="*/ 316661 w 1065534"/>
                <a:gd name="connsiteY109" fmla="*/ 21243 h 841238"/>
                <a:gd name="connsiteX110" fmla="*/ 316661 w 1065534"/>
                <a:gd name="connsiteY110" fmla="*/ 21243 h 841238"/>
                <a:gd name="connsiteX111" fmla="*/ 873352 w 1065534"/>
                <a:gd name="connsiteY111" fmla="*/ 390170 h 841238"/>
                <a:gd name="connsiteX112" fmla="*/ 825129 w 1065534"/>
                <a:gd name="connsiteY112" fmla="*/ 432657 h 841238"/>
                <a:gd name="connsiteX113" fmla="*/ 915902 w 1065534"/>
                <a:gd name="connsiteY113" fmla="*/ 495679 h 841238"/>
                <a:gd name="connsiteX114" fmla="*/ 881153 w 1065534"/>
                <a:gd name="connsiteY114" fmla="*/ 511966 h 841238"/>
                <a:gd name="connsiteX115" fmla="*/ 832930 w 1065534"/>
                <a:gd name="connsiteY115" fmla="*/ 554452 h 841238"/>
                <a:gd name="connsiteX116" fmla="*/ 893208 w 1065534"/>
                <a:gd name="connsiteY116" fmla="*/ 630221 h 841238"/>
                <a:gd name="connsiteX117" fmla="*/ 786834 w 1065534"/>
                <a:gd name="connsiteY117" fmla="*/ 593399 h 841238"/>
                <a:gd name="connsiteX118" fmla="*/ 738611 w 1065534"/>
                <a:gd name="connsiteY118" fmla="*/ 635885 h 841238"/>
                <a:gd name="connsiteX119" fmla="*/ 738611 w 1065534"/>
                <a:gd name="connsiteY119" fmla="*/ 672707 h 841238"/>
                <a:gd name="connsiteX120" fmla="*/ 677624 w 1065534"/>
                <a:gd name="connsiteY120" fmla="*/ 603312 h 841238"/>
                <a:gd name="connsiteX121" fmla="*/ 629401 w 1065534"/>
                <a:gd name="connsiteY121" fmla="*/ 645799 h 841238"/>
                <a:gd name="connsiteX122" fmla="*/ 578341 w 1065534"/>
                <a:gd name="connsiteY122" fmla="*/ 736438 h 841238"/>
                <a:gd name="connsiteX123" fmla="*/ 484732 w 1065534"/>
                <a:gd name="connsiteY123" fmla="*/ 604729 h 841238"/>
                <a:gd name="connsiteX124" fmla="*/ 436509 w 1065534"/>
                <a:gd name="connsiteY124" fmla="*/ 647215 h 841238"/>
                <a:gd name="connsiteX125" fmla="*/ 392541 w 1065534"/>
                <a:gd name="connsiteY125" fmla="*/ 708821 h 841238"/>
                <a:gd name="connsiteX126" fmla="*/ 374103 w 1065534"/>
                <a:gd name="connsiteY126" fmla="*/ 596939 h 841238"/>
                <a:gd name="connsiteX127" fmla="*/ 165609 w 1065534"/>
                <a:gd name="connsiteY127" fmla="*/ 676956 h 841238"/>
                <a:gd name="connsiteX128" fmla="*/ 267729 w 1065534"/>
                <a:gd name="connsiteY128" fmla="*/ 516923 h 841238"/>
                <a:gd name="connsiteX129" fmla="*/ 164191 w 1065534"/>
                <a:gd name="connsiteY129" fmla="*/ 473019 h 841238"/>
                <a:gd name="connsiteX130" fmla="*/ 208868 w 1065534"/>
                <a:gd name="connsiteY130" fmla="*/ 437614 h 841238"/>
                <a:gd name="connsiteX131" fmla="*/ 257091 w 1065534"/>
                <a:gd name="connsiteY131" fmla="*/ 395127 h 841238"/>
                <a:gd name="connsiteX132" fmla="*/ 174119 w 1065534"/>
                <a:gd name="connsiteY132" fmla="*/ 345559 h 841238"/>
                <a:gd name="connsiteX133" fmla="*/ 240071 w 1065534"/>
                <a:gd name="connsiteY133" fmla="*/ 348392 h 841238"/>
                <a:gd name="connsiteX134" fmla="*/ 288294 w 1065534"/>
                <a:gd name="connsiteY134" fmla="*/ 305905 h 841238"/>
                <a:gd name="connsiteX135" fmla="*/ 257091 w 1065534"/>
                <a:gd name="connsiteY135" fmla="*/ 250672 h 841238"/>
                <a:gd name="connsiteX136" fmla="*/ 341481 w 1065534"/>
                <a:gd name="connsiteY136" fmla="*/ 274040 h 841238"/>
                <a:gd name="connsiteX137" fmla="*/ 389704 w 1065534"/>
                <a:gd name="connsiteY137" fmla="*/ 231553 h 841238"/>
                <a:gd name="connsiteX138" fmla="*/ 380485 w 1065534"/>
                <a:gd name="connsiteY138" fmla="*/ 183401 h 841238"/>
                <a:gd name="connsiteX139" fmla="*/ 463457 w 1065534"/>
                <a:gd name="connsiteY139" fmla="*/ 288910 h 841238"/>
                <a:gd name="connsiteX140" fmla="*/ 511680 w 1065534"/>
                <a:gd name="connsiteY140" fmla="*/ 246423 h 841238"/>
                <a:gd name="connsiteX141" fmla="*/ 518772 w 1065534"/>
                <a:gd name="connsiteY141" fmla="*/ 223764 h 841238"/>
                <a:gd name="connsiteX142" fmla="*/ 549265 w 1065534"/>
                <a:gd name="connsiteY142" fmla="*/ 288202 h 841238"/>
                <a:gd name="connsiteX143" fmla="*/ 597488 w 1065534"/>
                <a:gd name="connsiteY143" fmla="*/ 245715 h 841238"/>
                <a:gd name="connsiteX144" fmla="*/ 675496 w 1065534"/>
                <a:gd name="connsiteY144" fmla="*/ 121796 h 841238"/>
                <a:gd name="connsiteX145" fmla="*/ 668405 w 1065534"/>
                <a:gd name="connsiteY145" fmla="*/ 271207 h 841238"/>
                <a:gd name="connsiteX146" fmla="*/ 832220 w 1065534"/>
                <a:gd name="connsiteY146" fmla="*/ 220931 h 841238"/>
                <a:gd name="connsiteX147" fmla="*/ 780452 w 1065534"/>
                <a:gd name="connsiteY147" fmla="*/ 343435 h 841238"/>
                <a:gd name="connsiteX148" fmla="*/ 958451 w 1065534"/>
                <a:gd name="connsiteY148" fmla="*/ 332105 h 841238"/>
                <a:gd name="connsiteX149" fmla="*/ 873352 w 1065534"/>
                <a:gd name="connsiteY149" fmla="*/ 388754 h 8412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65534" h="841238">
                  <a:moveTo>
                    <a:pt x="1065534" y="289618"/>
                  </a:moveTo>
                  <a:cubicBezTo>
                    <a:pt x="1064116" y="266250"/>
                    <a:pt x="1044260" y="247840"/>
                    <a:pt x="1017312" y="247132"/>
                  </a:cubicBezTo>
                  <a:lnTo>
                    <a:pt x="896045" y="254921"/>
                  </a:lnTo>
                  <a:lnTo>
                    <a:pt x="919447" y="198272"/>
                  </a:lnTo>
                  <a:cubicBezTo>
                    <a:pt x="925830" y="182693"/>
                    <a:pt x="922284" y="164990"/>
                    <a:pt x="910937" y="151536"/>
                  </a:cubicBezTo>
                  <a:cubicBezTo>
                    <a:pt x="901718" y="141623"/>
                    <a:pt x="889662" y="135958"/>
                    <a:pt x="876898" y="136666"/>
                  </a:cubicBezTo>
                  <a:cubicBezTo>
                    <a:pt x="872643" y="136666"/>
                    <a:pt x="869097" y="136666"/>
                    <a:pt x="865551" y="138082"/>
                  </a:cubicBezTo>
                  <a:lnTo>
                    <a:pt x="762014" y="169947"/>
                  </a:lnTo>
                  <a:lnTo>
                    <a:pt x="767687" y="47444"/>
                  </a:lnTo>
                  <a:cubicBezTo>
                    <a:pt x="768396" y="28325"/>
                    <a:pt x="756340" y="9914"/>
                    <a:pt x="737902" y="2832"/>
                  </a:cubicBezTo>
                  <a:cubicBezTo>
                    <a:pt x="732938" y="708"/>
                    <a:pt x="727265" y="0"/>
                    <a:pt x="722301" y="0"/>
                  </a:cubicBezTo>
                  <a:cubicBezTo>
                    <a:pt x="712372" y="0"/>
                    <a:pt x="703153" y="3541"/>
                    <a:pt x="696062" y="9914"/>
                  </a:cubicBezTo>
                  <a:cubicBezTo>
                    <a:pt x="696062" y="9914"/>
                    <a:pt x="696062" y="9914"/>
                    <a:pt x="696062" y="9914"/>
                  </a:cubicBezTo>
                  <a:lnTo>
                    <a:pt x="647839" y="52400"/>
                  </a:lnTo>
                  <a:cubicBezTo>
                    <a:pt x="645002" y="54525"/>
                    <a:pt x="642875" y="57357"/>
                    <a:pt x="640747" y="60898"/>
                  </a:cubicBezTo>
                  <a:lnTo>
                    <a:pt x="591815" y="138790"/>
                  </a:lnTo>
                  <a:lnTo>
                    <a:pt x="584014" y="123212"/>
                  </a:lnTo>
                  <a:cubicBezTo>
                    <a:pt x="576214" y="106925"/>
                    <a:pt x="559903" y="97012"/>
                    <a:pt x="542883" y="97012"/>
                  </a:cubicBezTo>
                  <a:cubicBezTo>
                    <a:pt x="532955" y="97012"/>
                    <a:pt x="523736" y="100552"/>
                    <a:pt x="516644" y="106925"/>
                  </a:cubicBezTo>
                  <a:cubicBezTo>
                    <a:pt x="516644" y="106925"/>
                    <a:pt x="516644" y="106925"/>
                    <a:pt x="516644" y="106925"/>
                  </a:cubicBezTo>
                  <a:lnTo>
                    <a:pt x="478349" y="140206"/>
                  </a:lnTo>
                  <a:lnTo>
                    <a:pt x="385449" y="21952"/>
                  </a:lnTo>
                  <a:cubicBezTo>
                    <a:pt x="376230" y="10622"/>
                    <a:pt x="362756" y="4249"/>
                    <a:pt x="349991" y="4249"/>
                  </a:cubicBezTo>
                  <a:cubicBezTo>
                    <a:pt x="345027" y="4249"/>
                    <a:pt x="340063" y="4957"/>
                    <a:pt x="335099" y="7081"/>
                  </a:cubicBezTo>
                  <a:cubicBezTo>
                    <a:pt x="330844" y="8497"/>
                    <a:pt x="327298" y="11330"/>
                    <a:pt x="323752" y="14162"/>
                  </a:cubicBezTo>
                  <a:cubicBezTo>
                    <a:pt x="323752" y="14162"/>
                    <a:pt x="323752" y="14162"/>
                    <a:pt x="323752" y="14162"/>
                  </a:cubicBezTo>
                  <a:lnTo>
                    <a:pt x="323752" y="14162"/>
                  </a:lnTo>
                  <a:cubicBezTo>
                    <a:pt x="323752" y="14162"/>
                    <a:pt x="323752" y="14162"/>
                    <a:pt x="323752" y="14162"/>
                  </a:cubicBezTo>
                  <a:lnTo>
                    <a:pt x="275529" y="56649"/>
                  </a:lnTo>
                  <a:cubicBezTo>
                    <a:pt x="264892" y="65854"/>
                    <a:pt x="259928" y="80017"/>
                    <a:pt x="262765" y="94887"/>
                  </a:cubicBezTo>
                  <a:lnTo>
                    <a:pt x="274820" y="157909"/>
                  </a:lnTo>
                  <a:lnTo>
                    <a:pt x="226597" y="144455"/>
                  </a:lnTo>
                  <a:cubicBezTo>
                    <a:pt x="222342" y="143039"/>
                    <a:pt x="218796" y="143039"/>
                    <a:pt x="214542" y="143039"/>
                  </a:cubicBezTo>
                  <a:cubicBezTo>
                    <a:pt x="203904" y="143039"/>
                    <a:pt x="193976" y="147287"/>
                    <a:pt x="186884" y="154369"/>
                  </a:cubicBezTo>
                  <a:cubicBezTo>
                    <a:pt x="186884" y="154369"/>
                    <a:pt x="188303" y="152952"/>
                    <a:pt x="188303" y="152952"/>
                  </a:cubicBezTo>
                  <a:lnTo>
                    <a:pt x="140080" y="195439"/>
                  </a:lnTo>
                  <a:cubicBezTo>
                    <a:pt x="137952" y="197564"/>
                    <a:pt x="136534" y="198980"/>
                    <a:pt x="134406" y="201104"/>
                  </a:cubicBezTo>
                  <a:cubicBezTo>
                    <a:pt x="124478" y="214558"/>
                    <a:pt x="123769" y="232261"/>
                    <a:pt x="132279" y="247840"/>
                  </a:cubicBezTo>
                  <a:lnTo>
                    <a:pt x="137952" y="257753"/>
                  </a:lnTo>
                  <a:lnTo>
                    <a:pt x="87602" y="255629"/>
                  </a:lnTo>
                  <a:cubicBezTo>
                    <a:pt x="77674" y="255629"/>
                    <a:pt x="68455" y="259169"/>
                    <a:pt x="61363" y="265542"/>
                  </a:cubicBezTo>
                  <a:cubicBezTo>
                    <a:pt x="61363" y="265542"/>
                    <a:pt x="61363" y="265542"/>
                    <a:pt x="61363" y="265542"/>
                  </a:cubicBezTo>
                  <a:lnTo>
                    <a:pt x="13140" y="308029"/>
                  </a:lnTo>
                  <a:cubicBezTo>
                    <a:pt x="7467" y="312986"/>
                    <a:pt x="2503" y="320067"/>
                    <a:pt x="1084" y="328565"/>
                  </a:cubicBezTo>
                  <a:cubicBezTo>
                    <a:pt x="-3171" y="346975"/>
                    <a:pt x="5339" y="367511"/>
                    <a:pt x="22359" y="377424"/>
                  </a:cubicBezTo>
                  <a:lnTo>
                    <a:pt x="128733" y="440446"/>
                  </a:lnTo>
                  <a:lnTo>
                    <a:pt x="81219" y="482225"/>
                  </a:lnTo>
                  <a:cubicBezTo>
                    <a:pt x="70582" y="491431"/>
                    <a:pt x="65618" y="505593"/>
                    <a:pt x="68455" y="520463"/>
                  </a:cubicBezTo>
                  <a:cubicBezTo>
                    <a:pt x="71291" y="535333"/>
                    <a:pt x="81929" y="548788"/>
                    <a:pt x="96112" y="554452"/>
                  </a:cubicBezTo>
                  <a:lnTo>
                    <a:pt x="153554" y="578528"/>
                  </a:lnTo>
                  <a:lnTo>
                    <a:pt x="79092" y="695367"/>
                  </a:lnTo>
                  <a:cubicBezTo>
                    <a:pt x="69164" y="710946"/>
                    <a:pt x="71291" y="731481"/>
                    <a:pt x="83347" y="746351"/>
                  </a:cubicBezTo>
                  <a:cubicBezTo>
                    <a:pt x="92566" y="756973"/>
                    <a:pt x="105331" y="763346"/>
                    <a:pt x="118096" y="763346"/>
                  </a:cubicBezTo>
                  <a:cubicBezTo>
                    <a:pt x="123060" y="763346"/>
                    <a:pt x="128024" y="762638"/>
                    <a:pt x="132279" y="760514"/>
                  </a:cubicBezTo>
                  <a:lnTo>
                    <a:pt x="290422" y="699616"/>
                  </a:lnTo>
                  <a:lnTo>
                    <a:pt x="303187" y="776800"/>
                  </a:lnTo>
                  <a:cubicBezTo>
                    <a:pt x="306023" y="794503"/>
                    <a:pt x="318788" y="808665"/>
                    <a:pt x="335808" y="813622"/>
                  </a:cubicBezTo>
                  <a:cubicBezTo>
                    <a:pt x="340063" y="815038"/>
                    <a:pt x="344318" y="815038"/>
                    <a:pt x="347864" y="815038"/>
                  </a:cubicBezTo>
                  <a:cubicBezTo>
                    <a:pt x="357792" y="815038"/>
                    <a:pt x="367011" y="811497"/>
                    <a:pt x="374103" y="805125"/>
                  </a:cubicBezTo>
                  <a:lnTo>
                    <a:pt x="422326" y="762638"/>
                  </a:lnTo>
                  <a:cubicBezTo>
                    <a:pt x="422326" y="762638"/>
                    <a:pt x="422326" y="762638"/>
                    <a:pt x="422326" y="762638"/>
                  </a:cubicBezTo>
                  <a:cubicBezTo>
                    <a:pt x="424453" y="760514"/>
                    <a:pt x="426581" y="758389"/>
                    <a:pt x="428708" y="756265"/>
                  </a:cubicBezTo>
                  <a:lnTo>
                    <a:pt x="445019" y="733605"/>
                  </a:lnTo>
                  <a:lnTo>
                    <a:pt x="508134" y="822119"/>
                  </a:lnTo>
                  <a:cubicBezTo>
                    <a:pt x="516644" y="834157"/>
                    <a:pt x="530827" y="841238"/>
                    <a:pt x="545010" y="841238"/>
                  </a:cubicBezTo>
                  <a:cubicBezTo>
                    <a:pt x="554939" y="841238"/>
                    <a:pt x="564158" y="837698"/>
                    <a:pt x="571249" y="831325"/>
                  </a:cubicBezTo>
                  <a:lnTo>
                    <a:pt x="619472" y="788838"/>
                  </a:lnTo>
                  <a:cubicBezTo>
                    <a:pt x="619472" y="788838"/>
                    <a:pt x="618763" y="788838"/>
                    <a:pt x="618054" y="789546"/>
                  </a:cubicBezTo>
                  <a:cubicBezTo>
                    <a:pt x="621600" y="786713"/>
                    <a:pt x="625146" y="782465"/>
                    <a:pt x="627273" y="778216"/>
                  </a:cubicBezTo>
                  <a:lnTo>
                    <a:pt x="651384" y="735730"/>
                  </a:lnTo>
                  <a:lnTo>
                    <a:pt x="703863" y="795211"/>
                  </a:lnTo>
                  <a:cubicBezTo>
                    <a:pt x="713082" y="805125"/>
                    <a:pt x="725137" y="810789"/>
                    <a:pt x="737902" y="810789"/>
                  </a:cubicBezTo>
                  <a:cubicBezTo>
                    <a:pt x="742157" y="810789"/>
                    <a:pt x="745703" y="810789"/>
                    <a:pt x="749958" y="808665"/>
                  </a:cubicBezTo>
                  <a:cubicBezTo>
                    <a:pt x="754922" y="807249"/>
                    <a:pt x="759886" y="804416"/>
                    <a:pt x="763432" y="800876"/>
                  </a:cubicBezTo>
                  <a:lnTo>
                    <a:pt x="811655" y="758389"/>
                  </a:lnTo>
                  <a:cubicBezTo>
                    <a:pt x="811655" y="758389"/>
                    <a:pt x="811655" y="758389"/>
                    <a:pt x="811655" y="758389"/>
                  </a:cubicBezTo>
                  <a:cubicBezTo>
                    <a:pt x="820165" y="751308"/>
                    <a:pt x="825129" y="740686"/>
                    <a:pt x="825129" y="728648"/>
                  </a:cubicBezTo>
                  <a:lnTo>
                    <a:pt x="825129" y="710237"/>
                  </a:lnTo>
                  <a:cubicBezTo>
                    <a:pt x="825129" y="710237"/>
                    <a:pt x="944977" y="752016"/>
                    <a:pt x="944977" y="752016"/>
                  </a:cubicBezTo>
                  <a:cubicBezTo>
                    <a:pt x="949941" y="753432"/>
                    <a:pt x="954905" y="754848"/>
                    <a:pt x="959869" y="754140"/>
                  </a:cubicBezTo>
                  <a:cubicBezTo>
                    <a:pt x="969798" y="754140"/>
                    <a:pt x="979017" y="750600"/>
                    <a:pt x="986108" y="744227"/>
                  </a:cubicBezTo>
                  <a:lnTo>
                    <a:pt x="1034331" y="701740"/>
                  </a:lnTo>
                  <a:cubicBezTo>
                    <a:pt x="1034331" y="701740"/>
                    <a:pt x="1034331" y="701740"/>
                    <a:pt x="1034331" y="701740"/>
                  </a:cubicBezTo>
                  <a:cubicBezTo>
                    <a:pt x="1037168" y="699616"/>
                    <a:pt x="1039295" y="696783"/>
                    <a:pt x="1041423" y="693951"/>
                  </a:cubicBezTo>
                  <a:cubicBezTo>
                    <a:pt x="1051351" y="679081"/>
                    <a:pt x="1049933" y="658545"/>
                    <a:pt x="1037877" y="642967"/>
                  </a:cubicBezTo>
                  <a:lnTo>
                    <a:pt x="957033" y="541706"/>
                  </a:lnTo>
                  <a:cubicBezTo>
                    <a:pt x="958451" y="540999"/>
                    <a:pt x="959160" y="540290"/>
                    <a:pt x="960579" y="538874"/>
                  </a:cubicBezTo>
                  <a:lnTo>
                    <a:pt x="1008802" y="496387"/>
                  </a:lnTo>
                  <a:cubicBezTo>
                    <a:pt x="1008802" y="496387"/>
                    <a:pt x="1008802" y="496387"/>
                    <a:pt x="1008802" y="496387"/>
                  </a:cubicBezTo>
                  <a:cubicBezTo>
                    <a:pt x="1016602" y="489306"/>
                    <a:pt x="1021566" y="479393"/>
                    <a:pt x="1022275" y="467355"/>
                  </a:cubicBezTo>
                  <a:cubicBezTo>
                    <a:pt x="1022275" y="452484"/>
                    <a:pt x="1015184" y="437614"/>
                    <a:pt x="1002419" y="428408"/>
                  </a:cubicBezTo>
                  <a:lnTo>
                    <a:pt x="955615" y="395127"/>
                  </a:lnTo>
                  <a:lnTo>
                    <a:pt x="998164" y="366802"/>
                  </a:lnTo>
                  <a:cubicBezTo>
                    <a:pt x="999583" y="366095"/>
                    <a:pt x="1001001" y="364678"/>
                    <a:pt x="1002419" y="363262"/>
                  </a:cubicBezTo>
                  <a:lnTo>
                    <a:pt x="1050642" y="320775"/>
                  </a:lnTo>
                  <a:cubicBezTo>
                    <a:pt x="1050642" y="320775"/>
                    <a:pt x="1050642" y="320775"/>
                    <a:pt x="1050642" y="320775"/>
                  </a:cubicBezTo>
                  <a:cubicBezTo>
                    <a:pt x="1051351" y="320775"/>
                    <a:pt x="1052060" y="319359"/>
                    <a:pt x="1052770" y="318651"/>
                  </a:cubicBezTo>
                  <a:cubicBezTo>
                    <a:pt x="1054188" y="317235"/>
                    <a:pt x="1054897" y="316527"/>
                    <a:pt x="1055606" y="315110"/>
                  </a:cubicBezTo>
                  <a:cubicBezTo>
                    <a:pt x="1061989" y="307321"/>
                    <a:pt x="1064825" y="297407"/>
                    <a:pt x="1064116" y="286786"/>
                  </a:cubicBezTo>
                  <a:close/>
                  <a:moveTo>
                    <a:pt x="118096" y="458857"/>
                  </a:moveTo>
                  <a:cubicBezTo>
                    <a:pt x="118096" y="458149"/>
                    <a:pt x="118096" y="457441"/>
                    <a:pt x="118096" y="456025"/>
                  </a:cubicBezTo>
                  <a:cubicBezTo>
                    <a:pt x="118096" y="456025"/>
                    <a:pt x="118096" y="456025"/>
                    <a:pt x="118096" y="456025"/>
                  </a:cubicBezTo>
                  <a:cubicBezTo>
                    <a:pt x="118096" y="456733"/>
                    <a:pt x="118096" y="458149"/>
                    <a:pt x="117387" y="458857"/>
                  </a:cubicBezTo>
                  <a:close/>
                  <a:moveTo>
                    <a:pt x="128733" y="440446"/>
                  </a:moveTo>
                  <a:cubicBezTo>
                    <a:pt x="128733" y="440446"/>
                    <a:pt x="128733" y="440446"/>
                    <a:pt x="128733" y="440446"/>
                  </a:cubicBezTo>
                  <a:lnTo>
                    <a:pt x="128733" y="440446"/>
                  </a:lnTo>
                  <a:cubicBezTo>
                    <a:pt x="128733" y="440446"/>
                    <a:pt x="128733" y="440446"/>
                    <a:pt x="128733" y="440446"/>
                  </a:cubicBezTo>
                  <a:close/>
                  <a:moveTo>
                    <a:pt x="316661" y="20535"/>
                  </a:moveTo>
                  <a:cubicBezTo>
                    <a:pt x="316661" y="20535"/>
                    <a:pt x="316661" y="20535"/>
                    <a:pt x="316661" y="20535"/>
                  </a:cubicBezTo>
                  <a:cubicBezTo>
                    <a:pt x="316661" y="20535"/>
                    <a:pt x="316661" y="20535"/>
                    <a:pt x="316661" y="21243"/>
                  </a:cubicBezTo>
                  <a:cubicBezTo>
                    <a:pt x="316661" y="21243"/>
                    <a:pt x="316661" y="21243"/>
                    <a:pt x="316661" y="21243"/>
                  </a:cubicBezTo>
                  <a:close/>
                  <a:moveTo>
                    <a:pt x="873352" y="390170"/>
                  </a:moveTo>
                  <a:lnTo>
                    <a:pt x="825129" y="432657"/>
                  </a:lnTo>
                  <a:lnTo>
                    <a:pt x="915902" y="495679"/>
                  </a:lnTo>
                  <a:lnTo>
                    <a:pt x="881153" y="511966"/>
                  </a:lnTo>
                  <a:lnTo>
                    <a:pt x="832930" y="554452"/>
                  </a:lnTo>
                  <a:lnTo>
                    <a:pt x="893208" y="630221"/>
                  </a:lnTo>
                  <a:lnTo>
                    <a:pt x="786834" y="593399"/>
                  </a:lnTo>
                  <a:lnTo>
                    <a:pt x="738611" y="635885"/>
                  </a:lnTo>
                  <a:lnTo>
                    <a:pt x="738611" y="672707"/>
                  </a:lnTo>
                  <a:cubicBezTo>
                    <a:pt x="738611" y="672707"/>
                    <a:pt x="677624" y="603312"/>
                    <a:pt x="677624" y="603312"/>
                  </a:cubicBezTo>
                  <a:lnTo>
                    <a:pt x="629401" y="645799"/>
                  </a:lnTo>
                  <a:lnTo>
                    <a:pt x="578341" y="736438"/>
                  </a:lnTo>
                  <a:lnTo>
                    <a:pt x="484732" y="604729"/>
                  </a:lnTo>
                  <a:lnTo>
                    <a:pt x="436509" y="647215"/>
                  </a:lnTo>
                  <a:lnTo>
                    <a:pt x="392541" y="708821"/>
                  </a:lnTo>
                  <a:lnTo>
                    <a:pt x="374103" y="596939"/>
                  </a:lnTo>
                  <a:lnTo>
                    <a:pt x="165609" y="676956"/>
                  </a:lnTo>
                  <a:lnTo>
                    <a:pt x="267729" y="516923"/>
                  </a:lnTo>
                  <a:lnTo>
                    <a:pt x="164191" y="473019"/>
                  </a:lnTo>
                  <a:lnTo>
                    <a:pt x="208868" y="437614"/>
                  </a:lnTo>
                  <a:lnTo>
                    <a:pt x="257091" y="395127"/>
                  </a:lnTo>
                  <a:lnTo>
                    <a:pt x="174119" y="345559"/>
                  </a:lnTo>
                  <a:lnTo>
                    <a:pt x="240071" y="348392"/>
                  </a:lnTo>
                  <a:lnTo>
                    <a:pt x="288294" y="305905"/>
                  </a:lnTo>
                  <a:lnTo>
                    <a:pt x="257091" y="250672"/>
                  </a:lnTo>
                  <a:lnTo>
                    <a:pt x="341481" y="274040"/>
                  </a:lnTo>
                  <a:lnTo>
                    <a:pt x="389704" y="231553"/>
                  </a:lnTo>
                  <a:lnTo>
                    <a:pt x="380485" y="183401"/>
                  </a:lnTo>
                  <a:lnTo>
                    <a:pt x="463457" y="288910"/>
                  </a:lnTo>
                  <a:lnTo>
                    <a:pt x="511680" y="246423"/>
                  </a:lnTo>
                  <a:lnTo>
                    <a:pt x="518772" y="223764"/>
                  </a:lnTo>
                  <a:lnTo>
                    <a:pt x="549265" y="288202"/>
                  </a:lnTo>
                  <a:lnTo>
                    <a:pt x="597488" y="245715"/>
                  </a:lnTo>
                  <a:lnTo>
                    <a:pt x="675496" y="121796"/>
                  </a:lnTo>
                  <a:lnTo>
                    <a:pt x="668405" y="271207"/>
                  </a:lnTo>
                  <a:lnTo>
                    <a:pt x="832220" y="220931"/>
                  </a:lnTo>
                  <a:lnTo>
                    <a:pt x="780452" y="343435"/>
                  </a:lnTo>
                  <a:lnTo>
                    <a:pt x="958451" y="332105"/>
                  </a:lnTo>
                  <a:lnTo>
                    <a:pt x="873352" y="388754"/>
                  </a:lnTo>
                  <a:close/>
                </a:path>
              </a:pathLst>
            </a:custGeom>
            <a:solidFill>
              <a:schemeClr val="accent6">
                <a:lumMod val="50000"/>
              </a:schemeClr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9" name="Freeform 8">
              <a:extLst>
                <a:ext uri="{FF2B5EF4-FFF2-40B4-BE49-F238E27FC236}">
                  <a16:creationId xmlns:a16="http://schemas.microsoft.com/office/drawing/2014/main" id="{3D493F00-D07D-65AE-88EE-826A3840B471}"/>
                </a:ext>
              </a:extLst>
            </p:cNvPr>
            <p:cNvSpPr/>
            <p:nvPr/>
          </p:nvSpPr>
          <p:spPr>
            <a:xfrm>
              <a:off x="4362647" y="5393194"/>
              <a:ext cx="1016651" cy="797335"/>
            </a:xfrm>
            <a:custGeom>
              <a:avLst/>
              <a:gdLst>
                <a:gd name="connsiteX0" fmla="*/ 967926 w 1016651"/>
                <a:gd name="connsiteY0" fmla="*/ 245715 h 797335"/>
                <a:gd name="connsiteX1" fmla="*/ 1016148 w 1016651"/>
                <a:gd name="connsiteY1" fmla="*/ 288202 h 797335"/>
                <a:gd name="connsiteX2" fmla="*/ 1007638 w 1016651"/>
                <a:gd name="connsiteY2" fmla="*/ 316527 h 797335"/>
                <a:gd name="connsiteX3" fmla="*/ 1004802 w 1016651"/>
                <a:gd name="connsiteY3" fmla="*/ 320067 h 797335"/>
                <a:gd name="connsiteX4" fmla="*/ 998419 w 1016651"/>
                <a:gd name="connsiteY4" fmla="*/ 325024 h 797335"/>
                <a:gd name="connsiteX5" fmla="*/ 899846 w 1016651"/>
                <a:gd name="connsiteY5" fmla="*/ 390878 h 797335"/>
                <a:gd name="connsiteX6" fmla="*/ 954451 w 1016651"/>
                <a:gd name="connsiteY6" fmla="*/ 429116 h 797335"/>
                <a:gd name="connsiteX7" fmla="*/ 974308 w 1016651"/>
                <a:gd name="connsiteY7" fmla="*/ 468063 h 797335"/>
                <a:gd name="connsiteX8" fmla="*/ 951615 w 1016651"/>
                <a:gd name="connsiteY8" fmla="*/ 502760 h 797335"/>
                <a:gd name="connsiteX9" fmla="*/ 897718 w 1016651"/>
                <a:gd name="connsiteY9" fmla="*/ 528252 h 797335"/>
                <a:gd name="connsiteX10" fmla="*/ 989200 w 1016651"/>
                <a:gd name="connsiteY10" fmla="*/ 643674 h 797335"/>
                <a:gd name="connsiteX11" fmla="*/ 992746 w 1016651"/>
                <a:gd name="connsiteY11" fmla="*/ 694659 h 797335"/>
                <a:gd name="connsiteX12" fmla="*/ 960125 w 1016651"/>
                <a:gd name="connsiteY12" fmla="*/ 711654 h 797335"/>
                <a:gd name="connsiteX13" fmla="*/ 945232 w 1016651"/>
                <a:gd name="connsiteY13" fmla="*/ 709529 h 797335"/>
                <a:gd name="connsiteX14" fmla="*/ 778580 w 1016651"/>
                <a:gd name="connsiteY14" fmla="*/ 651464 h 797335"/>
                <a:gd name="connsiteX15" fmla="*/ 777161 w 1016651"/>
                <a:gd name="connsiteY15" fmla="*/ 728648 h 797335"/>
                <a:gd name="connsiteX16" fmla="*/ 750213 w 1016651"/>
                <a:gd name="connsiteY16" fmla="*/ 766178 h 797335"/>
                <a:gd name="connsiteX17" fmla="*/ 738157 w 1016651"/>
                <a:gd name="connsiteY17" fmla="*/ 768303 h 797335"/>
                <a:gd name="connsiteX18" fmla="*/ 704118 w 1016651"/>
                <a:gd name="connsiteY18" fmla="*/ 752724 h 797335"/>
                <a:gd name="connsiteX19" fmla="*/ 636747 w 1016651"/>
                <a:gd name="connsiteY19" fmla="*/ 675540 h 797335"/>
                <a:gd name="connsiteX20" fmla="*/ 579305 w 1016651"/>
                <a:gd name="connsiteY20" fmla="*/ 777508 h 797335"/>
                <a:gd name="connsiteX21" fmla="*/ 545266 w 1016651"/>
                <a:gd name="connsiteY21" fmla="*/ 797335 h 797335"/>
                <a:gd name="connsiteX22" fmla="*/ 508389 w 1016651"/>
                <a:gd name="connsiteY22" fmla="*/ 778216 h 797335"/>
                <a:gd name="connsiteX23" fmla="*/ 436055 w 1016651"/>
                <a:gd name="connsiteY23" fmla="*/ 676956 h 797335"/>
                <a:gd name="connsiteX24" fmla="*/ 380031 w 1016651"/>
                <a:gd name="connsiteY24" fmla="*/ 754848 h 797335"/>
                <a:gd name="connsiteX25" fmla="*/ 348119 w 1016651"/>
                <a:gd name="connsiteY25" fmla="*/ 771135 h 797335"/>
                <a:gd name="connsiteX26" fmla="*/ 336063 w 1016651"/>
                <a:gd name="connsiteY26" fmla="*/ 769719 h 797335"/>
                <a:gd name="connsiteX27" fmla="*/ 303442 w 1016651"/>
                <a:gd name="connsiteY27" fmla="*/ 732897 h 797335"/>
                <a:gd name="connsiteX28" fmla="*/ 290677 w 1016651"/>
                <a:gd name="connsiteY28" fmla="*/ 655712 h 797335"/>
                <a:gd name="connsiteX29" fmla="*/ 132534 w 1016651"/>
                <a:gd name="connsiteY29" fmla="*/ 716610 h 797335"/>
                <a:gd name="connsiteX30" fmla="*/ 118351 w 1016651"/>
                <a:gd name="connsiteY30" fmla="*/ 719443 h 797335"/>
                <a:gd name="connsiteX31" fmla="*/ 83602 w 1016651"/>
                <a:gd name="connsiteY31" fmla="*/ 702448 h 797335"/>
                <a:gd name="connsiteX32" fmla="*/ 79347 w 1016651"/>
                <a:gd name="connsiteY32" fmla="*/ 651464 h 797335"/>
                <a:gd name="connsiteX33" fmla="*/ 153809 w 1016651"/>
                <a:gd name="connsiteY33" fmla="*/ 534625 h 797335"/>
                <a:gd name="connsiteX34" fmla="*/ 96367 w 1016651"/>
                <a:gd name="connsiteY34" fmla="*/ 510549 h 797335"/>
                <a:gd name="connsiteX35" fmla="*/ 68710 w 1016651"/>
                <a:gd name="connsiteY35" fmla="*/ 476560 h 797335"/>
                <a:gd name="connsiteX36" fmla="*/ 82893 w 1016651"/>
                <a:gd name="connsiteY36" fmla="*/ 436906 h 797335"/>
                <a:gd name="connsiteX37" fmla="*/ 131825 w 1016651"/>
                <a:gd name="connsiteY37" fmla="*/ 397960 h 797335"/>
                <a:gd name="connsiteX38" fmla="*/ 22614 w 1016651"/>
                <a:gd name="connsiteY38" fmla="*/ 333521 h 797335"/>
                <a:gd name="connsiteX39" fmla="*/ 1340 w 1016651"/>
                <a:gd name="connsiteY39" fmla="*/ 284662 h 797335"/>
                <a:gd name="connsiteX40" fmla="*/ 39634 w 1016651"/>
                <a:gd name="connsiteY40" fmla="*/ 254212 h 797335"/>
                <a:gd name="connsiteX41" fmla="*/ 164446 w 1016651"/>
                <a:gd name="connsiteY41" fmla="*/ 259878 h 797335"/>
                <a:gd name="connsiteX42" fmla="*/ 132534 w 1016651"/>
                <a:gd name="connsiteY42" fmla="*/ 203936 h 797335"/>
                <a:gd name="connsiteX43" fmla="*/ 134662 w 1016651"/>
                <a:gd name="connsiteY43" fmla="*/ 157201 h 797335"/>
                <a:gd name="connsiteX44" fmla="*/ 165865 w 1016651"/>
                <a:gd name="connsiteY44" fmla="*/ 141623 h 797335"/>
                <a:gd name="connsiteX45" fmla="*/ 177920 w 1016651"/>
                <a:gd name="connsiteY45" fmla="*/ 143039 h 797335"/>
                <a:gd name="connsiteX46" fmla="*/ 285713 w 1016651"/>
                <a:gd name="connsiteY46" fmla="*/ 172780 h 797335"/>
                <a:gd name="connsiteX47" fmla="*/ 262311 w 1016651"/>
                <a:gd name="connsiteY47" fmla="*/ 50984 h 797335"/>
                <a:gd name="connsiteX48" fmla="*/ 285713 w 1016651"/>
                <a:gd name="connsiteY48" fmla="*/ 5665 h 797335"/>
                <a:gd name="connsiteX49" fmla="*/ 300605 w 1016651"/>
                <a:gd name="connsiteY49" fmla="*/ 2832 h 797335"/>
                <a:gd name="connsiteX50" fmla="*/ 336063 w 1016651"/>
                <a:gd name="connsiteY50" fmla="*/ 20535 h 797335"/>
                <a:gd name="connsiteX51" fmla="*/ 444565 w 1016651"/>
                <a:gd name="connsiteY51" fmla="*/ 158617 h 797335"/>
                <a:gd name="connsiteX52" fmla="*/ 456620 w 1016651"/>
                <a:gd name="connsiteY52" fmla="*/ 123212 h 797335"/>
                <a:gd name="connsiteX53" fmla="*/ 494206 w 1016651"/>
                <a:gd name="connsiteY53" fmla="*/ 96303 h 797335"/>
                <a:gd name="connsiteX54" fmla="*/ 535337 w 1016651"/>
                <a:gd name="connsiteY54" fmla="*/ 122503 h 797335"/>
                <a:gd name="connsiteX55" fmla="*/ 552357 w 1016651"/>
                <a:gd name="connsiteY55" fmla="*/ 157909 h 797335"/>
                <a:gd name="connsiteX56" fmla="*/ 640293 w 1016651"/>
                <a:gd name="connsiteY56" fmla="*/ 18411 h 797335"/>
                <a:gd name="connsiteX57" fmla="*/ 673624 w 1016651"/>
                <a:gd name="connsiteY57" fmla="*/ 0 h 797335"/>
                <a:gd name="connsiteX58" fmla="*/ 689225 w 1016651"/>
                <a:gd name="connsiteY58" fmla="*/ 2832 h 797335"/>
                <a:gd name="connsiteX59" fmla="*/ 719010 w 1016651"/>
                <a:gd name="connsiteY59" fmla="*/ 47443 h 797335"/>
                <a:gd name="connsiteX60" fmla="*/ 713337 w 1016651"/>
                <a:gd name="connsiteY60" fmla="*/ 169947 h 797335"/>
                <a:gd name="connsiteX61" fmla="*/ 816874 w 1016651"/>
                <a:gd name="connsiteY61" fmla="*/ 138082 h 797335"/>
                <a:gd name="connsiteX62" fmla="*/ 828221 w 1016651"/>
                <a:gd name="connsiteY62" fmla="*/ 136666 h 797335"/>
                <a:gd name="connsiteX63" fmla="*/ 862260 w 1016651"/>
                <a:gd name="connsiteY63" fmla="*/ 151536 h 797335"/>
                <a:gd name="connsiteX64" fmla="*/ 870770 w 1016651"/>
                <a:gd name="connsiteY64" fmla="*/ 198272 h 797335"/>
                <a:gd name="connsiteX65" fmla="*/ 847368 w 1016651"/>
                <a:gd name="connsiteY65" fmla="*/ 254921 h 797335"/>
                <a:gd name="connsiteX66" fmla="*/ 968635 w 1016651"/>
                <a:gd name="connsiteY66" fmla="*/ 247131 h 797335"/>
                <a:gd name="connsiteX67" fmla="*/ 823966 w 1016651"/>
                <a:gd name="connsiteY67" fmla="*/ 388754 h 797335"/>
                <a:gd name="connsiteX68" fmla="*/ 973599 w 1016651"/>
                <a:gd name="connsiteY68" fmla="*/ 288202 h 797335"/>
                <a:gd name="connsiteX69" fmla="*/ 779289 w 1016651"/>
                <a:gd name="connsiteY69" fmla="*/ 300240 h 797335"/>
                <a:gd name="connsiteX70" fmla="*/ 831057 w 1016651"/>
                <a:gd name="connsiteY70" fmla="*/ 177736 h 797335"/>
                <a:gd name="connsiteX71" fmla="*/ 667241 w 1016651"/>
                <a:gd name="connsiteY71" fmla="*/ 228012 h 797335"/>
                <a:gd name="connsiteX72" fmla="*/ 675751 w 1016651"/>
                <a:gd name="connsiteY72" fmla="*/ 41070 h 797335"/>
                <a:gd name="connsiteX73" fmla="*/ 547393 w 1016651"/>
                <a:gd name="connsiteY73" fmla="*/ 244299 h 797335"/>
                <a:gd name="connsiteX74" fmla="*/ 496334 w 1016651"/>
                <a:gd name="connsiteY74" fmla="*/ 136666 h 797335"/>
                <a:gd name="connsiteX75" fmla="*/ 460875 w 1016651"/>
                <a:gd name="connsiteY75" fmla="*/ 245007 h 797335"/>
                <a:gd name="connsiteX76" fmla="*/ 302733 w 1016651"/>
                <a:gd name="connsiteY76" fmla="*/ 43903 h 797335"/>
                <a:gd name="connsiteX77" fmla="*/ 338900 w 1016651"/>
                <a:gd name="connsiteY77" fmla="*/ 230137 h 797335"/>
                <a:gd name="connsiteX78" fmla="*/ 167992 w 1016651"/>
                <a:gd name="connsiteY78" fmla="*/ 182693 h 797335"/>
                <a:gd name="connsiteX79" fmla="*/ 237490 w 1016651"/>
                <a:gd name="connsiteY79" fmla="*/ 304489 h 797335"/>
                <a:gd name="connsiteX80" fmla="*/ 41762 w 1016651"/>
                <a:gd name="connsiteY80" fmla="*/ 295991 h 797335"/>
                <a:gd name="connsiteX81" fmla="*/ 206287 w 1016651"/>
                <a:gd name="connsiteY81" fmla="*/ 393711 h 797335"/>
                <a:gd name="connsiteX82" fmla="*/ 109841 w 1016651"/>
                <a:gd name="connsiteY82" fmla="*/ 470187 h 797335"/>
                <a:gd name="connsiteX83" fmla="*/ 216924 w 1016651"/>
                <a:gd name="connsiteY83" fmla="*/ 515506 h 797335"/>
                <a:gd name="connsiteX84" fmla="*/ 114805 w 1016651"/>
                <a:gd name="connsiteY84" fmla="*/ 675540 h 797335"/>
                <a:gd name="connsiteX85" fmla="*/ 323298 w 1016651"/>
                <a:gd name="connsiteY85" fmla="*/ 595523 h 797335"/>
                <a:gd name="connsiteX86" fmla="*/ 345282 w 1016651"/>
                <a:gd name="connsiteY86" fmla="*/ 727940 h 797335"/>
                <a:gd name="connsiteX87" fmla="*/ 434637 w 1016651"/>
                <a:gd name="connsiteY87" fmla="*/ 603312 h 797335"/>
                <a:gd name="connsiteX88" fmla="*/ 542429 w 1016651"/>
                <a:gd name="connsiteY88" fmla="*/ 754140 h 797335"/>
                <a:gd name="connsiteX89" fmla="*/ 628237 w 1016651"/>
                <a:gd name="connsiteY89" fmla="*/ 601896 h 797335"/>
                <a:gd name="connsiteX90" fmla="*/ 735321 w 1016651"/>
                <a:gd name="connsiteY90" fmla="*/ 725107 h 797335"/>
                <a:gd name="connsiteX91" fmla="*/ 737448 w 1016651"/>
                <a:gd name="connsiteY91" fmla="*/ 592691 h 797335"/>
                <a:gd name="connsiteX92" fmla="*/ 957288 w 1016651"/>
                <a:gd name="connsiteY92" fmla="*/ 669167 h 797335"/>
                <a:gd name="connsiteX93" fmla="*/ 831767 w 1016651"/>
                <a:gd name="connsiteY93" fmla="*/ 511258 h 797335"/>
                <a:gd name="connsiteX94" fmla="*/ 931758 w 1016651"/>
                <a:gd name="connsiteY94" fmla="*/ 464522 h 797335"/>
                <a:gd name="connsiteX95" fmla="*/ 824675 w 1016651"/>
                <a:gd name="connsiteY95" fmla="*/ 389462 h 79733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</a:cxnLst>
              <a:rect l="l" t="t" r="r" b="b"/>
              <a:pathLst>
                <a:path w="1016651" h="797335">
                  <a:moveTo>
                    <a:pt x="967926" y="245715"/>
                  </a:moveTo>
                  <a:cubicBezTo>
                    <a:pt x="994874" y="245715"/>
                    <a:pt x="1014021" y="264834"/>
                    <a:pt x="1016148" y="288202"/>
                  </a:cubicBezTo>
                  <a:cubicBezTo>
                    <a:pt x="1018276" y="311570"/>
                    <a:pt x="1013312" y="309445"/>
                    <a:pt x="1007638" y="316527"/>
                  </a:cubicBezTo>
                  <a:cubicBezTo>
                    <a:pt x="1006929" y="317942"/>
                    <a:pt x="1005511" y="318651"/>
                    <a:pt x="1004802" y="320067"/>
                  </a:cubicBezTo>
                  <a:cubicBezTo>
                    <a:pt x="1002674" y="322191"/>
                    <a:pt x="1000547" y="323608"/>
                    <a:pt x="998419" y="325024"/>
                  </a:cubicBezTo>
                  <a:lnTo>
                    <a:pt x="899846" y="390878"/>
                  </a:lnTo>
                  <a:lnTo>
                    <a:pt x="954451" y="429116"/>
                  </a:lnTo>
                  <a:cubicBezTo>
                    <a:pt x="967216" y="438322"/>
                    <a:pt x="975017" y="453192"/>
                    <a:pt x="974308" y="468063"/>
                  </a:cubicBezTo>
                  <a:cubicBezTo>
                    <a:pt x="974308" y="482933"/>
                    <a:pt x="965089" y="496387"/>
                    <a:pt x="951615" y="502760"/>
                  </a:cubicBezTo>
                  <a:lnTo>
                    <a:pt x="897718" y="528252"/>
                  </a:lnTo>
                  <a:lnTo>
                    <a:pt x="989200" y="643674"/>
                  </a:lnTo>
                  <a:cubicBezTo>
                    <a:pt x="1001256" y="658545"/>
                    <a:pt x="1002674" y="679789"/>
                    <a:pt x="992746" y="694659"/>
                  </a:cubicBezTo>
                  <a:cubicBezTo>
                    <a:pt x="985655" y="705989"/>
                    <a:pt x="972889" y="711654"/>
                    <a:pt x="960125" y="711654"/>
                  </a:cubicBezTo>
                  <a:cubicBezTo>
                    <a:pt x="947360" y="711654"/>
                    <a:pt x="950197" y="710945"/>
                    <a:pt x="945232" y="709529"/>
                  </a:cubicBezTo>
                  <a:lnTo>
                    <a:pt x="778580" y="651464"/>
                  </a:lnTo>
                  <a:lnTo>
                    <a:pt x="777161" y="728648"/>
                  </a:lnTo>
                  <a:cubicBezTo>
                    <a:pt x="777161" y="746351"/>
                    <a:pt x="765815" y="760513"/>
                    <a:pt x="750213" y="766178"/>
                  </a:cubicBezTo>
                  <a:cubicBezTo>
                    <a:pt x="745958" y="767594"/>
                    <a:pt x="742412" y="768303"/>
                    <a:pt x="738157" y="768303"/>
                  </a:cubicBezTo>
                  <a:cubicBezTo>
                    <a:pt x="725393" y="768303"/>
                    <a:pt x="712628" y="762638"/>
                    <a:pt x="704118" y="752724"/>
                  </a:cubicBezTo>
                  <a:lnTo>
                    <a:pt x="636747" y="675540"/>
                  </a:lnTo>
                  <a:lnTo>
                    <a:pt x="579305" y="777508"/>
                  </a:lnTo>
                  <a:cubicBezTo>
                    <a:pt x="572214" y="789546"/>
                    <a:pt x="559449" y="797335"/>
                    <a:pt x="545266" y="797335"/>
                  </a:cubicBezTo>
                  <a:cubicBezTo>
                    <a:pt x="531082" y="797335"/>
                    <a:pt x="516899" y="790254"/>
                    <a:pt x="508389" y="778216"/>
                  </a:cubicBezTo>
                  <a:lnTo>
                    <a:pt x="436055" y="676956"/>
                  </a:lnTo>
                  <a:lnTo>
                    <a:pt x="380031" y="754848"/>
                  </a:lnTo>
                  <a:cubicBezTo>
                    <a:pt x="372230" y="765470"/>
                    <a:pt x="360884" y="771135"/>
                    <a:pt x="348119" y="771135"/>
                  </a:cubicBezTo>
                  <a:cubicBezTo>
                    <a:pt x="335354" y="771135"/>
                    <a:pt x="339609" y="771135"/>
                    <a:pt x="336063" y="769719"/>
                  </a:cubicBezTo>
                  <a:cubicBezTo>
                    <a:pt x="319043" y="764762"/>
                    <a:pt x="306279" y="750600"/>
                    <a:pt x="303442" y="732897"/>
                  </a:cubicBezTo>
                  <a:lnTo>
                    <a:pt x="290677" y="655712"/>
                  </a:lnTo>
                  <a:lnTo>
                    <a:pt x="132534" y="716610"/>
                  </a:lnTo>
                  <a:cubicBezTo>
                    <a:pt x="127570" y="718735"/>
                    <a:pt x="123315" y="719443"/>
                    <a:pt x="118351" y="719443"/>
                  </a:cubicBezTo>
                  <a:cubicBezTo>
                    <a:pt x="105586" y="719443"/>
                    <a:pt x="92112" y="713778"/>
                    <a:pt x="83602" y="702448"/>
                  </a:cubicBezTo>
                  <a:cubicBezTo>
                    <a:pt x="71546" y="687578"/>
                    <a:pt x="69419" y="667043"/>
                    <a:pt x="79347" y="651464"/>
                  </a:cubicBezTo>
                  <a:lnTo>
                    <a:pt x="153809" y="534625"/>
                  </a:lnTo>
                  <a:lnTo>
                    <a:pt x="96367" y="510549"/>
                  </a:lnTo>
                  <a:cubicBezTo>
                    <a:pt x="82184" y="504884"/>
                    <a:pt x="71546" y="491430"/>
                    <a:pt x="68710" y="476560"/>
                  </a:cubicBezTo>
                  <a:cubicBezTo>
                    <a:pt x="65873" y="461690"/>
                    <a:pt x="71546" y="446111"/>
                    <a:pt x="82893" y="436906"/>
                  </a:cubicBezTo>
                  <a:lnTo>
                    <a:pt x="131825" y="397960"/>
                  </a:lnTo>
                  <a:lnTo>
                    <a:pt x="22614" y="333521"/>
                  </a:lnTo>
                  <a:cubicBezTo>
                    <a:pt x="5595" y="323608"/>
                    <a:pt x="-3625" y="303072"/>
                    <a:pt x="1340" y="284662"/>
                  </a:cubicBezTo>
                  <a:cubicBezTo>
                    <a:pt x="5595" y="266959"/>
                    <a:pt x="21196" y="254212"/>
                    <a:pt x="39634" y="254212"/>
                  </a:cubicBezTo>
                  <a:lnTo>
                    <a:pt x="164446" y="259878"/>
                  </a:lnTo>
                  <a:lnTo>
                    <a:pt x="132534" y="203936"/>
                  </a:lnTo>
                  <a:cubicBezTo>
                    <a:pt x="124024" y="189066"/>
                    <a:pt x="124733" y="170655"/>
                    <a:pt x="134662" y="157201"/>
                  </a:cubicBezTo>
                  <a:cubicBezTo>
                    <a:pt x="142462" y="147287"/>
                    <a:pt x="153809" y="141623"/>
                    <a:pt x="165865" y="141623"/>
                  </a:cubicBezTo>
                  <a:cubicBezTo>
                    <a:pt x="177920" y="141623"/>
                    <a:pt x="173665" y="141623"/>
                    <a:pt x="177920" y="143039"/>
                  </a:cubicBezTo>
                  <a:lnTo>
                    <a:pt x="285713" y="172780"/>
                  </a:lnTo>
                  <a:lnTo>
                    <a:pt x="262311" y="50984"/>
                  </a:lnTo>
                  <a:cubicBezTo>
                    <a:pt x="258765" y="31865"/>
                    <a:pt x="267984" y="12746"/>
                    <a:pt x="285713" y="5665"/>
                  </a:cubicBezTo>
                  <a:cubicBezTo>
                    <a:pt x="290677" y="3541"/>
                    <a:pt x="295641" y="2832"/>
                    <a:pt x="300605" y="2832"/>
                  </a:cubicBezTo>
                  <a:cubicBezTo>
                    <a:pt x="314079" y="2832"/>
                    <a:pt x="327553" y="9205"/>
                    <a:pt x="336063" y="20535"/>
                  </a:cubicBezTo>
                  <a:lnTo>
                    <a:pt x="444565" y="158617"/>
                  </a:lnTo>
                  <a:lnTo>
                    <a:pt x="456620" y="123212"/>
                  </a:lnTo>
                  <a:cubicBezTo>
                    <a:pt x="461585" y="106925"/>
                    <a:pt x="476477" y="96303"/>
                    <a:pt x="494206" y="96303"/>
                  </a:cubicBezTo>
                  <a:cubicBezTo>
                    <a:pt x="511935" y="96303"/>
                    <a:pt x="527537" y="106925"/>
                    <a:pt x="535337" y="122503"/>
                  </a:cubicBezTo>
                  <a:lnTo>
                    <a:pt x="552357" y="157909"/>
                  </a:lnTo>
                  <a:lnTo>
                    <a:pt x="640293" y="18411"/>
                  </a:lnTo>
                  <a:cubicBezTo>
                    <a:pt x="647385" y="7081"/>
                    <a:pt x="660150" y="0"/>
                    <a:pt x="673624" y="0"/>
                  </a:cubicBezTo>
                  <a:cubicBezTo>
                    <a:pt x="687098" y="0"/>
                    <a:pt x="684261" y="708"/>
                    <a:pt x="689225" y="2832"/>
                  </a:cubicBezTo>
                  <a:cubicBezTo>
                    <a:pt x="707664" y="9914"/>
                    <a:pt x="720428" y="28325"/>
                    <a:pt x="719010" y="47443"/>
                  </a:cubicBezTo>
                  <a:lnTo>
                    <a:pt x="713337" y="169947"/>
                  </a:lnTo>
                  <a:lnTo>
                    <a:pt x="816874" y="138082"/>
                  </a:lnTo>
                  <a:cubicBezTo>
                    <a:pt x="820420" y="136666"/>
                    <a:pt x="824675" y="136666"/>
                    <a:pt x="828221" y="136666"/>
                  </a:cubicBezTo>
                  <a:cubicBezTo>
                    <a:pt x="840276" y="136666"/>
                    <a:pt x="853041" y="141623"/>
                    <a:pt x="862260" y="151536"/>
                  </a:cubicBezTo>
                  <a:cubicBezTo>
                    <a:pt x="873607" y="164282"/>
                    <a:pt x="877153" y="182693"/>
                    <a:pt x="870770" y="198272"/>
                  </a:cubicBezTo>
                  <a:lnTo>
                    <a:pt x="847368" y="254921"/>
                  </a:lnTo>
                  <a:lnTo>
                    <a:pt x="968635" y="247131"/>
                  </a:lnTo>
                  <a:close/>
                  <a:moveTo>
                    <a:pt x="823966" y="388754"/>
                  </a:moveTo>
                  <a:lnTo>
                    <a:pt x="973599" y="288202"/>
                  </a:lnTo>
                  <a:lnTo>
                    <a:pt x="779289" y="300240"/>
                  </a:lnTo>
                  <a:lnTo>
                    <a:pt x="831057" y="177736"/>
                  </a:lnTo>
                  <a:lnTo>
                    <a:pt x="667241" y="228012"/>
                  </a:lnTo>
                  <a:lnTo>
                    <a:pt x="675751" y="41070"/>
                  </a:lnTo>
                  <a:lnTo>
                    <a:pt x="547393" y="244299"/>
                  </a:lnTo>
                  <a:lnTo>
                    <a:pt x="496334" y="136666"/>
                  </a:lnTo>
                  <a:lnTo>
                    <a:pt x="460875" y="245007"/>
                  </a:lnTo>
                  <a:lnTo>
                    <a:pt x="302733" y="43903"/>
                  </a:lnTo>
                  <a:lnTo>
                    <a:pt x="338900" y="230137"/>
                  </a:lnTo>
                  <a:lnTo>
                    <a:pt x="167992" y="182693"/>
                  </a:lnTo>
                  <a:lnTo>
                    <a:pt x="237490" y="304489"/>
                  </a:lnTo>
                  <a:lnTo>
                    <a:pt x="41762" y="295991"/>
                  </a:lnTo>
                  <a:lnTo>
                    <a:pt x="206287" y="393711"/>
                  </a:lnTo>
                  <a:lnTo>
                    <a:pt x="109841" y="470187"/>
                  </a:lnTo>
                  <a:lnTo>
                    <a:pt x="216924" y="515506"/>
                  </a:lnTo>
                  <a:lnTo>
                    <a:pt x="114805" y="675540"/>
                  </a:lnTo>
                  <a:lnTo>
                    <a:pt x="323298" y="595523"/>
                  </a:lnTo>
                  <a:lnTo>
                    <a:pt x="345282" y="727940"/>
                  </a:lnTo>
                  <a:lnTo>
                    <a:pt x="434637" y="603312"/>
                  </a:lnTo>
                  <a:lnTo>
                    <a:pt x="542429" y="754140"/>
                  </a:lnTo>
                  <a:lnTo>
                    <a:pt x="628237" y="601896"/>
                  </a:lnTo>
                  <a:lnTo>
                    <a:pt x="735321" y="725107"/>
                  </a:lnTo>
                  <a:lnTo>
                    <a:pt x="737448" y="592691"/>
                  </a:lnTo>
                  <a:lnTo>
                    <a:pt x="957288" y="669167"/>
                  </a:lnTo>
                  <a:lnTo>
                    <a:pt x="831767" y="511258"/>
                  </a:lnTo>
                  <a:lnTo>
                    <a:pt x="931758" y="464522"/>
                  </a:lnTo>
                  <a:lnTo>
                    <a:pt x="824675" y="389462"/>
                  </a:lnTo>
                </a:path>
              </a:pathLst>
            </a:custGeom>
            <a:solidFill>
              <a:schemeClr val="accent6"/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10" name="Group 9">
            <a:extLst>
              <a:ext uri="{FF2B5EF4-FFF2-40B4-BE49-F238E27FC236}">
                <a16:creationId xmlns:a16="http://schemas.microsoft.com/office/drawing/2014/main" id="{7AFE224B-6DC1-3BA3-C67D-6DAD0A90C4AC}"/>
              </a:ext>
            </a:extLst>
          </p:cNvPr>
          <p:cNvGrpSpPr/>
          <p:nvPr/>
        </p:nvGrpSpPr>
        <p:grpSpPr>
          <a:xfrm rot="1008915">
            <a:off x="9472931" y="1496008"/>
            <a:ext cx="2488251" cy="1963544"/>
            <a:chOff x="4313261" y="5391777"/>
            <a:chExt cx="1066037" cy="841238"/>
          </a:xfrm>
        </p:grpSpPr>
        <p:sp>
          <p:nvSpPr>
            <p:cNvPr id="11" name="Freeform 10">
              <a:extLst>
                <a:ext uri="{FF2B5EF4-FFF2-40B4-BE49-F238E27FC236}">
                  <a16:creationId xmlns:a16="http://schemas.microsoft.com/office/drawing/2014/main" id="{80F8D9F1-79C7-27A7-FDC1-1C4D5B2B9877}"/>
                </a:ext>
              </a:extLst>
            </p:cNvPr>
            <p:cNvSpPr/>
            <p:nvPr/>
          </p:nvSpPr>
          <p:spPr>
            <a:xfrm>
              <a:off x="4313261" y="5391777"/>
              <a:ext cx="1065534" cy="841238"/>
            </a:xfrm>
            <a:custGeom>
              <a:avLst/>
              <a:gdLst>
                <a:gd name="connsiteX0" fmla="*/ 1065534 w 1065534"/>
                <a:gd name="connsiteY0" fmla="*/ 289618 h 841238"/>
                <a:gd name="connsiteX1" fmla="*/ 1017312 w 1065534"/>
                <a:gd name="connsiteY1" fmla="*/ 247132 h 841238"/>
                <a:gd name="connsiteX2" fmla="*/ 896045 w 1065534"/>
                <a:gd name="connsiteY2" fmla="*/ 254921 h 841238"/>
                <a:gd name="connsiteX3" fmla="*/ 919447 w 1065534"/>
                <a:gd name="connsiteY3" fmla="*/ 198272 h 841238"/>
                <a:gd name="connsiteX4" fmla="*/ 910937 w 1065534"/>
                <a:gd name="connsiteY4" fmla="*/ 151536 h 841238"/>
                <a:gd name="connsiteX5" fmla="*/ 876898 w 1065534"/>
                <a:gd name="connsiteY5" fmla="*/ 136666 h 841238"/>
                <a:gd name="connsiteX6" fmla="*/ 865551 w 1065534"/>
                <a:gd name="connsiteY6" fmla="*/ 138082 h 841238"/>
                <a:gd name="connsiteX7" fmla="*/ 762014 w 1065534"/>
                <a:gd name="connsiteY7" fmla="*/ 169947 h 841238"/>
                <a:gd name="connsiteX8" fmla="*/ 767687 w 1065534"/>
                <a:gd name="connsiteY8" fmla="*/ 47444 h 841238"/>
                <a:gd name="connsiteX9" fmla="*/ 737902 w 1065534"/>
                <a:gd name="connsiteY9" fmla="*/ 2832 h 841238"/>
                <a:gd name="connsiteX10" fmla="*/ 722301 w 1065534"/>
                <a:gd name="connsiteY10" fmla="*/ 0 h 841238"/>
                <a:gd name="connsiteX11" fmla="*/ 696062 w 1065534"/>
                <a:gd name="connsiteY11" fmla="*/ 9914 h 841238"/>
                <a:gd name="connsiteX12" fmla="*/ 696062 w 1065534"/>
                <a:gd name="connsiteY12" fmla="*/ 9914 h 841238"/>
                <a:gd name="connsiteX13" fmla="*/ 647839 w 1065534"/>
                <a:gd name="connsiteY13" fmla="*/ 52400 h 841238"/>
                <a:gd name="connsiteX14" fmla="*/ 640747 w 1065534"/>
                <a:gd name="connsiteY14" fmla="*/ 60898 h 841238"/>
                <a:gd name="connsiteX15" fmla="*/ 591815 w 1065534"/>
                <a:gd name="connsiteY15" fmla="*/ 138790 h 841238"/>
                <a:gd name="connsiteX16" fmla="*/ 584014 w 1065534"/>
                <a:gd name="connsiteY16" fmla="*/ 123212 h 841238"/>
                <a:gd name="connsiteX17" fmla="*/ 542883 w 1065534"/>
                <a:gd name="connsiteY17" fmla="*/ 97012 h 841238"/>
                <a:gd name="connsiteX18" fmla="*/ 516644 w 1065534"/>
                <a:gd name="connsiteY18" fmla="*/ 106925 h 841238"/>
                <a:gd name="connsiteX19" fmla="*/ 516644 w 1065534"/>
                <a:gd name="connsiteY19" fmla="*/ 106925 h 841238"/>
                <a:gd name="connsiteX20" fmla="*/ 478349 w 1065534"/>
                <a:gd name="connsiteY20" fmla="*/ 140206 h 841238"/>
                <a:gd name="connsiteX21" fmla="*/ 385449 w 1065534"/>
                <a:gd name="connsiteY21" fmla="*/ 21952 h 841238"/>
                <a:gd name="connsiteX22" fmla="*/ 349991 w 1065534"/>
                <a:gd name="connsiteY22" fmla="*/ 4249 h 841238"/>
                <a:gd name="connsiteX23" fmla="*/ 335099 w 1065534"/>
                <a:gd name="connsiteY23" fmla="*/ 7081 h 841238"/>
                <a:gd name="connsiteX24" fmla="*/ 323752 w 1065534"/>
                <a:gd name="connsiteY24" fmla="*/ 14162 h 841238"/>
                <a:gd name="connsiteX25" fmla="*/ 323752 w 1065534"/>
                <a:gd name="connsiteY25" fmla="*/ 14162 h 841238"/>
                <a:gd name="connsiteX26" fmla="*/ 323752 w 1065534"/>
                <a:gd name="connsiteY26" fmla="*/ 14162 h 841238"/>
                <a:gd name="connsiteX27" fmla="*/ 323752 w 1065534"/>
                <a:gd name="connsiteY27" fmla="*/ 14162 h 841238"/>
                <a:gd name="connsiteX28" fmla="*/ 275529 w 1065534"/>
                <a:gd name="connsiteY28" fmla="*/ 56649 h 841238"/>
                <a:gd name="connsiteX29" fmla="*/ 262765 w 1065534"/>
                <a:gd name="connsiteY29" fmla="*/ 94887 h 841238"/>
                <a:gd name="connsiteX30" fmla="*/ 274820 w 1065534"/>
                <a:gd name="connsiteY30" fmla="*/ 157909 h 841238"/>
                <a:gd name="connsiteX31" fmla="*/ 226597 w 1065534"/>
                <a:gd name="connsiteY31" fmla="*/ 144455 h 841238"/>
                <a:gd name="connsiteX32" fmla="*/ 214542 w 1065534"/>
                <a:gd name="connsiteY32" fmla="*/ 143039 h 841238"/>
                <a:gd name="connsiteX33" fmla="*/ 186884 w 1065534"/>
                <a:gd name="connsiteY33" fmla="*/ 154369 h 841238"/>
                <a:gd name="connsiteX34" fmla="*/ 188303 w 1065534"/>
                <a:gd name="connsiteY34" fmla="*/ 152952 h 841238"/>
                <a:gd name="connsiteX35" fmla="*/ 140080 w 1065534"/>
                <a:gd name="connsiteY35" fmla="*/ 195439 h 841238"/>
                <a:gd name="connsiteX36" fmla="*/ 134406 w 1065534"/>
                <a:gd name="connsiteY36" fmla="*/ 201104 h 841238"/>
                <a:gd name="connsiteX37" fmla="*/ 132279 w 1065534"/>
                <a:gd name="connsiteY37" fmla="*/ 247840 h 841238"/>
                <a:gd name="connsiteX38" fmla="*/ 137952 w 1065534"/>
                <a:gd name="connsiteY38" fmla="*/ 257753 h 841238"/>
                <a:gd name="connsiteX39" fmla="*/ 87602 w 1065534"/>
                <a:gd name="connsiteY39" fmla="*/ 255629 h 841238"/>
                <a:gd name="connsiteX40" fmla="*/ 61363 w 1065534"/>
                <a:gd name="connsiteY40" fmla="*/ 265542 h 841238"/>
                <a:gd name="connsiteX41" fmla="*/ 61363 w 1065534"/>
                <a:gd name="connsiteY41" fmla="*/ 265542 h 841238"/>
                <a:gd name="connsiteX42" fmla="*/ 13140 w 1065534"/>
                <a:gd name="connsiteY42" fmla="*/ 308029 h 841238"/>
                <a:gd name="connsiteX43" fmla="*/ 1084 w 1065534"/>
                <a:gd name="connsiteY43" fmla="*/ 328565 h 841238"/>
                <a:gd name="connsiteX44" fmla="*/ 22359 w 1065534"/>
                <a:gd name="connsiteY44" fmla="*/ 377424 h 841238"/>
                <a:gd name="connsiteX45" fmla="*/ 128733 w 1065534"/>
                <a:gd name="connsiteY45" fmla="*/ 440446 h 841238"/>
                <a:gd name="connsiteX46" fmla="*/ 81219 w 1065534"/>
                <a:gd name="connsiteY46" fmla="*/ 482225 h 841238"/>
                <a:gd name="connsiteX47" fmla="*/ 68455 w 1065534"/>
                <a:gd name="connsiteY47" fmla="*/ 520463 h 841238"/>
                <a:gd name="connsiteX48" fmla="*/ 96112 w 1065534"/>
                <a:gd name="connsiteY48" fmla="*/ 554452 h 841238"/>
                <a:gd name="connsiteX49" fmla="*/ 153554 w 1065534"/>
                <a:gd name="connsiteY49" fmla="*/ 578528 h 841238"/>
                <a:gd name="connsiteX50" fmla="*/ 79092 w 1065534"/>
                <a:gd name="connsiteY50" fmla="*/ 695367 h 841238"/>
                <a:gd name="connsiteX51" fmla="*/ 83347 w 1065534"/>
                <a:gd name="connsiteY51" fmla="*/ 746351 h 841238"/>
                <a:gd name="connsiteX52" fmla="*/ 118096 w 1065534"/>
                <a:gd name="connsiteY52" fmla="*/ 763346 h 841238"/>
                <a:gd name="connsiteX53" fmla="*/ 132279 w 1065534"/>
                <a:gd name="connsiteY53" fmla="*/ 760514 h 841238"/>
                <a:gd name="connsiteX54" fmla="*/ 290422 w 1065534"/>
                <a:gd name="connsiteY54" fmla="*/ 699616 h 841238"/>
                <a:gd name="connsiteX55" fmla="*/ 303187 w 1065534"/>
                <a:gd name="connsiteY55" fmla="*/ 776800 h 841238"/>
                <a:gd name="connsiteX56" fmla="*/ 335808 w 1065534"/>
                <a:gd name="connsiteY56" fmla="*/ 813622 h 841238"/>
                <a:gd name="connsiteX57" fmla="*/ 347864 w 1065534"/>
                <a:gd name="connsiteY57" fmla="*/ 815038 h 841238"/>
                <a:gd name="connsiteX58" fmla="*/ 374103 w 1065534"/>
                <a:gd name="connsiteY58" fmla="*/ 805125 h 841238"/>
                <a:gd name="connsiteX59" fmla="*/ 422326 w 1065534"/>
                <a:gd name="connsiteY59" fmla="*/ 762638 h 841238"/>
                <a:gd name="connsiteX60" fmla="*/ 422326 w 1065534"/>
                <a:gd name="connsiteY60" fmla="*/ 762638 h 841238"/>
                <a:gd name="connsiteX61" fmla="*/ 428708 w 1065534"/>
                <a:gd name="connsiteY61" fmla="*/ 756265 h 841238"/>
                <a:gd name="connsiteX62" fmla="*/ 445019 w 1065534"/>
                <a:gd name="connsiteY62" fmla="*/ 733605 h 841238"/>
                <a:gd name="connsiteX63" fmla="*/ 508134 w 1065534"/>
                <a:gd name="connsiteY63" fmla="*/ 822119 h 841238"/>
                <a:gd name="connsiteX64" fmla="*/ 545010 w 1065534"/>
                <a:gd name="connsiteY64" fmla="*/ 841238 h 841238"/>
                <a:gd name="connsiteX65" fmla="*/ 571249 w 1065534"/>
                <a:gd name="connsiteY65" fmla="*/ 831325 h 841238"/>
                <a:gd name="connsiteX66" fmla="*/ 619472 w 1065534"/>
                <a:gd name="connsiteY66" fmla="*/ 788838 h 841238"/>
                <a:gd name="connsiteX67" fmla="*/ 618054 w 1065534"/>
                <a:gd name="connsiteY67" fmla="*/ 789546 h 841238"/>
                <a:gd name="connsiteX68" fmla="*/ 627273 w 1065534"/>
                <a:gd name="connsiteY68" fmla="*/ 778216 h 841238"/>
                <a:gd name="connsiteX69" fmla="*/ 651384 w 1065534"/>
                <a:gd name="connsiteY69" fmla="*/ 735730 h 841238"/>
                <a:gd name="connsiteX70" fmla="*/ 703863 w 1065534"/>
                <a:gd name="connsiteY70" fmla="*/ 795211 h 841238"/>
                <a:gd name="connsiteX71" fmla="*/ 737902 w 1065534"/>
                <a:gd name="connsiteY71" fmla="*/ 810789 h 841238"/>
                <a:gd name="connsiteX72" fmla="*/ 749958 w 1065534"/>
                <a:gd name="connsiteY72" fmla="*/ 808665 h 841238"/>
                <a:gd name="connsiteX73" fmla="*/ 763432 w 1065534"/>
                <a:gd name="connsiteY73" fmla="*/ 800876 h 841238"/>
                <a:gd name="connsiteX74" fmla="*/ 811655 w 1065534"/>
                <a:gd name="connsiteY74" fmla="*/ 758389 h 841238"/>
                <a:gd name="connsiteX75" fmla="*/ 811655 w 1065534"/>
                <a:gd name="connsiteY75" fmla="*/ 758389 h 841238"/>
                <a:gd name="connsiteX76" fmla="*/ 825129 w 1065534"/>
                <a:gd name="connsiteY76" fmla="*/ 728648 h 841238"/>
                <a:gd name="connsiteX77" fmla="*/ 825129 w 1065534"/>
                <a:gd name="connsiteY77" fmla="*/ 710237 h 841238"/>
                <a:gd name="connsiteX78" fmla="*/ 944977 w 1065534"/>
                <a:gd name="connsiteY78" fmla="*/ 752016 h 841238"/>
                <a:gd name="connsiteX79" fmla="*/ 959869 w 1065534"/>
                <a:gd name="connsiteY79" fmla="*/ 754140 h 841238"/>
                <a:gd name="connsiteX80" fmla="*/ 986108 w 1065534"/>
                <a:gd name="connsiteY80" fmla="*/ 744227 h 841238"/>
                <a:gd name="connsiteX81" fmla="*/ 1034331 w 1065534"/>
                <a:gd name="connsiteY81" fmla="*/ 701740 h 841238"/>
                <a:gd name="connsiteX82" fmla="*/ 1034331 w 1065534"/>
                <a:gd name="connsiteY82" fmla="*/ 701740 h 841238"/>
                <a:gd name="connsiteX83" fmla="*/ 1041423 w 1065534"/>
                <a:gd name="connsiteY83" fmla="*/ 693951 h 841238"/>
                <a:gd name="connsiteX84" fmla="*/ 1037877 w 1065534"/>
                <a:gd name="connsiteY84" fmla="*/ 642967 h 841238"/>
                <a:gd name="connsiteX85" fmla="*/ 957033 w 1065534"/>
                <a:gd name="connsiteY85" fmla="*/ 541706 h 841238"/>
                <a:gd name="connsiteX86" fmla="*/ 960579 w 1065534"/>
                <a:gd name="connsiteY86" fmla="*/ 538874 h 841238"/>
                <a:gd name="connsiteX87" fmla="*/ 1008802 w 1065534"/>
                <a:gd name="connsiteY87" fmla="*/ 496387 h 841238"/>
                <a:gd name="connsiteX88" fmla="*/ 1008802 w 1065534"/>
                <a:gd name="connsiteY88" fmla="*/ 496387 h 841238"/>
                <a:gd name="connsiteX89" fmla="*/ 1022275 w 1065534"/>
                <a:gd name="connsiteY89" fmla="*/ 467355 h 841238"/>
                <a:gd name="connsiteX90" fmla="*/ 1002419 w 1065534"/>
                <a:gd name="connsiteY90" fmla="*/ 428408 h 841238"/>
                <a:gd name="connsiteX91" fmla="*/ 955615 w 1065534"/>
                <a:gd name="connsiteY91" fmla="*/ 395127 h 841238"/>
                <a:gd name="connsiteX92" fmla="*/ 998164 w 1065534"/>
                <a:gd name="connsiteY92" fmla="*/ 366802 h 841238"/>
                <a:gd name="connsiteX93" fmla="*/ 1002419 w 1065534"/>
                <a:gd name="connsiteY93" fmla="*/ 363262 h 841238"/>
                <a:gd name="connsiteX94" fmla="*/ 1050642 w 1065534"/>
                <a:gd name="connsiteY94" fmla="*/ 320775 h 841238"/>
                <a:gd name="connsiteX95" fmla="*/ 1050642 w 1065534"/>
                <a:gd name="connsiteY95" fmla="*/ 320775 h 841238"/>
                <a:gd name="connsiteX96" fmla="*/ 1052770 w 1065534"/>
                <a:gd name="connsiteY96" fmla="*/ 318651 h 841238"/>
                <a:gd name="connsiteX97" fmla="*/ 1055606 w 1065534"/>
                <a:gd name="connsiteY97" fmla="*/ 315110 h 841238"/>
                <a:gd name="connsiteX98" fmla="*/ 1064116 w 1065534"/>
                <a:gd name="connsiteY98" fmla="*/ 286786 h 841238"/>
                <a:gd name="connsiteX99" fmla="*/ 118096 w 1065534"/>
                <a:gd name="connsiteY99" fmla="*/ 458857 h 841238"/>
                <a:gd name="connsiteX100" fmla="*/ 118096 w 1065534"/>
                <a:gd name="connsiteY100" fmla="*/ 456025 h 841238"/>
                <a:gd name="connsiteX101" fmla="*/ 118096 w 1065534"/>
                <a:gd name="connsiteY101" fmla="*/ 456025 h 841238"/>
                <a:gd name="connsiteX102" fmla="*/ 117387 w 1065534"/>
                <a:gd name="connsiteY102" fmla="*/ 458857 h 841238"/>
                <a:gd name="connsiteX103" fmla="*/ 128733 w 1065534"/>
                <a:gd name="connsiteY103" fmla="*/ 440446 h 841238"/>
                <a:gd name="connsiteX104" fmla="*/ 128733 w 1065534"/>
                <a:gd name="connsiteY104" fmla="*/ 440446 h 841238"/>
                <a:gd name="connsiteX105" fmla="*/ 128733 w 1065534"/>
                <a:gd name="connsiteY105" fmla="*/ 440446 h 841238"/>
                <a:gd name="connsiteX106" fmla="*/ 128733 w 1065534"/>
                <a:gd name="connsiteY106" fmla="*/ 440446 h 841238"/>
                <a:gd name="connsiteX107" fmla="*/ 316661 w 1065534"/>
                <a:gd name="connsiteY107" fmla="*/ 20535 h 841238"/>
                <a:gd name="connsiteX108" fmla="*/ 316661 w 1065534"/>
                <a:gd name="connsiteY108" fmla="*/ 20535 h 841238"/>
                <a:gd name="connsiteX109" fmla="*/ 316661 w 1065534"/>
                <a:gd name="connsiteY109" fmla="*/ 21243 h 841238"/>
                <a:gd name="connsiteX110" fmla="*/ 316661 w 1065534"/>
                <a:gd name="connsiteY110" fmla="*/ 21243 h 841238"/>
                <a:gd name="connsiteX111" fmla="*/ 873352 w 1065534"/>
                <a:gd name="connsiteY111" fmla="*/ 390170 h 841238"/>
                <a:gd name="connsiteX112" fmla="*/ 825129 w 1065534"/>
                <a:gd name="connsiteY112" fmla="*/ 432657 h 841238"/>
                <a:gd name="connsiteX113" fmla="*/ 915902 w 1065534"/>
                <a:gd name="connsiteY113" fmla="*/ 495679 h 841238"/>
                <a:gd name="connsiteX114" fmla="*/ 881153 w 1065534"/>
                <a:gd name="connsiteY114" fmla="*/ 511966 h 841238"/>
                <a:gd name="connsiteX115" fmla="*/ 832930 w 1065534"/>
                <a:gd name="connsiteY115" fmla="*/ 554452 h 841238"/>
                <a:gd name="connsiteX116" fmla="*/ 893208 w 1065534"/>
                <a:gd name="connsiteY116" fmla="*/ 630221 h 841238"/>
                <a:gd name="connsiteX117" fmla="*/ 786834 w 1065534"/>
                <a:gd name="connsiteY117" fmla="*/ 593399 h 841238"/>
                <a:gd name="connsiteX118" fmla="*/ 738611 w 1065534"/>
                <a:gd name="connsiteY118" fmla="*/ 635885 h 841238"/>
                <a:gd name="connsiteX119" fmla="*/ 738611 w 1065534"/>
                <a:gd name="connsiteY119" fmla="*/ 672707 h 841238"/>
                <a:gd name="connsiteX120" fmla="*/ 677624 w 1065534"/>
                <a:gd name="connsiteY120" fmla="*/ 603312 h 841238"/>
                <a:gd name="connsiteX121" fmla="*/ 629401 w 1065534"/>
                <a:gd name="connsiteY121" fmla="*/ 645799 h 841238"/>
                <a:gd name="connsiteX122" fmla="*/ 578341 w 1065534"/>
                <a:gd name="connsiteY122" fmla="*/ 736438 h 841238"/>
                <a:gd name="connsiteX123" fmla="*/ 484732 w 1065534"/>
                <a:gd name="connsiteY123" fmla="*/ 604729 h 841238"/>
                <a:gd name="connsiteX124" fmla="*/ 436509 w 1065534"/>
                <a:gd name="connsiteY124" fmla="*/ 647215 h 841238"/>
                <a:gd name="connsiteX125" fmla="*/ 392541 w 1065534"/>
                <a:gd name="connsiteY125" fmla="*/ 708821 h 841238"/>
                <a:gd name="connsiteX126" fmla="*/ 374103 w 1065534"/>
                <a:gd name="connsiteY126" fmla="*/ 596939 h 841238"/>
                <a:gd name="connsiteX127" fmla="*/ 165609 w 1065534"/>
                <a:gd name="connsiteY127" fmla="*/ 676956 h 841238"/>
                <a:gd name="connsiteX128" fmla="*/ 267729 w 1065534"/>
                <a:gd name="connsiteY128" fmla="*/ 516923 h 841238"/>
                <a:gd name="connsiteX129" fmla="*/ 164191 w 1065534"/>
                <a:gd name="connsiteY129" fmla="*/ 473019 h 841238"/>
                <a:gd name="connsiteX130" fmla="*/ 208868 w 1065534"/>
                <a:gd name="connsiteY130" fmla="*/ 437614 h 841238"/>
                <a:gd name="connsiteX131" fmla="*/ 257091 w 1065534"/>
                <a:gd name="connsiteY131" fmla="*/ 395127 h 841238"/>
                <a:gd name="connsiteX132" fmla="*/ 174119 w 1065534"/>
                <a:gd name="connsiteY132" fmla="*/ 345559 h 841238"/>
                <a:gd name="connsiteX133" fmla="*/ 240071 w 1065534"/>
                <a:gd name="connsiteY133" fmla="*/ 348392 h 841238"/>
                <a:gd name="connsiteX134" fmla="*/ 288294 w 1065534"/>
                <a:gd name="connsiteY134" fmla="*/ 305905 h 841238"/>
                <a:gd name="connsiteX135" fmla="*/ 257091 w 1065534"/>
                <a:gd name="connsiteY135" fmla="*/ 250672 h 841238"/>
                <a:gd name="connsiteX136" fmla="*/ 341481 w 1065534"/>
                <a:gd name="connsiteY136" fmla="*/ 274040 h 841238"/>
                <a:gd name="connsiteX137" fmla="*/ 389704 w 1065534"/>
                <a:gd name="connsiteY137" fmla="*/ 231553 h 841238"/>
                <a:gd name="connsiteX138" fmla="*/ 380485 w 1065534"/>
                <a:gd name="connsiteY138" fmla="*/ 183401 h 841238"/>
                <a:gd name="connsiteX139" fmla="*/ 463457 w 1065534"/>
                <a:gd name="connsiteY139" fmla="*/ 288910 h 841238"/>
                <a:gd name="connsiteX140" fmla="*/ 511680 w 1065534"/>
                <a:gd name="connsiteY140" fmla="*/ 246423 h 841238"/>
                <a:gd name="connsiteX141" fmla="*/ 518772 w 1065534"/>
                <a:gd name="connsiteY141" fmla="*/ 223764 h 841238"/>
                <a:gd name="connsiteX142" fmla="*/ 549265 w 1065534"/>
                <a:gd name="connsiteY142" fmla="*/ 288202 h 841238"/>
                <a:gd name="connsiteX143" fmla="*/ 597488 w 1065534"/>
                <a:gd name="connsiteY143" fmla="*/ 245715 h 841238"/>
                <a:gd name="connsiteX144" fmla="*/ 675496 w 1065534"/>
                <a:gd name="connsiteY144" fmla="*/ 121796 h 841238"/>
                <a:gd name="connsiteX145" fmla="*/ 668405 w 1065534"/>
                <a:gd name="connsiteY145" fmla="*/ 271207 h 841238"/>
                <a:gd name="connsiteX146" fmla="*/ 832220 w 1065534"/>
                <a:gd name="connsiteY146" fmla="*/ 220931 h 841238"/>
                <a:gd name="connsiteX147" fmla="*/ 780452 w 1065534"/>
                <a:gd name="connsiteY147" fmla="*/ 343435 h 841238"/>
                <a:gd name="connsiteX148" fmla="*/ 958451 w 1065534"/>
                <a:gd name="connsiteY148" fmla="*/ 332105 h 841238"/>
                <a:gd name="connsiteX149" fmla="*/ 873352 w 1065534"/>
                <a:gd name="connsiteY149" fmla="*/ 388754 h 8412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65534" h="841238">
                  <a:moveTo>
                    <a:pt x="1065534" y="289618"/>
                  </a:moveTo>
                  <a:cubicBezTo>
                    <a:pt x="1064116" y="266250"/>
                    <a:pt x="1044260" y="247840"/>
                    <a:pt x="1017312" y="247132"/>
                  </a:cubicBezTo>
                  <a:lnTo>
                    <a:pt x="896045" y="254921"/>
                  </a:lnTo>
                  <a:lnTo>
                    <a:pt x="919447" y="198272"/>
                  </a:lnTo>
                  <a:cubicBezTo>
                    <a:pt x="925830" y="182693"/>
                    <a:pt x="922284" y="164990"/>
                    <a:pt x="910937" y="151536"/>
                  </a:cubicBezTo>
                  <a:cubicBezTo>
                    <a:pt x="901718" y="141623"/>
                    <a:pt x="889662" y="135958"/>
                    <a:pt x="876898" y="136666"/>
                  </a:cubicBezTo>
                  <a:cubicBezTo>
                    <a:pt x="872643" y="136666"/>
                    <a:pt x="869097" y="136666"/>
                    <a:pt x="865551" y="138082"/>
                  </a:cubicBezTo>
                  <a:lnTo>
                    <a:pt x="762014" y="169947"/>
                  </a:lnTo>
                  <a:lnTo>
                    <a:pt x="767687" y="47444"/>
                  </a:lnTo>
                  <a:cubicBezTo>
                    <a:pt x="768396" y="28325"/>
                    <a:pt x="756340" y="9914"/>
                    <a:pt x="737902" y="2832"/>
                  </a:cubicBezTo>
                  <a:cubicBezTo>
                    <a:pt x="732938" y="708"/>
                    <a:pt x="727265" y="0"/>
                    <a:pt x="722301" y="0"/>
                  </a:cubicBezTo>
                  <a:cubicBezTo>
                    <a:pt x="712372" y="0"/>
                    <a:pt x="703153" y="3541"/>
                    <a:pt x="696062" y="9914"/>
                  </a:cubicBezTo>
                  <a:cubicBezTo>
                    <a:pt x="696062" y="9914"/>
                    <a:pt x="696062" y="9914"/>
                    <a:pt x="696062" y="9914"/>
                  </a:cubicBezTo>
                  <a:lnTo>
                    <a:pt x="647839" y="52400"/>
                  </a:lnTo>
                  <a:cubicBezTo>
                    <a:pt x="645002" y="54525"/>
                    <a:pt x="642875" y="57357"/>
                    <a:pt x="640747" y="60898"/>
                  </a:cubicBezTo>
                  <a:lnTo>
                    <a:pt x="591815" y="138790"/>
                  </a:lnTo>
                  <a:lnTo>
                    <a:pt x="584014" y="123212"/>
                  </a:lnTo>
                  <a:cubicBezTo>
                    <a:pt x="576214" y="106925"/>
                    <a:pt x="559903" y="97012"/>
                    <a:pt x="542883" y="97012"/>
                  </a:cubicBezTo>
                  <a:cubicBezTo>
                    <a:pt x="532955" y="97012"/>
                    <a:pt x="523736" y="100552"/>
                    <a:pt x="516644" y="106925"/>
                  </a:cubicBezTo>
                  <a:cubicBezTo>
                    <a:pt x="516644" y="106925"/>
                    <a:pt x="516644" y="106925"/>
                    <a:pt x="516644" y="106925"/>
                  </a:cubicBezTo>
                  <a:lnTo>
                    <a:pt x="478349" y="140206"/>
                  </a:lnTo>
                  <a:lnTo>
                    <a:pt x="385449" y="21952"/>
                  </a:lnTo>
                  <a:cubicBezTo>
                    <a:pt x="376230" y="10622"/>
                    <a:pt x="362756" y="4249"/>
                    <a:pt x="349991" y="4249"/>
                  </a:cubicBezTo>
                  <a:cubicBezTo>
                    <a:pt x="345027" y="4249"/>
                    <a:pt x="340063" y="4957"/>
                    <a:pt x="335099" y="7081"/>
                  </a:cubicBezTo>
                  <a:cubicBezTo>
                    <a:pt x="330844" y="8497"/>
                    <a:pt x="327298" y="11330"/>
                    <a:pt x="323752" y="14162"/>
                  </a:cubicBezTo>
                  <a:cubicBezTo>
                    <a:pt x="323752" y="14162"/>
                    <a:pt x="323752" y="14162"/>
                    <a:pt x="323752" y="14162"/>
                  </a:cubicBezTo>
                  <a:lnTo>
                    <a:pt x="323752" y="14162"/>
                  </a:lnTo>
                  <a:cubicBezTo>
                    <a:pt x="323752" y="14162"/>
                    <a:pt x="323752" y="14162"/>
                    <a:pt x="323752" y="14162"/>
                  </a:cubicBezTo>
                  <a:lnTo>
                    <a:pt x="275529" y="56649"/>
                  </a:lnTo>
                  <a:cubicBezTo>
                    <a:pt x="264892" y="65854"/>
                    <a:pt x="259928" y="80017"/>
                    <a:pt x="262765" y="94887"/>
                  </a:cubicBezTo>
                  <a:lnTo>
                    <a:pt x="274820" y="157909"/>
                  </a:lnTo>
                  <a:lnTo>
                    <a:pt x="226597" y="144455"/>
                  </a:lnTo>
                  <a:cubicBezTo>
                    <a:pt x="222342" y="143039"/>
                    <a:pt x="218796" y="143039"/>
                    <a:pt x="214542" y="143039"/>
                  </a:cubicBezTo>
                  <a:cubicBezTo>
                    <a:pt x="203904" y="143039"/>
                    <a:pt x="193976" y="147287"/>
                    <a:pt x="186884" y="154369"/>
                  </a:cubicBezTo>
                  <a:cubicBezTo>
                    <a:pt x="186884" y="154369"/>
                    <a:pt x="188303" y="152952"/>
                    <a:pt x="188303" y="152952"/>
                  </a:cubicBezTo>
                  <a:lnTo>
                    <a:pt x="140080" y="195439"/>
                  </a:lnTo>
                  <a:cubicBezTo>
                    <a:pt x="137952" y="197564"/>
                    <a:pt x="136534" y="198980"/>
                    <a:pt x="134406" y="201104"/>
                  </a:cubicBezTo>
                  <a:cubicBezTo>
                    <a:pt x="124478" y="214558"/>
                    <a:pt x="123769" y="232261"/>
                    <a:pt x="132279" y="247840"/>
                  </a:cubicBezTo>
                  <a:lnTo>
                    <a:pt x="137952" y="257753"/>
                  </a:lnTo>
                  <a:lnTo>
                    <a:pt x="87602" y="255629"/>
                  </a:lnTo>
                  <a:cubicBezTo>
                    <a:pt x="77674" y="255629"/>
                    <a:pt x="68455" y="259169"/>
                    <a:pt x="61363" y="265542"/>
                  </a:cubicBezTo>
                  <a:cubicBezTo>
                    <a:pt x="61363" y="265542"/>
                    <a:pt x="61363" y="265542"/>
                    <a:pt x="61363" y="265542"/>
                  </a:cubicBezTo>
                  <a:lnTo>
                    <a:pt x="13140" y="308029"/>
                  </a:lnTo>
                  <a:cubicBezTo>
                    <a:pt x="7467" y="312986"/>
                    <a:pt x="2503" y="320067"/>
                    <a:pt x="1084" y="328565"/>
                  </a:cubicBezTo>
                  <a:cubicBezTo>
                    <a:pt x="-3171" y="346975"/>
                    <a:pt x="5339" y="367511"/>
                    <a:pt x="22359" y="377424"/>
                  </a:cubicBezTo>
                  <a:lnTo>
                    <a:pt x="128733" y="440446"/>
                  </a:lnTo>
                  <a:lnTo>
                    <a:pt x="81219" y="482225"/>
                  </a:lnTo>
                  <a:cubicBezTo>
                    <a:pt x="70582" y="491431"/>
                    <a:pt x="65618" y="505593"/>
                    <a:pt x="68455" y="520463"/>
                  </a:cubicBezTo>
                  <a:cubicBezTo>
                    <a:pt x="71291" y="535333"/>
                    <a:pt x="81929" y="548788"/>
                    <a:pt x="96112" y="554452"/>
                  </a:cubicBezTo>
                  <a:lnTo>
                    <a:pt x="153554" y="578528"/>
                  </a:lnTo>
                  <a:lnTo>
                    <a:pt x="79092" y="695367"/>
                  </a:lnTo>
                  <a:cubicBezTo>
                    <a:pt x="69164" y="710946"/>
                    <a:pt x="71291" y="731481"/>
                    <a:pt x="83347" y="746351"/>
                  </a:cubicBezTo>
                  <a:cubicBezTo>
                    <a:pt x="92566" y="756973"/>
                    <a:pt x="105331" y="763346"/>
                    <a:pt x="118096" y="763346"/>
                  </a:cubicBezTo>
                  <a:cubicBezTo>
                    <a:pt x="123060" y="763346"/>
                    <a:pt x="128024" y="762638"/>
                    <a:pt x="132279" y="760514"/>
                  </a:cubicBezTo>
                  <a:lnTo>
                    <a:pt x="290422" y="699616"/>
                  </a:lnTo>
                  <a:lnTo>
                    <a:pt x="303187" y="776800"/>
                  </a:lnTo>
                  <a:cubicBezTo>
                    <a:pt x="306023" y="794503"/>
                    <a:pt x="318788" y="808665"/>
                    <a:pt x="335808" y="813622"/>
                  </a:cubicBezTo>
                  <a:cubicBezTo>
                    <a:pt x="340063" y="815038"/>
                    <a:pt x="344318" y="815038"/>
                    <a:pt x="347864" y="815038"/>
                  </a:cubicBezTo>
                  <a:cubicBezTo>
                    <a:pt x="357792" y="815038"/>
                    <a:pt x="367011" y="811497"/>
                    <a:pt x="374103" y="805125"/>
                  </a:cubicBezTo>
                  <a:lnTo>
                    <a:pt x="422326" y="762638"/>
                  </a:lnTo>
                  <a:cubicBezTo>
                    <a:pt x="422326" y="762638"/>
                    <a:pt x="422326" y="762638"/>
                    <a:pt x="422326" y="762638"/>
                  </a:cubicBezTo>
                  <a:cubicBezTo>
                    <a:pt x="424453" y="760514"/>
                    <a:pt x="426581" y="758389"/>
                    <a:pt x="428708" y="756265"/>
                  </a:cubicBezTo>
                  <a:lnTo>
                    <a:pt x="445019" y="733605"/>
                  </a:lnTo>
                  <a:lnTo>
                    <a:pt x="508134" y="822119"/>
                  </a:lnTo>
                  <a:cubicBezTo>
                    <a:pt x="516644" y="834157"/>
                    <a:pt x="530827" y="841238"/>
                    <a:pt x="545010" y="841238"/>
                  </a:cubicBezTo>
                  <a:cubicBezTo>
                    <a:pt x="554939" y="841238"/>
                    <a:pt x="564158" y="837698"/>
                    <a:pt x="571249" y="831325"/>
                  </a:cubicBezTo>
                  <a:lnTo>
                    <a:pt x="619472" y="788838"/>
                  </a:lnTo>
                  <a:cubicBezTo>
                    <a:pt x="619472" y="788838"/>
                    <a:pt x="618763" y="788838"/>
                    <a:pt x="618054" y="789546"/>
                  </a:cubicBezTo>
                  <a:cubicBezTo>
                    <a:pt x="621600" y="786713"/>
                    <a:pt x="625146" y="782465"/>
                    <a:pt x="627273" y="778216"/>
                  </a:cubicBezTo>
                  <a:lnTo>
                    <a:pt x="651384" y="735730"/>
                  </a:lnTo>
                  <a:lnTo>
                    <a:pt x="703863" y="795211"/>
                  </a:lnTo>
                  <a:cubicBezTo>
                    <a:pt x="713082" y="805125"/>
                    <a:pt x="725137" y="810789"/>
                    <a:pt x="737902" y="810789"/>
                  </a:cubicBezTo>
                  <a:cubicBezTo>
                    <a:pt x="742157" y="810789"/>
                    <a:pt x="745703" y="810789"/>
                    <a:pt x="749958" y="808665"/>
                  </a:cubicBezTo>
                  <a:cubicBezTo>
                    <a:pt x="754922" y="807249"/>
                    <a:pt x="759886" y="804416"/>
                    <a:pt x="763432" y="800876"/>
                  </a:cubicBezTo>
                  <a:lnTo>
                    <a:pt x="811655" y="758389"/>
                  </a:lnTo>
                  <a:cubicBezTo>
                    <a:pt x="811655" y="758389"/>
                    <a:pt x="811655" y="758389"/>
                    <a:pt x="811655" y="758389"/>
                  </a:cubicBezTo>
                  <a:cubicBezTo>
                    <a:pt x="820165" y="751308"/>
                    <a:pt x="825129" y="740686"/>
                    <a:pt x="825129" y="728648"/>
                  </a:cubicBezTo>
                  <a:lnTo>
                    <a:pt x="825129" y="710237"/>
                  </a:lnTo>
                  <a:cubicBezTo>
                    <a:pt x="825129" y="710237"/>
                    <a:pt x="944977" y="752016"/>
                    <a:pt x="944977" y="752016"/>
                  </a:cubicBezTo>
                  <a:cubicBezTo>
                    <a:pt x="949941" y="753432"/>
                    <a:pt x="954905" y="754848"/>
                    <a:pt x="959869" y="754140"/>
                  </a:cubicBezTo>
                  <a:cubicBezTo>
                    <a:pt x="969798" y="754140"/>
                    <a:pt x="979017" y="750600"/>
                    <a:pt x="986108" y="744227"/>
                  </a:cubicBezTo>
                  <a:lnTo>
                    <a:pt x="1034331" y="701740"/>
                  </a:lnTo>
                  <a:cubicBezTo>
                    <a:pt x="1034331" y="701740"/>
                    <a:pt x="1034331" y="701740"/>
                    <a:pt x="1034331" y="701740"/>
                  </a:cubicBezTo>
                  <a:cubicBezTo>
                    <a:pt x="1037168" y="699616"/>
                    <a:pt x="1039295" y="696783"/>
                    <a:pt x="1041423" y="693951"/>
                  </a:cubicBezTo>
                  <a:cubicBezTo>
                    <a:pt x="1051351" y="679081"/>
                    <a:pt x="1049933" y="658545"/>
                    <a:pt x="1037877" y="642967"/>
                  </a:cubicBezTo>
                  <a:lnTo>
                    <a:pt x="957033" y="541706"/>
                  </a:lnTo>
                  <a:cubicBezTo>
                    <a:pt x="958451" y="540999"/>
                    <a:pt x="959160" y="540290"/>
                    <a:pt x="960579" y="538874"/>
                  </a:cubicBezTo>
                  <a:lnTo>
                    <a:pt x="1008802" y="496387"/>
                  </a:lnTo>
                  <a:cubicBezTo>
                    <a:pt x="1008802" y="496387"/>
                    <a:pt x="1008802" y="496387"/>
                    <a:pt x="1008802" y="496387"/>
                  </a:cubicBezTo>
                  <a:cubicBezTo>
                    <a:pt x="1016602" y="489306"/>
                    <a:pt x="1021566" y="479393"/>
                    <a:pt x="1022275" y="467355"/>
                  </a:cubicBezTo>
                  <a:cubicBezTo>
                    <a:pt x="1022275" y="452484"/>
                    <a:pt x="1015184" y="437614"/>
                    <a:pt x="1002419" y="428408"/>
                  </a:cubicBezTo>
                  <a:lnTo>
                    <a:pt x="955615" y="395127"/>
                  </a:lnTo>
                  <a:lnTo>
                    <a:pt x="998164" y="366802"/>
                  </a:lnTo>
                  <a:cubicBezTo>
                    <a:pt x="999583" y="366095"/>
                    <a:pt x="1001001" y="364678"/>
                    <a:pt x="1002419" y="363262"/>
                  </a:cubicBezTo>
                  <a:lnTo>
                    <a:pt x="1050642" y="320775"/>
                  </a:lnTo>
                  <a:cubicBezTo>
                    <a:pt x="1050642" y="320775"/>
                    <a:pt x="1050642" y="320775"/>
                    <a:pt x="1050642" y="320775"/>
                  </a:cubicBezTo>
                  <a:cubicBezTo>
                    <a:pt x="1051351" y="320775"/>
                    <a:pt x="1052060" y="319359"/>
                    <a:pt x="1052770" y="318651"/>
                  </a:cubicBezTo>
                  <a:cubicBezTo>
                    <a:pt x="1054188" y="317235"/>
                    <a:pt x="1054897" y="316527"/>
                    <a:pt x="1055606" y="315110"/>
                  </a:cubicBezTo>
                  <a:cubicBezTo>
                    <a:pt x="1061989" y="307321"/>
                    <a:pt x="1064825" y="297407"/>
                    <a:pt x="1064116" y="286786"/>
                  </a:cubicBezTo>
                  <a:close/>
                  <a:moveTo>
                    <a:pt x="118096" y="458857"/>
                  </a:moveTo>
                  <a:cubicBezTo>
                    <a:pt x="118096" y="458149"/>
                    <a:pt x="118096" y="457441"/>
                    <a:pt x="118096" y="456025"/>
                  </a:cubicBezTo>
                  <a:cubicBezTo>
                    <a:pt x="118096" y="456025"/>
                    <a:pt x="118096" y="456025"/>
                    <a:pt x="118096" y="456025"/>
                  </a:cubicBezTo>
                  <a:cubicBezTo>
                    <a:pt x="118096" y="456733"/>
                    <a:pt x="118096" y="458149"/>
                    <a:pt x="117387" y="458857"/>
                  </a:cubicBezTo>
                  <a:close/>
                  <a:moveTo>
                    <a:pt x="128733" y="440446"/>
                  </a:moveTo>
                  <a:cubicBezTo>
                    <a:pt x="128733" y="440446"/>
                    <a:pt x="128733" y="440446"/>
                    <a:pt x="128733" y="440446"/>
                  </a:cubicBezTo>
                  <a:lnTo>
                    <a:pt x="128733" y="440446"/>
                  </a:lnTo>
                  <a:cubicBezTo>
                    <a:pt x="128733" y="440446"/>
                    <a:pt x="128733" y="440446"/>
                    <a:pt x="128733" y="440446"/>
                  </a:cubicBezTo>
                  <a:close/>
                  <a:moveTo>
                    <a:pt x="316661" y="20535"/>
                  </a:moveTo>
                  <a:cubicBezTo>
                    <a:pt x="316661" y="20535"/>
                    <a:pt x="316661" y="20535"/>
                    <a:pt x="316661" y="20535"/>
                  </a:cubicBezTo>
                  <a:cubicBezTo>
                    <a:pt x="316661" y="20535"/>
                    <a:pt x="316661" y="20535"/>
                    <a:pt x="316661" y="21243"/>
                  </a:cubicBezTo>
                  <a:cubicBezTo>
                    <a:pt x="316661" y="21243"/>
                    <a:pt x="316661" y="21243"/>
                    <a:pt x="316661" y="21243"/>
                  </a:cubicBezTo>
                  <a:close/>
                  <a:moveTo>
                    <a:pt x="873352" y="390170"/>
                  </a:moveTo>
                  <a:lnTo>
                    <a:pt x="825129" y="432657"/>
                  </a:lnTo>
                  <a:lnTo>
                    <a:pt x="915902" y="495679"/>
                  </a:lnTo>
                  <a:lnTo>
                    <a:pt x="881153" y="511966"/>
                  </a:lnTo>
                  <a:lnTo>
                    <a:pt x="832930" y="554452"/>
                  </a:lnTo>
                  <a:lnTo>
                    <a:pt x="893208" y="630221"/>
                  </a:lnTo>
                  <a:lnTo>
                    <a:pt x="786834" y="593399"/>
                  </a:lnTo>
                  <a:lnTo>
                    <a:pt x="738611" y="635885"/>
                  </a:lnTo>
                  <a:lnTo>
                    <a:pt x="738611" y="672707"/>
                  </a:lnTo>
                  <a:cubicBezTo>
                    <a:pt x="738611" y="672707"/>
                    <a:pt x="677624" y="603312"/>
                    <a:pt x="677624" y="603312"/>
                  </a:cubicBezTo>
                  <a:lnTo>
                    <a:pt x="629401" y="645799"/>
                  </a:lnTo>
                  <a:lnTo>
                    <a:pt x="578341" y="736438"/>
                  </a:lnTo>
                  <a:lnTo>
                    <a:pt x="484732" y="604729"/>
                  </a:lnTo>
                  <a:lnTo>
                    <a:pt x="436509" y="647215"/>
                  </a:lnTo>
                  <a:lnTo>
                    <a:pt x="392541" y="708821"/>
                  </a:lnTo>
                  <a:lnTo>
                    <a:pt x="374103" y="596939"/>
                  </a:lnTo>
                  <a:lnTo>
                    <a:pt x="165609" y="676956"/>
                  </a:lnTo>
                  <a:lnTo>
                    <a:pt x="267729" y="516923"/>
                  </a:lnTo>
                  <a:lnTo>
                    <a:pt x="164191" y="473019"/>
                  </a:lnTo>
                  <a:lnTo>
                    <a:pt x="208868" y="437614"/>
                  </a:lnTo>
                  <a:lnTo>
                    <a:pt x="257091" y="395127"/>
                  </a:lnTo>
                  <a:lnTo>
                    <a:pt x="174119" y="345559"/>
                  </a:lnTo>
                  <a:lnTo>
                    <a:pt x="240071" y="348392"/>
                  </a:lnTo>
                  <a:lnTo>
                    <a:pt x="288294" y="305905"/>
                  </a:lnTo>
                  <a:lnTo>
                    <a:pt x="257091" y="250672"/>
                  </a:lnTo>
                  <a:lnTo>
                    <a:pt x="341481" y="274040"/>
                  </a:lnTo>
                  <a:lnTo>
                    <a:pt x="389704" y="231553"/>
                  </a:lnTo>
                  <a:lnTo>
                    <a:pt x="380485" y="183401"/>
                  </a:lnTo>
                  <a:lnTo>
                    <a:pt x="463457" y="288910"/>
                  </a:lnTo>
                  <a:lnTo>
                    <a:pt x="511680" y="246423"/>
                  </a:lnTo>
                  <a:lnTo>
                    <a:pt x="518772" y="223764"/>
                  </a:lnTo>
                  <a:lnTo>
                    <a:pt x="549265" y="288202"/>
                  </a:lnTo>
                  <a:lnTo>
                    <a:pt x="597488" y="245715"/>
                  </a:lnTo>
                  <a:lnTo>
                    <a:pt x="675496" y="121796"/>
                  </a:lnTo>
                  <a:lnTo>
                    <a:pt x="668405" y="271207"/>
                  </a:lnTo>
                  <a:lnTo>
                    <a:pt x="832220" y="220931"/>
                  </a:lnTo>
                  <a:lnTo>
                    <a:pt x="780452" y="343435"/>
                  </a:lnTo>
                  <a:lnTo>
                    <a:pt x="958451" y="332105"/>
                  </a:lnTo>
                  <a:lnTo>
                    <a:pt x="873352" y="388754"/>
                  </a:lnTo>
                  <a:close/>
                </a:path>
              </a:pathLst>
            </a:custGeom>
            <a:solidFill>
              <a:schemeClr val="bg1">
                <a:lumMod val="50000"/>
              </a:schemeClr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2" name="Freeform 11">
              <a:extLst>
                <a:ext uri="{FF2B5EF4-FFF2-40B4-BE49-F238E27FC236}">
                  <a16:creationId xmlns:a16="http://schemas.microsoft.com/office/drawing/2014/main" id="{8526BBDD-883B-CE76-C785-92203AB8BF89}"/>
                </a:ext>
              </a:extLst>
            </p:cNvPr>
            <p:cNvSpPr/>
            <p:nvPr/>
          </p:nvSpPr>
          <p:spPr>
            <a:xfrm>
              <a:off x="4362647" y="5393194"/>
              <a:ext cx="1016651" cy="797335"/>
            </a:xfrm>
            <a:custGeom>
              <a:avLst/>
              <a:gdLst>
                <a:gd name="connsiteX0" fmla="*/ 967926 w 1016651"/>
                <a:gd name="connsiteY0" fmla="*/ 245715 h 797335"/>
                <a:gd name="connsiteX1" fmla="*/ 1016148 w 1016651"/>
                <a:gd name="connsiteY1" fmla="*/ 288202 h 797335"/>
                <a:gd name="connsiteX2" fmla="*/ 1007638 w 1016651"/>
                <a:gd name="connsiteY2" fmla="*/ 316527 h 797335"/>
                <a:gd name="connsiteX3" fmla="*/ 1004802 w 1016651"/>
                <a:gd name="connsiteY3" fmla="*/ 320067 h 797335"/>
                <a:gd name="connsiteX4" fmla="*/ 998419 w 1016651"/>
                <a:gd name="connsiteY4" fmla="*/ 325024 h 797335"/>
                <a:gd name="connsiteX5" fmla="*/ 899846 w 1016651"/>
                <a:gd name="connsiteY5" fmla="*/ 390878 h 797335"/>
                <a:gd name="connsiteX6" fmla="*/ 954451 w 1016651"/>
                <a:gd name="connsiteY6" fmla="*/ 429116 h 797335"/>
                <a:gd name="connsiteX7" fmla="*/ 974308 w 1016651"/>
                <a:gd name="connsiteY7" fmla="*/ 468063 h 797335"/>
                <a:gd name="connsiteX8" fmla="*/ 951615 w 1016651"/>
                <a:gd name="connsiteY8" fmla="*/ 502760 h 797335"/>
                <a:gd name="connsiteX9" fmla="*/ 897718 w 1016651"/>
                <a:gd name="connsiteY9" fmla="*/ 528252 h 797335"/>
                <a:gd name="connsiteX10" fmla="*/ 989200 w 1016651"/>
                <a:gd name="connsiteY10" fmla="*/ 643674 h 797335"/>
                <a:gd name="connsiteX11" fmla="*/ 992746 w 1016651"/>
                <a:gd name="connsiteY11" fmla="*/ 694659 h 797335"/>
                <a:gd name="connsiteX12" fmla="*/ 960125 w 1016651"/>
                <a:gd name="connsiteY12" fmla="*/ 711654 h 797335"/>
                <a:gd name="connsiteX13" fmla="*/ 945232 w 1016651"/>
                <a:gd name="connsiteY13" fmla="*/ 709529 h 797335"/>
                <a:gd name="connsiteX14" fmla="*/ 778580 w 1016651"/>
                <a:gd name="connsiteY14" fmla="*/ 651464 h 797335"/>
                <a:gd name="connsiteX15" fmla="*/ 777161 w 1016651"/>
                <a:gd name="connsiteY15" fmla="*/ 728648 h 797335"/>
                <a:gd name="connsiteX16" fmla="*/ 750213 w 1016651"/>
                <a:gd name="connsiteY16" fmla="*/ 766178 h 797335"/>
                <a:gd name="connsiteX17" fmla="*/ 738157 w 1016651"/>
                <a:gd name="connsiteY17" fmla="*/ 768303 h 797335"/>
                <a:gd name="connsiteX18" fmla="*/ 704118 w 1016651"/>
                <a:gd name="connsiteY18" fmla="*/ 752724 h 797335"/>
                <a:gd name="connsiteX19" fmla="*/ 636747 w 1016651"/>
                <a:gd name="connsiteY19" fmla="*/ 675540 h 797335"/>
                <a:gd name="connsiteX20" fmla="*/ 579305 w 1016651"/>
                <a:gd name="connsiteY20" fmla="*/ 777508 h 797335"/>
                <a:gd name="connsiteX21" fmla="*/ 545266 w 1016651"/>
                <a:gd name="connsiteY21" fmla="*/ 797335 h 797335"/>
                <a:gd name="connsiteX22" fmla="*/ 508389 w 1016651"/>
                <a:gd name="connsiteY22" fmla="*/ 778216 h 797335"/>
                <a:gd name="connsiteX23" fmla="*/ 436055 w 1016651"/>
                <a:gd name="connsiteY23" fmla="*/ 676956 h 797335"/>
                <a:gd name="connsiteX24" fmla="*/ 380031 w 1016651"/>
                <a:gd name="connsiteY24" fmla="*/ 754848 h 797335"/>
                <a:gd name="connsiteX25" fmla="*/ 348119 w 1016651"/>
                <a:gd name="connsiteY25" fmla="*/ 771135 h 797335"/>
                <a:gd name="connsiteX26" fmla="*/ 336063 w 1016651"/>
                <a:gd name="connsiteY26" fmla="*/ 769719 h 797335"/>
                <a:gd name="connsiteX27" fmla="*/ 303442 w 1016651"/>
                <a:gd name="connsiteY27" fmla="*/ 732897 h 797335"/>
                <a:gd name="connsiteX28" fmla="*/ 290677 w 1016651"/>
                <a:gd name="connsiteY28" fmla="*/ 655712 h 797335"/>
                <a:gd name="connsiteX29" fmla="*/ 132534 w 1016651"/>
                <a:gd name="connsiteY29" fmla="*/ 716610 h 797335"/>
                <a:gd name="connsiteX30" fmla="*/ 118351 w 1016651"/>
                <a:gd name="connsiteY30" fmla="*/ 719443 h 797335"/>
                <a:gd name="connsiteX31" fmla="*/ 83602 w 1016651"/>
                <a:gd name="connsiteY31" fmla="*/ 702448 h 797335"/>
                <a:gd name="connsiteX32" fmla="*/ 79347 w 1016651"/>
                <a:gd name="connsiteY32" fmla="*/ 651464 h 797335"/>
                <a:gd name="connsiteX33" fmla="*/ 153809 w 1016651"/>
                <a:gd name="connsiteY33" fmla="*/ 534625 h 797335"/>
                <a:gd name="connsiteX34" fmla="*/ 96367 w 1016651"/>
                <a:gd name="connsiteY34" fmla="*/ 510549 h 797335"/>
                <a:gd name="connsiteX35" fmla="*/ 68710 w 1016651"/>
                <a:gd name="connsiteY35" fmla="*/ 476560 h 797335"/>
                <a:gd name="connsiteX36" fmla="*/ 82893 w 1016651"/>
                <a:gd name="connsiteY36" fmla="*/ 436906 h 797335"/>
                <a:gd name="connsiteX37" fmla="*/ 131825 w 1016651"/>
                <a:gd name="connsiteY37" fmla="*/ 397960 h 797335"/>
                <a:gd name="connsiteX38" fmla="*/ 22614 w 1016651"/>
                <a:gd name="connsiteY38" fmla="*/ 333521 h 797335"/>
                <a:gd name="connsiteX39" fmla="*/ 1340 w 1016651"/>
                <a:gd name="connsiteY39" fmla="*/ 284662 h 797335"/>
                <a:gd name="connsiteX40" fmla="*/ 39634 w 1016651"/>
                <a:gd name="connsiteY40" fmla="*/ 254212 h 797335"/>
                <a:gd name="connsiteX41" fmla="*/ 164446 w 1016651"/>
                <a:gd name="connsiteY41" fmla="*/ 259878 h 797335"/>
                <a:gd name="connsiteX42" fmla="*/ 132534 w 1016651"/>
                <a:gd name="connsiteY42" fmla="*/ 203936 h 797335"/>
                <a:gd name="connsiteX43" fmla="*/ 134662 w 1016651"/>
                <a:gd name="connsiteY43" fmla="*/ 157201 h 797335"/>
                <a:gd name="connsiteX44" fmla="*/ 165865 w 1016651"/>
                <a:gd name="connsiteY44" fmla="*/ 141623 h 797335"/>
                <a:gd name="connsiteX45" fmla="*/ 177920 w 1016651"/>
                <a:gd name="connsiteY45" fmla="*/ 143039 h 797335"/>
                <a:gd name="connsiteX46" fmla="*/ 285713 w 1016651"/>
                <a:gd name="connsiteY46" fmla="*/ 172780 h 797335"/>
                <a:gd name="connsiteX47" fmla="*/ 262311 w 1016651"/>
                <a:gd name="connsiteY47" fmla="*/ 50984 h 797335"/>
                <a:gd name="connsiteX48" fmla="*/ 285713 w 1016651"/>
                <a:gd name="connsiteY48" fmla="*/ 5665 h 797335"/>
                <a:gd name="connsiteX49" fmla="*/ 300605 w 1016651"/>
                <a:gd name="connsiteY49" fmla="*/ 2832 h 797335"/>
                <a:gd name="connsiteX50" fmla="*/ 336063 w 1016651"/>
                <a:gd name="connsiteY50" fmla="*/ 20535 h 797335"/>
                <a:gd name="connsiteX51" fmla="*/ 444565 w 1016651"/>
                <a:gd name="connsiteY51" fmla="*/ 158617 h 797335"/>
                <a:gd name="connsiteX52" fmla="*/ 456620 w 1016651"/>
                <a:gd name="connsiteY52" fmla="*/ 123212 h 797335"/>
                <a:gd name="connsiteX53" fmla="*/ 494206 w 1016651"/>
                <a:gd name="connsiteY53" fmla="*/ 96303 h 797335"/>
                <a:gd name="connsiteX54" fmla="*/ 535337 w 1016651"/>
                <a:gd name="connsiteY54" fmla="*/ 122503 h 797335"/>
                <a:gd name="connsiteX55" fmla="*/ 552357 w 1016651"/>
                <a:gd name="connsiteY55" fmla="*/ 157909 h 797335"/>
                <a:gd name="connsiteX56" fmla="*/ 640293 w 1016651"/>
                <a:gd name="connsiteY56" fmla="*/ 18411 h 797335"/>
                <a:gd name="connsiteX57" fmla="*/ 673624 w 1016651"/>
                <a:gd name="connsiteY57" fmla="*/ 0 h 797335"/>
                <a:gd name="connsiteX58" fmla="*/ 689225 w 1016651"/>
                <a:gd name="connsiteY58" fmla="*/ 2832 h 797335"/>
                <a:gd name="connsiteX59" fmla="*/ 719010 w 1016651"/>
                <a:gd name="connsiteY59" fmla="*/ 47443 h 797335"/>
                <a:gd name="connsiteX60" fmla="*/ 713337 w 1016651"/>
                <a:gd name="connsiteY60" fmla="*/ 169947 h 797335"/>
                <a:gd name="connsiteX61" fmla="*/ 816874 w 1016651"/>
                <a:gd name="connsiteY61" fmla="*/ 138082 h 797335"/>
                <a:gd name="connsiteX62" fmla="*/ 828221 w 1016651"/>
                <a:gd name="connsiteY62" fmla="*/ 136666 h 797335"/>
                <a:gd name="connsiteX63" fmla="*/ 862260 w 1016651"/>
                <a:gd name="connsiteY63" fmla="*/ 151536 h 797335"/>
                <a:gd name="connsiteX64" fmla="*/ 870770 w 1016651"/>
                <a:gd name="connsiteY64" fmla="*/ 198272 h 797335"/>
                <a:gd name="connsiteX65" fmla="*/ 847368 w 1016651"/>
                <a:gd name="connsiteY65" fmla="*/ 254921 h 797335"/>
                <a:gd name="connsiteX66" fmla="*/ 968635 w 1016651"/>
                <a:gd name="connsiteY66" fmla="*/ 247131 h 797335"/>
                <a:gd name="connsiteX67" fmla="*/ 823966 w 1016651"/>
                <a:gd name="connsiteY67" fmla="*/ 388754 h 797335"/>
                <a:gd name="connsiteX68" fmla="*/ 973599 w 1016651"/>
                <a:gd name="connsiteY68" fmla="*/ 288202 h 797335"/>
                <a:gd name="connsiteX69" fmla="*/ 779289 w 1016651"/>
                <a:gd name="connsiteY69" fmla="*/ 300240 h 797335"/>
                <a:gd name="connsiteX70" fmla="*/ 831057 w 1016651"/>
                <a:gd name="connsiteY70" fmla="*/ 177736 h 797335"/>
                <a:gd name="connsiteX71" fmla="*/ 667241 w 1016651"/>
                <a:gd name="connsiteY71" fmla="*/ 228012 h 797335"/>
                <a:gd name="connsiteX72" fmla="*/ 675751 w 1016651"/>
                <a:gd name="connsiteY72" fmla="*/ 41070 h 797335"/>
                <a:gd name="connsiteX73" fmla="*/ 547393 w 1016651"/>
                <a:gd name="connsiteY73" fmla="*/ 244299 h 797335"/>
                <a:gd name="connsiteX74" fmla="*/ 496334 w 1016651"/>
                <a:gd name="connsiteY74" fmla="*/ 136666 h 797335"/>
                <a:gd name="connsiteX75" fmla="*/ 460875 w 1016651"/>
                <a:gd name="connsiteY75" fmla="*/ 245007 h 797335"/>
                <a:gd name="connsiteX76" fmla="*/ 302733 w 1016651"/>
                <a:gd name="connsiteY76" fmla="*/ 43903 h 797335"/>
                <a:gd name="connsiteX77" fmla="*/ 338900 w 1016651"/>
                <a:gd name="connsiteY77" fmla="*/ 230137 h 797335"/>
                <a:gd name="connsiteX78" fmla="*/ 167992 w 1016651"/>
                <a:gd name="connsiteY78" fmla="*/ 182693 h 797335"/>
                <a:gd name="connsiteX79" fmla="*/ 237490 w 1016651"/>
                <a:gd name="connsiteY79" fmla="*/ 304489 h 797335"/>
                <a:gd name="connsiteX80" fmla="*/ 41762 w 1016651"/>
                <a:gd name="connsiteY80" fmla="*/ 295991 h 797335"/>
                <a:gd name="connsiteX81" fmla="*/ 206287 w 1016651"/>
                <a:gd name="connsiteY81" fmla="*/ 393711 h 797335"/>
                <a:gd name="connsiteX82" fmla="*/ 109841 w 1016651"/>
                <a:gd name="connsiteY82" fmla="*/ 470187 h 797335"/>
                <a:gd name="connsiteX83" fmla="*/ 216924 w 1016651"/>
                <a:gd name="connsiteY83" fmla="*/ 515506 h 797335"/>
                <a:gd name="connsiteX84" fmla="*/ 114805 w 1016651"/>
                <a:gd name="connsiteY84" fmla="*/ 675540 h 797335"/>
                <a:gd name="connsiteX85" fmla="*/ 323298 w 1016651"/>
                <a:gd name="connsiteY85" fmla="*/ 595523 h 797335"/>
                <a:gd name="connsiteX86" fmla="*/ 345282 w 1016651"/>
                <a:gd name="connsiteY86" fmla="*/ 727940 h 797335"/>
                <a:gd name="connsiteX87" fmla="*/ 434637 w 1016651"/>
                <a:gd name="connsiteY87" fmla="*/ 603312 h 797335"/>
                <a:gd name="connsiteX88" fmla="*/ 542429 w 1016651"/>
                <a:gd name="connsiteY88" fmla="*/ 754140 h 797335"/>
                <a:gd name="connsiteX89" fmla="*/ 628237 w 1016651"/>
                <a:gd name="connsiteY89" fmla="*/ 601896 h 797335"/>
                <a:gd name="connsiteX90" fmla="*/ 735321 w 1016651"/>
                <a:gd name="connsiteY90" fmla="*/ 725107 h 797335"/>
                <a:gd name="connsiteX91" fmla="*/ 737448 w 1016651"/>
                <a:gd name="connsiteY91" fmla="*/ 592691 h 797335"/>
                <a:gd name="connsiteX92" fmla="*/ 957288 w 1016651"/>
                <a:gd name="connsiteY92" fmla="*/ 669167 h 797335"/>
                <a:gd name="connsiteX93" fmla="*/ 831767 w 1016651"/>
                <a:gd name="connsiteY93" fmla="*/ 511258 h 797335"/>
                <a:gd name="connsiteX94" fmla="*/ 931758 w 1016651"/>
                <a:gd name="connsiteY94" fmla="*/ 464522 h 797335"/>
                <a:gd name="connsiteX95" fmla="*/ 824675 w 1016651"/>
                <a:gd name="connsiteY95" fmla="*/ 389462 h 79733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</a:cxnLst>
              <a:rect l="l" t="t" r="r" b="b"/>
              <a:pathLst>
                <a:path w="1016651" h="797335">
                  <a:moveTo>
                    <a:pt x="967926" y="245715"/>
                  </a:moveTo>
                  <a:cubicBezTo>
                    <a:pt x="994874" y="245715"/>
                    <a:pt x="1014021" y="264834"/>
                    <a:pt x="1016148" y="288202"/>
                  </a:cubicBezTo>
                  <a:cubicBezTo>
                    <a:pt x="1018276" y="311570"/>
                    <a:pt x="1013312" y="309445"/>
                    <a:pt x="1007638" y="316527"/>
                  </a:cubicBezTo>
                  <a:cubicBezTo>
                    <a:pt x="1006929" y="317942"/>
                    <a:pt x="1005511" y="318651"/>
                    <a:pt x="1004802" y="320067"/>
                  </a:cubicBezTo>
                  <a:cubicBezTo>
                    <a:pt x="1002674" y="322191"/>
                    <a:pt x="1000547" y="323608"/>
                    <a:pt x="998419" y="325024"/>
                  </a:cubicBezTo>
                  <a:lnTo>
                    <a:pt x="899846" y="390878"/>
                  </a:lnTo>
                  <a:lnTo>
                    <a:pt x="954451" y="429116"/>
                  </a:lnTo>
                  <a:cubicBezTo>
                    <a:pt x="967216" y="438322"/>
                    <a:pt x="975017" y="453192"/>
                    <a:pt x="974308" y="468063"/>
                  </a:cubicBezTo>
                  <a:cubicBezTo>
                    <a:pt x="974308" y="482933"/>
                    <a:pt x="965089" y="496387"/>
                    <a:pt x="951615" y="502760"/>
                  </a:cubicBezTo>
                  <a:lnTo>
                    <a:pt x="897718" y="528252"/>
                  </a:lnTo>
                  <a:lnTo>
                    <a:pt x="989200" y="643674"/>
                  </a:lnTo>
                  <a:cubicBezTo>
                    <a:pt x="1001256" y="658545"/>
                    <a:pt x="1002674" y="679789"/>
                    <a:pt x="992746" y="694659"/>
                  </a:cubicBezTo>
                  <a:cubicBezTo>
                    <a:pt x="985655" y="705989"/>
                    <a:pt x="972889" y="711654"/>
                    <a:pt x="960125" y="711654"/>
                  </a:cubicBezTo>
                  <a:cubicBezTo>
                    <a:pt x="947360" y="711654"/>
                    <a:pt x="950197" y="710945"/>
                    <a:pt x="945232" y="709529"/>
                  </a:cubicBezTo>
                  <a:lnTo>
                    <a:pt x="778580" y="651464"/>
                  </a:lnTo>
                  <a:lnTo>
                    <a:pt x="777161" y="728648"/>
                  </a:lnTo>
                  <a:cubicBezTo>
                    <a:pt x="777161" y="746351"/>
                    <a:pt x="765815" y="760513"/>
                    <a:pt x="750213" y="766178"/>
                  </a:cubicBezTo>
                  <a:cubicBezTo>
                    <a:pt x="745958" y="767594"/>
                    <a:pt x="742412" y="768303"/>
                    <a:pt x="738157" y="768303"/>
                  </a:cubicBezTo>
                  <a:cubicBezTo>
                    <a:pt x="725393" y="768303"/>
                    <a:pt x="712628" y="762638"/>
                    <a:pt x="704118" y="752724"/>
                  </a:cubicBezTo>
                  <a:lnTo>
                    <a:pt x="636747" y="675540"/>
                  </a:lnTo>
                  <a:lnTo>
                    <a:pt x="579305" y="777508"/>
                  </a:lnTo>
                  <a:cubicBezTo>
                    <a:pt x="572214" y="789546"/>
                    <a:pt x="559449" y="797335"/>
                    <a:pt x="545266" y="797335"/>
                  </a:cubicBezTo>
                  <a:cubicBezTo>
                    <a:pt x="531082" y="797335"/>
                    <a:pt x="516899" y="790254"/>
                    <a:pt x="508389" y="778216"/>
                  </a:cubicBezTo>
                  <a:lnTo>
                    <a:pt x="436055" y="676956"/>
                  </a:lnTo>
                  <a:lnTo>
                    <a:pt x="380031" y="754848"/>
                  </a:lnTo>
                  <a:cubicBezTo>
                    <a:pt x="372230" y="765470"/>
                    <a:pt x="360884" y="771135"/>
                    <a:pt x="348119" y="771135"/>
                  </a:cubicBezTo>
                  <a:cubicBezTo>
                    <a:pt x="335354" y="771135"/>
                    <a:pt x="339609" y="771135"/>
                    <a:pt x="336063" y="769719"/>
                  </a:cubicBezTo>
                  <a:cubicBezTo>
                    <a:pt x="319043" y="764762"/>
                    <a:pt x="306279" y="750600"/>
                    <a:pt x="303442" y="732897"/>
                  </a:cubicBezTo>
                  <a:lnTo>
                    <a:pt x="290677" y="655712"/>
                  </a:lnTo>
                  <a:lnTo>
                    <a:pt x="132534" y="716610"/>
                  </a:lnTo>
                  <a:cubicBezTo>
                    <a:pt x="127570" y="718735"/>
                    <a:pt x="123315" y="719443"/>
                    <a:pt x="118351" y="719443"/>
                  </a:cubicBezTo>
                  <a:cubicBezTo>
                    <a:pt x="105586" y="719443"/>
                    <a:pt x="92112" y="713778"/>
                    <a:pt x="83602" y="702448"/>
                  </a:cubicBezTo>
                  <a:cubicBezTo>
                    <a:pt x="71546" y="687578"/>
                    <a:pt x="69419" y="667043"/>
                    <a:pt x="79347" y="651464"/>
                  </a:cubicBezTo>
                  <a:lnTo>
                    <a:pt x="153809" y="534625"/>
                  </a:lnTo>
                  <a:lnTo>
                    <a:pt x="96367" y="510549"/>
                  </a:lnTo>
                  <a:cubicBezTo>
                    <a:pt x="82184" y="504884"/>
                    <a:pt x="71546" y="491430"/>
                    <a:pt x="68710" y="476560"/>
                  </a:cubicBezTo>
                  <a:cubicBezTo>
                    <a:pt x="65873" y="461690"/>
                    <a:pt x="71546" y="446111"/>
                    <a:pt x="82893" y="436906"/>
                  </a:cubicBezTo>
                  <a:lnTo>
                    <a:pt x="131825" y="397960"/>
                  </a:lnTo>
                  <a:lnTo>
                    <a:pt x="22614" y="333521"/>
                  </a:lnTo>
                  <a:cubicBezTo>
                    <a:pt x="5595" y="323608"/>
                    <a:pt x="-3625" y="303072"/>
                    <a:pt x="1340" y="284662"/>
                  </a:cubicBezTo>
                  <a:cubicBezTo>
                    <a:pt x="5595" y="266959"/>
                    <a:pt x="21196" y="254212"/>
                    <a:pt x="39634" y="254212"/>
                  </a:cubicBezTo>
                  <a:lnTo>
                    <a:pt x="164446" y="259878"/>
                  </a:lnTo>
                  <a:lnTo>
                    <a:pt x="132534" y="203936"/>
                  </a:lnTo>
                  <a:cubicBezTo>
                    <a:pt x="124024" y="189066"/>
                    <a:pt x="124733" y="170655"/>
                    <a:pt x="134662" y="157201"/>
                  </a:cubicBezTo>
                  <a:cubicBezTo>
                    <a:pt x="142462" y="147287"/>
                    <a:pt x="153809" y="141623"/>
                    <a:pt x="165865" y="141623"/>
                  </a:cubicBezTo>
                  <a:cubicBezTo>
                    <a:pt x="177920" y="141623"/>
                    <a:pt x="173665" y="141623"/>
                    <a:pt x="177920" y="143039"/>
                  </a:cubicBezTo>
                  <a:lnTo>
                    <a:pt x="285713" y="172780"/>
                  </a:lnTo>
                  <a:lnTo>
                    <a:pt x="262311" y="50984"/>
                  </a:lnTo>
                  <a:cubicBezTo>
                    <a:pt x="258765" y="31865"/>
                    <a:pt x="267984" y="12746"/>
                    <a:pt x="285713" y="5665"/>
                  </a:cubicBezTo>
                  <a:cubicBezTo>
                    <a:pt x="290677" y="3541"/>
                    <a:pt x="295641" y="2832"/>
                    <a:pt x="300605" y="2832"/>
                  </a:cubicBezTo>
                  <a:cubicBezTo>
                    <a:pt x="314079" y="2832"/>
                    <a:pt x="327553" y="9205"/>
                    <a:pt x="336063" y="20535"/>
                  </a:cubicBezTo>
                  <a:lnTo>
                    <a:pt x="444565" y="158617"/>
                  </a:lnTo>
                  <a:lnTo>
                    <a:pt x="456620" y="123212"/>
                  </a:lnTo>
                  <a:cubicBezTo>
                    <a:pt x="461585" y="106925"/>
                    <a:pt x="476477" y="96303"/>
                    <a:pt x="494206" y="96303"/>
                  </a:cubicBezTo>
                  <a:cubicBezTo>
                    <a:pt x="511935" y="96303"/>
                    <a:pt x="527537" y="106925"/>
                    <a:pt x="535337" y="122503"/>
                  </a:cubicBezTo>
                  <a:lnTo>
                    <a:pt x="552357" y="157909"/>
                  </a:lnTo>
                  <a:lnTo>
                    <a:pt x="640293" y="18411"/>
                  </a:lnTo>
                  <a:cubicBezTo>
                    <a:pt x="647385" y="7081"/>
                    <a:pt x="660150" y="0"/>
                    <a:pt x="673624" y="0"/>
                  </a:cubicBezTo>
                  <a:cubicBezTo>
                    <a:pt x="687098" y="0"/>
                    <a:pt x="684261" y="708"/>
                    <a:pt x="689225" y="2832"/>
                  </a:cubicBezTo>
                  <a:cubicBezTo>
                    <a:pt x="707664" y="9914"/>
                    <a:pt x="720428" y="28325"/>
                    <a:pt x="719010" y="47443"/>
                  </a:cubicBezTo>
                  <a:lnTo>
                    <a:pt x="713337" y="169947"/>
                  </a:lnTo>
                  <a:lnTo>
                    <a:pt x="816874" y="138082"/>
                  </a:lnTo>
                  <a:cubicBezTo>
                    <a:pt x="820420" y="136666"/>
                    <a:pt x="824675" y="136666"/>
                    <a:pt x="828221" y="136666"/>
                  </a:cubicBezTo>
                  <a:cubicBezTo>
                    <a:pt x="840276" y="136666"/>
                    <a:pt x="853041" y="141623"/>
                    <a:pt x="862260" y="151536"/>
                  </a:cubicBezTo>
                  <a:cubicBezTo>
                    <a:pt x="873607" y="164282"/>
                    <a:pt x="877153" y="182693"/>
                    <a:pt x="870770" y="198272"/>
                  </a:cubicBezTo>
                  <a:lnTo>
                    <a:pt x="847368" y="254921"/>
                  </a:lnTo>
                  <a:lnTo>
                    <a:pt x="968635" y="247131"/>
                  </a:lnTo>
                  <a:close/>
                  <a:moveTo>
                    <a:pt x="823966" y="388754"/>
                  </a:moveTo>
                  <a:lnTo>
                    <a:pt x="973599" y="288202"/>
                  </a:lnTo>
                  <a:lnTo>
                    <a:pt x="779289" y="300240"/>
                  </a:lnTo>
                  <a:lnTo>
                    <a:pt x="831057" y="177736"/>
                  </a:lnTo>
                  <a:lnTo>
                    <a:pt x="667241" y="228012"/>
                  </a:lnTo>
                  <a:lnTo>
                    <a:pt x="675751" y="41070"/>
                  </a:lnTo>
                  <a:lnTo>
                    <a:pt x="547393" y="244299"/>
                  </a:lnTo>
                  <a:lnTo>
                    <a:pt x="496334" y="136666"/>
                  </a:lnTo>
                  <a:lnTo>
                    <a:pt x="460875" y="245007"/>
                  </a:lnTo>
                  <a:lnTo>
                    <a:pt x="302733" y="43903"/>
                  </a:lnTo>
                  <a:lnTo>
                    <a:pt x="338900" y="230137"/>
                  </a:lnTo>
                  <a:lnTo>
                    <a:pt x="167992" y="182693"/>
                  </a:lnTo>
                  <a:lnTo>
                    <a:pt x="237490" y="304489"/>
                  </a:lnTo>
                  <a:lnTo>
                    <a:pt x="41762" y="295991"/>
                  </a:lnTo>
                  <a:lnTo>
                    <a:pt x="206287" y="393711"/>
                  </a:lnTo>
                  <a:lnTo>
                    <a:pt x="109841" y="470187"/>
                  </a:lnTo>
                  <a:lnTo>
                    <a:pt x="216924" y="515506"/>
                  </a:lnTo>
                  <a:lnTo>
                    <a:pt x="114805" y="675540"/>
                  </a:lnTo>
                  <a:lnTo>
                    <a:pt x="323298" y="595523"/>
                  </a:lnTo>
                  <a:lnTo>
                    <a:pt x="345282" y="727940"/>
                  </a:lnTo>
                  <a:lnTo>
                    <a:pt x="434637" y="603312"/>
                  </a:lnTo>
                  <a:lnTo>
                    <a:pt x="542429" y="754140"/>
                  </a:lnTo>
                  <a:lnTo>
                    <a:pt x="628237" y="601896"/>
                  </a:lnTo>
                  <a:lnTo>
                    <a:pt x="735321" y="725107"/>
                  </a:lnTo>
                  <a:lnTo>
                    <a:pt x="737448" y="592691"/>
                  </a:lnTo>
                  <a:lnTo>
                    <a:pt x="957288" y="669167"/>
                  </a:lnTo>
                  <a:lnTo>
                    <a:pt x="831767" y="511258"/>
                  </a:lnTo>
                  <a:lnTo>
                    <a:pt x="931758" y="464522"/>
                  </a:lnTo>
                  <a:lnTo>
                    <a:pt x="824675" y="389462"/>
                  </a:lnTo>
                </a:path>
              </a:pathLst>
            </a:custGeom>
            <a:solidFill>
              <a:schemeClr val="bg1"/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13" name="Freeform 12">
            <a:extLst>
              <a:ext uri="{FF2B5EF4-FFF2-40B4-BE49-F238E27FC236}">
                <a16:creationId xmlns:a16="http://schemas.microsoft.com/office/drawing/2014/main" id="{82DDB2BD-9CEA-C953-BB2D-EEE33D50D732}"/>
              </a:ext>
            </a:extLst>
          </p:cNvPr>
          <p:cNvSpPr/>
          <p:nvPr/>
        </p:nvSpPr>
        <p:spPr>
          <a:xfrm rot="791818">
            <a:off x="10187311" y="2299790"/>
            <a:ext cx="1120868" cy="529302"/>
          </a:xfrm>
          <a:custGeom>
            <a:avLst/>
            <a:gdLst>
              <a:gd name="connsiteX0" fmla="*/ 290047 w 589312"/>
              <a:gd name="connsiteY0" fmla="*/ 3541 h 278288"/>
              <a:gd name="connsiteX1" fmla="*/ 202820 w 589312"/>
              <a:gd name="connsiteY1" fmla="*/ 87806 h 278288"/>
              <a:gd name="connsiteX2" fmla="*/ 202820 w 589312"/>
              <a:gd name="connsiteY2" fmla="*/ 194023 h 278288"/>
              <a:gd name="connsiteX3" fmla="*/ 290047 w 589312"/>
              <a:gd name="connsiteY3" fmla="*/ 278289 h 278288"/>
              <a:gd name="connsiteX4" fmla="*/ 377274 w 589312"/>
              <a:gd name="connsiteY4" fmla="*/ 194023 h 278288"/>
              <a:gd name="connsiteX5" fmla="*/ 377274 w 589312"/>
              <a:gd name="connsiteY5" fmla="*/ 87806 h 278288"/>
              <a:gd name="connsiteX6" fmla="*/ 290047 w 589312"/>
              <a:gd name="connsiteY6" fmla="*/ 3541 h 278288"/>
              <a:gd name="connsiteX7" fmla="*/ 314867 w 589312"/>
              <a:gd name="connsiteY7" fmla="*/ 194731 h 278288"/>
              <a:gd name="connsiteX8" fmla="*/ 290047 w 589312"/>
              <a:gd name="connsiteY8" fmla="*/ 222347 h 278288"/>
              <a:gd name="connsiteX9" fmla="*/ 265226 w 589312"/>
              <a:gd name="connsiteY9" fmla="*/ 194731 h 278288"/>
              <a:gd name="connsiteX10" fmla="*/ 265226 w 589312"/>
              <a:gd name="connsiteY10" fmla="*/ 87806 h 278288"/>
              <a:gd name="connsiteX11" fmla="*/ 290047 w 589312"/>
              <a:gd name="connsiteY11" fmla="*/ 59481 h 278288"/>
              <a:gd name="connsiteX12" fmla="*/ 314867 w 589312"/>
              <a:gd name="connsiteY12" fmla="*/ 87806 h 278288"/>
              <a:gd name="connsiteX13" fmla="*/ 314867 w 589312"/>
              <a:gd name="connsiteY13" fmla="*/ 194731 h 278288"/>
              <a:gd name="connsiteX14" fmla="*/ 434715 w 589312"/>
              <a:gd name="connsiteY14" fmla="*/ 93471 h 278288"/>
              <a:gd name="connsiteX15" fmla="*/ 472301 w 589312"/>
              <a:gd name="connsiteY15" fmla="*/ 58774 h 278288"/>
              <a:gd name="connsiteX16" fmla="*/ 472301 w 589312"/>
              <a:gd name="connsiteY16" fmla="*/ 34697 h 278288"/>
              <a:gd name="connsiteX17" fmla="*/ 434715 w 589312"/>
              <a:gd name="connsiteY17" fmla="*/ 0 h 278288"/>
              <a:gd name="connsiteX18" fmla="*/ 397130 w 589312"/>
              <a:gd name="connsiteY18" fmla="*/ 34697 h 278288"/>
              <a:gd name="connsiteX19" fmla="*/ 397130 w 589312"/>
              <a:gd name="connsiteY19" fmla="*/ 58774 h 278288"/>
              <a:gd name="connsiteX20" fmla="*/ 434715 w 589312"/>
              <a:gd name="connsiteY20" fmla="*/ 93471 h 278288"/>
              <a:gd name="connsiteX21" fmla="*/ 426206 w 589312"/>
              <a:gd name="connsiteY21" fmla="*/ 35406 h 278288"/>
              <a:gd name="connsiteX22" fmla="*/ 434715 w 589312"/>
              <a:gd name="connsiteY22" fmla="*/ 25492 h 278288"/>
              <a:gd name="connsiteX23" fmla="*/ 443225 w 589312"/>
              <a:gd name="connsiteY23" fmla="*/ 35406 h 278288"/>
              <a:gd name="connsiteX24" fmla="*/ 443225 w 589312"/>
              <a:gd name="connsiteY24" fmla="*/ 57357 h 278288"/>
              <a:gd name="connsiteX25" fmla="*/ 434715 w 589312"/>
              <a:gd name="connsiteY25" fmla="*/ 67271 h 278288"/>
              <a:gd name="connsiteX26" fmla="*/ 426206 w 589312"/>
              <a:gd name="connsiteY26" fmla="*/ 57357 h 278288"/>
              <a:gd name="connsiteX27" fmla="*/ 426206 w 589312"/>
              <a:gd name="connsiteY27" fmla="*/ 35406 h 278288"/>
              <a:gd name="connsiteX28" fmla="*/ 551018 w 589312"/>
              <a:gd name="connsiteY28" fmla="*/ 1416 h 278288"/>
              <a:gd name="connsiteX29" fmla="*/ 465919 w 589312"/>
              <a:gd name="connsiteY29" fmla="*/ 179153 h 278288"/>
              <a:gd name="connsiteX30" fmla="*/ 434715 w 589312"/>
              <a:gd name="connsiteY30" fmla="*/ 179153 h 278288"/>
              <a:gd name="connsiteX31" fmla="*/ 519815 w 589312"/>
              <a:gd name="connsiteY31" fmla="*/ 1416 h 278288"/>
              <a:gd name="connsiteX32" fmla="*/ 551018 w 589312"/>
              <a:gd name="connsiteY32" fmla="*/ 1416 h 278288"/>
              <a:gd name="connsiteX33" fmla="*/ 551018 w 589312"/>
              <a:gd name="connsiteY33" fmla="*/ 87806 h 278288"/>
              <a:gd name="connsiteX34" fmla="*/ 513432 w 589312"/>
              <a:gd name="connsiteY34" fmla="*/ 122504 h 278288"/>
              <a:gd name="connsiteX35" fmla="*/ 513432 w 589312"/>
              <a:gd name="connsiteY35" fmla="*/ 146579 h 278288"/>
              <a:gd name="connsiteX36" fmla="*/ 551018 w 589312"/>
              <a:gd name="connsiteY36" fmla="*/ 181277 h 278288"/>
              <a:gd name="connsiteX37" fmla="*/ 588603 w 589312"/>
              <a:gd name="connsiteY37" fmla="*/ 146579 h 278288"/>
              <a:gd name="connsiteX38" fmla="*/ 588603 w 589312"/>
              <a:gd name="connsiteY38" fmla="*/ 122504 h 278288"/>
              <a:gd name="connsiteX39" fmla="*/ 551018 w 589312"/>
              <a:gd name="connsiteY39" fmla="*/ 87806 h 278288"/>
              <a:gd name="connsiteX40" fmla="*/ 560237 w 589312"/>
              <a:gd name="connsiteY40" fmla="*/ 145163 h 278288"/>
              <a:gd name="connsiteX41" fmla="*/ 551727 w 589312"/>
              <a:gd name="connsiteY41" fmla="*/ 155077 h 278288"/>
              <a:gd name="connsiteX42" fmla="*/ 543217 w 589312"/>
              <a:gd name="connsiteY42" fmla="*/ 145163 h 278288"/>
              <a:gd name="connsiteX43" fmla="*/ 543217 w 589312"/>
              <a:gd name="connsiteY43" fmla="*/ 123212 h 278288"/>
              <a:gd name="connsiteX44" fmla="*/ 551727 w 589312"/>
              <a:gd name="connsiteY44" fmla="*/ 113298 h 278288"/>
              <a:gd name="connsiteX45" fmla="*/ 560237 w 589312"/>
              <a:gd name="connsiteY45" fmla="*/ 123212 h 278288"/>
              <a:gd name="connsiteX46" fmla="*/ 560237 w 589312"/>
              <a:gd name="connsiteY46" fmla="*/ 145163 h 278288"/>
              <a:gd name="connsiteX47" fmla="*/ 427624 w 589312"/>
              <a:gd name="connsiteY47" fmla="*/ 198980 h 278288"/>
              <a:gd name="connsiteX48" fmla="*/ 405640 w 589312"/>
              <a:gd name="connsiteY48" fmla="*/ 207477 h 278288"/>
              <a:gd name="connsiteX49" fmla="*/ 397839 w 589312"/>
              <a:gd name="connsiteY49" fmla="*/ 238634 h 278288"/>
              <a:gd name="connsiteX50" fmla="*/ 405640 w 589312"/>
              <a:gd name="connsiteY50" fmla="*/ 269791 h 278288"/>
              <a:gd name="connsiteX51" fmla="*/ 427624 w 589312"/>
              <a:gd name="connsiteY51" fmla="*/ 278289 h 278288"/>
              <a:gd name="connsiteX52" fmla="*/ 449608 w 589312"/>
              <a:gd name="connsiteY52" fmla="*/ 269791 h 278288"/>
              <a:gd name="connsiteX53" fmla="*/ 457409 w 589312"/>
              <a:gd name="connsiteY53" fmla="*/ 238634 h 278288"/>
              <a:gd name="connsiteX54" fmla="*/ 449608 w 589312"/>
              <a:gd name="connsiteY54" fmla="*/ 207477 h 278288"/>
              <a:gd name="connsiteX55" fmla="*/ 427624 w 589312"/>
              <a:gd name="connsiteY55" fmla="*/ 198980 h 278288"/>
              <a:gd name="connsiteX56" fmla="*/ 435425 w 589312"/>
              <a:gd name="connsiteY56" fmla="*/ 257045 h 278288"/>
              <a:gd name="connsiteX57" fmla="*/ 427624 w 589312"/>
              <a:gd name="connsiteY57" fmla="*/ 260586 h 278288"/>
              <a:gd name="connsiteX58" fmla="*/ 419823 w 589312"/>
              <a:gd name="connsiteY58" fmla="*/ 257045 h 278288"/>
              <a:gd name="connsiteX59" fmla="*/ 416986 w 589312"/>
              <a:gd name="connsiteY59" fmla="*/ 237926 h 278288"/>
              <a:gd name="connsiteX60" fmla="*/ 419823 w 589312"/>
              <a:gd name="connsiteY60" fmla="*/ 218807 h 278288"/>
              <a:gd name="connsiteX61" fmla="*/ 427624 w 589312"/>
              <a:gd name="connsiteY61" fmla="*/ 215266 h 278288"/>
              <a:gd name="connsiteX62" fmla="*/ 435425 w 589312"/>
              <a:gd name="connsiteY62" fmla="*/ 218807 h 278288"/>
              <a:gd name="connsiteX63" fmla="*/ 438261 w 589312"/>
              <a:gd name="connsiteY63" fmla="*/ 237926 h 278288"/>
              <a:gd name="connsiteX64" fmla="*/ 435425 w 589312"/>
              <a:gd name="connsiteY64" fmla="*/ 257045 h 278288"/>
              <a:gd name="connsiteX65" fmla="*/ 470883 w 589312"/>
              <a:gd name="connsiteY65" fmla="*/ 198980 h 278288"/>
              <a:gd name="connsiteX66" fmla="*/ 524070 w 589312"/>
              <a:gd name="connsiteY66" fmla="*/ 198980 h 278288"/>
              <a:gd name="connsiteX67" fmla="*/ 524070 w 589312"/>
              <a:gd name="connsiteY67" fmla="*/ 215974 h 278288"/>
              <a:gd name="connsiteX68" fmla="*/ 490030 w 589312"/>
              <a:gd name="connsiteY68" fmla="*/ 215974 h 278288"/>
              <a:gd name="connsiteX69" fmla="*/ 490030 w 589312"/>
              <a:gd name="connsiteY69" fmla="*/ 229429 h 278288"/>
              <a:gd name="connsiteX70" fmla="*/ 519106 w 589312"/>
              <a:gd name="connsiteY70" fmla="*/ 229429 h 278288"/>
              <a:gd name="connsiteX71" fmla="*/ 519106 w 589312"/>
              <a:gd name="connsiteY71" fmla="*/ 246423 h 278288"/>
              <a:gd name="connsiteX72" fmla="*/ 490030 w 589312"/>
              <a:gd name="connsiteY72" fmla="*/ 246423 h 278288"/>
              <a:gd name="connsiteX73" fmla="*/ 490030 w 589312"/>
              <a:gd name="connsiteY73" fmla="*/ 276872 h 278288"/>
              <a:gd name="connsiteX74" fmla="*/ 470883 w 589312"/>
              <a:gd name="connsiteY74" fmla="*/ 276872 h 278288"/>
              <a:gd name="connsiteX75" fmla="*/ 470883 w 589312"/>
              <a:gd name="connsiteY75" fmla="*/ 198980 h 278288"/>
              <a:gd name="connsiteX76" fmla="*/ 536126 w 589312"/>
              <a:gd name="connsiteY76" fmla="*/ 198980 h 278288"/>
              <a:gd name="connsiteX77" fmla="*/ 589313 w 589312"/>
              <a:gd name="connsiteY77" fmla="*/ 198980 h 278288"/>
              <a:gd name="connsiteX78" fmla="*/ 589313 w 589312"/>
              <a:gd name="connsiteY78" fmla="*/ 215974 h 278288"/>
              <a:gd name="connsiteX79" fmla="*/ 555273 w 589312"/>
              <a:gd name="connsiteY79" fmla="*/ 215974 h 278288"/>
              <a:gd name="connsiteX80" fmla="*/ 555273 w 589312"/>
              <a:gd name="connsiteY80" fmla="*/ 229429 h 278288"/>
              <a:gd name="connsiteX81" fmla="*/ 584349 w 589312"/>
              <a:gd name="connsiteY81" fmla="*/ 229429 h 278288"/>
              <a:gd name="connsiteX82" fmla="*/ 584349 w 589312"/>
              <a:gd name="connsiteY82" fmla="*/ 246423 h 278288"/>
              <a:gd name="connsiteX83" fmla="*/ 555273 w 589312"/>
              <a:gd name="connsiteY83" fmla="*/ 246423 h 278288"/>
              <a:gd name="connsiteX84" fmla="*/ 555273 w 589312"/>
              <a:gd name="connsiteY84" fmla="*/ 276872 h 278288"/>
              <a:gd name="connsiteX85" fmla="*/ 536126 w 589312"/>
              <a:gd name="connsiteY85" fmla="*/ 276872 h 278288"/>
              <a:gd name="connsiteX86" fmla="*/ 536126 w 589312"/>
              <a:gd name="connsiteY86" fmla="*/ 198980 h 278288"/>
              <a:gd name="connsiteX87" fmla="*/ 171617 w 589312"/>
              <a:gd name="connsiteY87" fmla="*/ 181277 h 278288"/>
              <a:gd name="connsiteX88" fmla="*/ 191473 w 589312"/>
              <a:gd name="connsiteY88" fmla="*/ 181277 h 278288"/>
              <a:gd name="connsiteX89" fmla="*/ 191473 w 589312"/>
              <a:gd name="connsiteY89" fmla="*/ 240758 h 278288"/>
              <a:gd name="connsiteX90" fmla="*/ 171617 w 589312"/>
              <a:gd name="connsiteY90" fmla="*/ 240758 h 278288"/>
              <a:gd name="connsiteX91" fmla="*/ 171617 w 589312"/>
              <a:gd name="connsiteY91" fmla="*/ 276164 h 278288"/>
              <a:gd name="connsiteX92" fmla="*/ 112047 w 589312"/>
              <a:gd name="connsiteY92" fmla="*/ 276164 h 278288"/>
              <a:gd name="connsiteX93" fmla="*/ 112047 w 589312"/>
              <a:gd name="connsiteY93" fmla="*/ 240758 h 278288"/>
              <a:gd name="connsiteX94" fmla="*/ 0 w 589312"/>
              <a:gd name="connsiteY94" fmla="*/ 240758 h 278288"/>
              <a:gd name="connsiteX95" fmla="*/ 0 w 589312"/>
              <a:gd name="connsiteY95" fmla="*/ 181277 h 278288"/>
              <a:gd name="connsiteX96" fmla="*/ 90063 w 589312"/>
              <a:gd name="connsiteY96" fmla="*/ 5665 h 278288"/>
              <a:gd name="connsiteX97" fmla="*/ 158852 w 589312"/>
              <a:gd name="connsiteY97" fmla="*/ 5665 h 278288"/>
              <a:gd name="connsiteX98" fmla="*/ 68789 w 589312"/>
              <a:gd name="connsiteY98" fmla="*/ 181277 h 278288"/>
              <a:gd name="connsiteX99" fmla="*/ 112757 w 589312"/>
              <a:gd name="connsiteY99" fmla="*/ 181277 h 278288"/>
              <a:gd name="connsiteX100" fmla="*/ 112757 w 589312"/>
              <a:gd name="connsiteY100" fmla="*/ 145871 h 278288"/>
              <a:gd name="connsiteX101" fmla="*/ 172326 w 589312"/>
              <a:gd name="connsiteY101" fmla="*/ 145871 h 278288"/>
              <a:gd name="connsiteX102" fmla="*/ 172326 w 589312"/>
              <a:gd name="connsiteY102" fmla="*/ 181277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9312" h="278288">
                <a:moveTo>
                  <a:pt x="290047" y="3541"/>
                </a:moveTo>
                <a:cubicBezTo>
                  <a:pt x="245370" y="3541"/>
                  <a:pt x="202820" y="31865"/>
                  <a:pt x="202820" y="87806"/>
                </a:cubicBezTo>
                <a:lnTo>
                  <a:pt x="202820" y="194023"/>
                </a:lnTo>
                <a:cubicBezTo>
                  <a:pt x="202820" y="249964"/>
                  <a:pt x="245370" y="278289"/>
                  <a:pt x="290047" y="278289"/>
                </a:cubicBezTo>
                <a:cubicBezTo>
                  <a:pt x="334724" y="278289"/>
                  <a:pt x="377274" y="249964"/>
                  <a:pt x="377274" y="194023"/>
                </a:cubicBezTo>
                <a:lnTo>
                  <a:pt x="377274" y="87806"/>
                </a:lnTo>
                <a:cubicBezTo>
                  <a:pt x="377274" y="31865"/>
                  <a:pt x="334724" y="3541"/>
                  <a:pt x="290047" y="3541"/>
                </a:cubicBezTo>
                <a:close/>
                <a:moveTo>
                  <a:pt x="314867" y="194731"/>
                </a:moveTo>
                <a:cubicBezTo>
                  <a:pt x="314867" y="213850"/>
                  <a:pt x="303521" y="222347"/>
                  <a:pt x="290047" y="222347"/>
                </a:cubicBezTo>
                <a:cubicBezTo>
                  <a:pt x="276573" y="222347"/>
                  <a:pt x="265226" y="213850"/>
                  <a:pt x="265226" y="194731"/>
                </a:cubicBezTo>
                <a:lnTo>
                  <a:pt x="265226" y="87806"/>
                </a:lnTo>
                <a:cubicBezTo>
                  <a:pt x="265226" y="68687"/>
                  <a:pt x="276573" y="59481"/>
                  <a:pt x="290047" y="59481"/>
                </a:cubicBezTo>
                <a:cubicBezTo>
                  <a:pt x="303521" y="59481"/>
                  <a:pt x="314867" y="68687"/>
                  <a:pt x="314867" y="87806"/>
                </a:cubicBezTo>
                <a:lnTo>
                  <a:pt x="314867" y="194731"/>
                </a:lnTo>
                <a:close/>
                <a:moveTo>
                  <a:pt x="434715" y="93471"/>
                </a:moveTo>
                <a:cubicBezTo>
                  <a:pt x="454572" y="93471"/>
                  <a:pt x="472301" y="82141"/>
                  <a:pt x="472301" y="58774"/>
                </a:cubicBezTo>
                <a:lnTo>
                  <a:pt x="472301" y="34697"/>
                </a:lnTo>
                <a:cubicBezTo>
                  <a:pt x="472301" y="10622"/>
                  <a:pt x="454572" y="0"/>
                  <a:pt x="434715" y="0"/>
                </a:cubicBezTo>
                <a:cubicBezTo>
                  <a:pt x="414859" y="0"/>
                  <a:pt x="397130" y="11330"/>
                  <a:pt x="397130" y="34697"/>
                </a:cubicBezTo>
                <a:lnTo>
                  <a:pt x="397130" y="58774"/>
                </a:lnTo>
                <a:cubicBezTo>
                  <a:pt x="397130" y="82849"/>
                  <a:pt x="414859" y="93471"/>
                  <a:pt x="434715" y="93471"/>
                </a:cubicBezTo>
                <a:close/>
                <a:moveTo>
                  <a:pt x="426206" y="35406"/>
                </a:moveTo>
                <a:cubicBezTo>
                  <a:pt x="426206" y="28325"/>
                  <a:pt x="429752" y="25492"/>
                  <a:pt x="434715" y="25492"/>
                </a:cubicBezTo>
                <a:cubicBezTo>
                  <a:pt x="439680" y="25492"/>
                  <a:pt x="443225" y="28325"/>
                  <a:pt x="443225" y="35406"/>
                </a:cubicBezTo>
                <a:lnTo>
                  <a:pt x="443225" y="57357"/>
                </a:lnTo>
                <a:cubicBezTo>
                  <a:pt x="443225" y="64438"/>
                  <a:pt x="439680" y="67271"/>
                  <a:pt x="434715" y="67271"/>
                </a:cubicBezTo>
                <a:cubicBezTo>
                  <a:pt x="429752" y="67271"/>
                  <a:pt x="426206" y="64438"/>
                  <a:pt x="426206" y="57357"/>
                </a:cubicBezTo>
                <a:lnTo>
                  <a:pt x="426206" y="35406"/>
                </a:lnTo>
                <a:close/>
                <a:moveTo>
                  <a:pt x="551018" y="1416"/>
                </a:moveTo>
                <a:lnTo>
                  <a:pt x="465919" y="179153"/>
                </a:lnTo>
                <a:lnTo>
                  <a:pt x="434715" y="179153"/>
                </a:lnTo>
                <a:lnTo>
                  <a:pt x="519815" y="1416"/>
                </a:lnTo>
                <a:lnTo>
                  <a:pt x="551018" y="1416"/>
                </a:lnTo>
                <a:close/>
                <a:moveTo>
                  <a:pt x="551018" y="87806"/>
                </a:moveTo>
                <a:cubicBezTo>
                  <a:pt x="531161" y="87806"/>
                  <a:pt x="513432" y="99136"/>
                  <a:pt x="513432" y="122504"/>
                </a:cubicBezTo>
                <a:lnTo>
                  <a:pt x="513432" y="146579"/>
                </a:lnTo>
                <a:cubicBezTo>
                  <a:pt x="513432" y="170655"/>
                  <a:pt x="531161" y="181277"/>
                  <a:pt x="551018" y="181277"/>
                </a:cubicBezTo>
                <a:cubicBezTo>
                  <a:pt x="570874" y="181277"/>
                  <a:pt x="588603" y="169947"/>
                  <a:pt x="588603" y="146579"/>
                </a:cubicBezTo>
                <a:lnTo>
                  <a:pt x="588603" y="122504"/>
                </a:lnTo>
                <a:cubicBezTo>
                  <a:pt x="588603" y="98428"/>
                  <a:pt x="570874" y="87806"/>
                  <a:pt x="551018" y="87806"/>
                </a:cubicBezTo>
                <a:close/>
                <a:moveTo>
                  <a:pt x="560237" y="145163"/>
                </a:moveTo>
                <a:cubicBezTo>
                  <a:pt x="560237" y="152244"/>
                  <a:pt x="556691" y="155077"/>
                  <a:pt x="551727" y="155077"/>
                </a:cubicBezTo>
                <a:cubicBezTo>
                  <a:pt x="546763" y="155077"/>
                  <a:pt x="543217" y="152244"/>
                  <a:pt x="543217" y="145163"/>
                </a:cubicBezTo>
                <a:lnTo>
                  <a:pt x="543217" y="123212"/>
                </a:lnTo>
                <a:cubicBezTo>
                  <a:pt x="543217" y="116130"/>
                  <a:pt x="546763" y="113298"/>
                  <a:pt x="551727" y="113298"/>
                </a:cubicBezTo>
                <a:cubicBezTo>
                  <a:pt x="556691" y="113298"/>
                  <a:pt x="560237" y="116130"/>
                  <a:pt x="560237" y="123212"/>
                </a:cubicBezTo>
                <a:lnTo>
                  <a:pt x="560237" y="145163"/>
                </a:lnTo>
                <a:close/>
                <a:moveTo>
                  <a:pt x="427624" y="198980"/>
                </a:moveTo>
                <a:cubicBezTo>
                  <a:pt x="418405" y="198980"/>
                  <a:pt x="411313" y="201812"/>
                  <a:pt x="405640" y="207477"/>
                </a:cubicBezTo>
                <a:cubicBezTo>
                  <a:pt x="397130" y="215974"/>
                  <a:pt x="397839" y="226596"/>
                  <a:pt x="397839" y="238634"/>
                </a:cubicBezTo>
                <a:cubicBezTo>
                  <a:pt x="397839" y="250672"/>
                  <a:pt x="397839" y="261294"/>
                  <a:pt x="405640" y="269791"/>
                </a:cubicBezTo>
                <a:cubicBezTo>
                  <a:pt x="411313" y="275456"/>
                  <a:pt x="417696" y="278289"/>
                  <a:pt x="427624" y="278289"/>
                </a:cubicBezTo>
                <a:cubicBezTo>
                  <a:pt x="437552" y="278289"/>
                  <a:pt x="443935" y="275456"/>
                  <a:pt x="449608" y="269791"/>
                </a:cubicBezTo>
                <a:cubicBezTo>
                  <a:pt x="458118" y="261294"/>
                  <a:pt x="457409" y="250672"/>
                  <a:pt x="457409" y="238634"/>
                </a:cubicBezTo>
                <a:cubicBezTo>
                  <a:pt x="457409" y="226596"/>
                  <a:pt x="457409" y="215974"/>
                  <a:pt x="449608" y="207477"/>
                </a:cubicBezTo>
                <a:cubicBezTo>
                  <a:pt x="443935" y="201812"/>
                  <a:pt x="437552" y="198980"/>
                  <a:pt x="427624" y="198980"/>
                </a:cubicBezTo>
                <a:close/>
                <a:moveTo>
                  <a:pt x="435425" y="257045"/>
                </a:moveTo>
                <a:cubicBezTo>
                  <a:pt x="434006" y="259169"/>
                  <a:pt x="431170" y="260586"/>
                  <a:pt x="427624" y="260586"/>
                </a:cubicBezTo>
                <a:cubicBezTo>
                  <a:pt x="424078" y="260586"/>
                  <a:pt x="421242" y="259169"/>
                  <a:pt x="419823" y="257045"/>
                </a:cubicBezTo>
                <a:cubicBezTo>
                  <a:pt x="418405" y="254921"/>
                  <a:pt x="416986" y="252088"/>
                  <a:pt x="416986" y="237926"/>
                </a:cubicBezTo>
                <a:cubicBezTo>
                  <a:pt x="416986" y="223764"/>
                  <a:pt x="418405" y="220931"/>
                  <a:pt x="419823" y="218807"/>
                </a:cubicBezTo>
                <a:cubicBezTo>
                  <a:pt x="421242" y="216683"/>
                  <a:pt x="424078" y="215266"/>
                  <a:pt x="427624" y="215266"/>
                </a:cubicBezTo>
                <a:cubicBezTo>
                  <a:pt x="431170" y="215266"/>
                  <a:pt x="434006" y="216683"/>
                  <a:pt x="435425" y="218807"/>
                </a:cubicBezTo>
                <a:cubicBezTo>
                  <a:pt x="436843" y="220931"/>
                  <a:pt x="438261" y="223764"/>
                  <a:pt x="438261" y="237926"/>
                </a:cubicBezTo>
                <a:cubicBezTo>
                  <a:pt x="438261" y="252088"/>
                  <a:pt x="436843" y="254921"/>
                  <a:pt x="435425" y="257045"/>
                </a:cubicBezTo>
                <a:close/>
                <a:moveTo>
                  <a:pt x="470883" y="198980"/>
                </a:moveTo>
                <a:lnTo>
                  <a:pt x="524070" y="198980"/>
                </a:lnTo>
                <a:lnTo>
                  <a:pt x="524070" y="215974"/>
                </a:lnTo>
                <a:lnTo>
                  <a:pt x="490030" y="215974"/>
                </a:lnTo>
                <a:lnTo>
                  <a:pt x="490030" y="229429"/>
                </a:lnTo>
                <a:lnTo>
                  <a:pt x="519106" y="229429"/>
                </a:lnTo>
                <a:lnTo>
                  <a:pt x="519106" y="246423"/>
                </a:lnTo>
                <a:lnTo>
                  <a:pt x="490030" y="246423"/>
                </a:lnTo>
                <a:lnTo>
                  <a:pt x="490030" y="276872"/>
                </a:lnTo>
                <a:lnTo>
                  <a:pt x="470883" y="276872"/>
                </a:lnTo>
                <a:lnTo>
                  <a:pt x="470883" y="198980"/>
                </a:lnTo>
                <a:close/>
                <a:moveTo>
                  <a:pt x="536126" y="198980"/>
                </a:moveTo>
                <a:lnTo>
                  <a:pt x="589313" y="198980"/>
                </a:lnTo>
                <a:lnTo>
                  <a:pt x="589313" y="215974"/>
                </a:lnTo>
                <a:lnTo>
                  <a:pt x="555273" y="215974"/>
                </a:lnTo>
                <a:lnTo>
                  <a:pt x="555273" y="229429"/>
                </a:lnTo>
                <a:lnTo>
                  <a:pt x="584349" y="229429"/>
                </a:lnTo>
                <a:lnTo>
                  <a:pt x="584349" y="246423"/>
                </a:lnTo>
                <a:lnTo>
                  <a:pt x="555273" y="246423"/>
                </a:lnTo>
                <a:lnTo>
                  <a:pt x="555273" y="276872"/>
                </a:lnTo>
                <a:lnTo>
                  <a:pt x="536126" y="276872"/>
                </a:lnTo>
                <a:lnTo>
                  <a:pt x="536126" y="198980"/>
                </a:lnTo>
                <a:close/>
                <a:moveTo>
                  <a:pt x="171617" y="181277"/>
                </a:moveTo>
                <a:lnTo>
                  <a:pt x="191473" y="181277"/>
                </a:lnTo>
                <a:lnTo>
                  <a:pt x="191473" y="240758"/>
                </a:lnTo>
                <a:lnTo>
                  <a:pt x="171617" y="240758"/>
                </a:lnTo>
                <a:lnTo>
                  <a:pt x="171617" y="276164"/>
                </a:lnTo>
                <a:lnTo>
                  <a:pt x="112047" y="276164"/>
                </a:lnTo>
                <a:lnTo>
                  <a:pt x="112047" y="240758"/>
                </a:lnTo>
                <a:lnTo>
                  <a:pt x="0" y="240758"/>
                </a:lnTo>
                <a:lnTo>
                  <a:pt x="0" y="181277"/>
                </a:lnTo>
                <a:lnTo>
                  <a:pt x="90063" y="5665"/>
                </a:lnTo>
                <a:lnTo>
                  <a:pt x="158852" y="5665"/>
                </a:lnTo>
                <a:lnTo>
                  <a:pt x="68789" y="181277"/>
                </a:lnTo>
                <a:lnTo>
                  <a:pt x="112757" y="181277"/>
                </a:lnTo>
                <a:lnTo>
                  <a:pt x="112757" y="145871"/>
                </a:lnTo>
                <a:lnTo>
                  <a:pt x="172326" y="145871"/>
                </a:lnTo>
                <a:lnTo>
                  <a:pt x="172326" y="181277"/>
                </a:ln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4" name="Freeform 13">
            <a:extLst>
              <a:ext uri="{FF2B5EF4-FFF2-40B4-BE49-F238E27FC236}">
                <a16:creationId xmlns:a16="http://schemas.microsoft.com/office/drawing/2014/main" id="{ABDDA437-77C1-AB1A-580B-DDEB2FFEE3AB}"/>
              </a:ext>
            </a:extLst>
          </p:cNvPr>
          <p:cNvSpPr/>
          <p:nvPr/>
        </p:nvSpPr>
        <p:spPr>
          <a:xfrm>
            <a:off x="7126615" y="1316180"/>
            <a:ext cx="1577173" cy="752106"/>
          </a:xfrm>
          <a:custGeom>
            <a:avLst/>
            <a:gdLst>
              <a:gd name="connsiteX0" fmla="*/ 285792 w 585057"/>
              <a:gd name="connsiteY0" fmla="*/ 3541 h 278996"/>
              <a:gd name="connsiteX1" fmla="*/ 198565 w 585057"/>
              <a:gd name="connsiteY1" fmla="*/ 87806 h 278996"/>
              <a:gd name="connsiteX2" fmla="*/ 198565 w 585057"/>
              <a:gd name="connsiteY2" fmla="*/ 194023 h 278996"/>
              <a:gd name="connsiteX3" fmla="*/ 285792 w 585057"/>
              <a:gd name="connsiteY3" fmla="*/ 278288 h 278996"/>
              <a:gd name="connsiteX4" fmla="*/ 373019 w 585057"/>
              <a:gd name="connsiteY4" fmla="*/ 194023 h 278996"/>
              <a:gd name="connsiteX5" fmla="*/ 373019 w 585057"/>
              <a:gd name="connsiteY5" fmla="*/ 87806 h 278996"/>
              <a:gd name="connsiteX6" fmla="*/ 285792 w 585057"/>
              <a:gd name="connsiteY6" fmla="*/ 3541 h 278996"/>
              <a:gd name="connsiteX7" fmla="*/ 310613 w 585057"/>
              <a:gd name="connsiteY7" fmla="*/ 195439 h 278996"/>
              <a:gd name="connsiteX8" fmla="*/ 285792 w 585057"/>
              <a:gd name="connsiteY8" fmla="*/ 223056 h 278996"/>
              <a:gd name="connsiteX9" fmla="*/ 260971 w 585057"/>
              <a:gd name="connsiteY9" fmla="*/ 195439 h 278996"/>
              <a:gd name="connsiteX10" fmla="*/ 260971 w 585057"/>
              <a:gd name="connsiteY10" fmla="*/ 88514 h 278996"/>
              <a:gd name="connsiteX11" fmla="*/ 285792 w 585057"/>
              <a:gd name="connsiteY11" fmla="*/ 60190 h 278996"/>
              <a:gd name="connsiteX12" fmla="*/ 310613 w 585057"/>
              <a:gd name="connsiteY12" fmla="*/ 88514 h 278996"/>
              <a:gd name="connsiteX13" fmla="*/ 310613 w 585057"/>
              <a:gd name="connsiteY13" fmla="*/ 195439 h 278996"/>
              <a:gd name="connsiteX14" fmla="*/ 430461 w 585057"/>
              <a:gd name="connsiteY14" fmla="*/ 93471 h 278996"/>
              <a:gd name="connsiteX15" fmla="*/ 468046 w 585057"/>
              <a:gd name="connsiteY15" fmla="*/ 58773 h 278996"/>
              <a:gd name="connsiteX16" fmla="*/ 468046 w 585057"/>
              <a:gd name="connsiteY16" fmla="*/ 34698 h 278996"/>
              <a:gd name="connsiteX17" fmla="*/ 430461 w 585057"/>
              <a:gd name="connsiteY17" fmla="*/ 0 h 278996"/>
              <a:gd name="connsiteX18" fmla="*/ 392875 w 585057"/>
              <a:gd name="connsiteY18" fmla="*/ 34698 h 278996"/>
              <a:gd name="connsiteX19" fmla="*/ 392875 w 585057"/>
              <a:gd name="connsiteY19" fmla="*/ 58773 h 278996"/>
              <a:gd name="connsiteX20" fmla="*/ 430461 w 585057"/>
              <a:gd name="connsiteY20" fmla="*/ 93471 h 278996"/>
              <a:gd name="connsiteX21" fmla="*/ 421951 w 585057"/>
              <a:gd name="connsiteY21" fmla="*/ 36114 h 278996"/>
              <a:gd name="connsiteX22" fmla="*/ 430461 w 585057"/>
              <a:gd name="connsiteY22" fmla="*/ 26200 h 278996"/>
              <a:gd name="connsiteX23" fmla="*/ 438971 w 585057"/>
              <a:gd name="connsiteY23" fmla="*/ 36114 h 278996"/>
              <a:gd name="connsiteX24" fmla="*/ 438971 w 585057"/>
              <a:gd name="connsiteY24" fmla="*/ 58065 h 278996"/>
              <a:gd name="connsiteX25" fmla="*/ 430461 w 585057"/>
              <a:gd name="connsiteY25" fmla="*/ 67979 h 278996"/>
              <a:gd name="connsiteX26" fmla="*/ 421951 w 585057"/>
              <a:gd name="connsiteY26" fmla="*/ 58065 h 278996"/>
              <a:gd name="connsiteX27" fmla="*/ 421951 w 585057"/>
              <a:gd name="connsiteY27" fmla="*/ 36114 h 278996"/>
              <a:gd name="connsiteX28" fmla="*/ 547472 w 585057"/>
              <a:gd name="connsiteY28" fmla="*/ 2124 h 278996"/>
              <a:gd name="connsiteX29" fmla="*/ 462373 w 585057"/>
              <a:gd name="connsiteY29" fmla="*/ 179861 h 278996"/>
              <a:gd name="connsiteX30" fmla="*/ 431170 w 585057"/>
              <a:gd name="connsiteY30" fmla="*/ 179861 h 278996"/>
              <a:gd name="connsiteX31" fmla="*/ 516269 w 585057"/>
              <a:gd name="connsiteY31" fmla="*/ 2124 h 278996"/>
              <a:gd name="connsiteX32" fmla="*/ 547472 w 585057"/>
              <a:gd name="connsiteY32" fmla="*/ 2124 h 278996"/>
              <a:gd name="connsiteX33" fmla="*/ 547472 w 585057"/>
              <a:gd name="connsiteY33" fmla="*/ 87806 h 278996"/>
              <a:gd name="connsiteX34" fmla="*/ 509887 w 585057"/>
              <a:gd name="connsiteY34" fmla="*/ 122504 h 278996"/>
              <a:gd name="connsiteX35" fmla="*/ 509887 w 585057"/>
              <a:gd name="connsiteY35" fmla="*/ 146579 h 278996"/>
              <a:gd name="connsiteX36" fmla="*/ 547472 w 585057"/>
              <a:gd name="connsiteY36" fmla="*/ 181277 h 278996"/>
              <a:gd name="connsiteX37" fmla="*/ 585058 w 585057"/>
              <a:gd name="connsiteY37" fmla="*/ 146579 h 278996"/>
              <a:gd name="connsiteX38" fmla="*/ 585058 w 585057"/>
              <a:gd name="connsiteY38" fmla="*/ 122504 h 278996"/>
              <a:gd name="connsiteX39" fmla="*/ 547472 w 585057"/>
              <a:gd name="connsiteY39" fmla="*/ 87806 h 278996"/>
              <a:gd name="connsiteX40" fmla="*/ 555982 w 585057"/>
              <a:gd name="connsiteY40" fmla="*/ 145871 h 278996"/>
              <a:gd name="connsiteX41" fmla="*/ 547472 w 585057"/>
              <a:gd name="connsiteY41" fmla="*/ 155785 h 278996"/>
              <a:gd name="connsiteX42" fmla="*/ 538962 w 585057"/>
              <a:gd name="connsiteY42" fmla="*/ 145871 h 278996"/>
              <a:gd name="connsiteX43" fmla="*/ 538962 w 585057"/>
              <a:gd name="connsiteY43" fmla="*/ 123920 h 278996"/>
              <a:gd name="connsiteX44" fmla="*/ 547472 w 585057"/>
              <a:gd name="connsiteY44" fmla="*/ 114006 h 278996"/>
              <a:gd name="connsiteX45" fmla="*/ 555982 w 585057"/>
              <a:gd name="connsiteY45" fmla="*/ 123920 h 278996"/>
              <a:gd name="connsiteX46" fmla="*/ 555982 w 585057"/>
              <a:gd name="connsiteY46" fmla="*/ 145871 h 278996"/>
              <a:gd name="connsiteX47" fmla="*/ 423369 w 585057"/>
              <a:gd name="connsiteY47" fmla="*/ 198980 h 278996"/>
              <a:gd name="connsiteX48" fmla="*/ 401385 w 585057"/>
              <a:gd name="connsiteY48" fmla="*/ 207477 h 278996"/>
              <a:gd name="connsiteX49" fmla="*/ 393584 w 585057"/>
              <a:gd name="connsiteY49" fmla="*/ 238634 h 278996"/>
              <a:gd name="connsiteX50" fmla="*/ 401385 w 585057"/>
              <a:gd name="connsiteY50" fmla="*/ 269791 h 278996"/>
              <a:gd name="connsiteX51" fmla="*/ 423369 w 585057"/>
              <a:gd name="connsiteY51" fmla="*/ 278288 h 278996"/>
              <a:gd name="connsiteX52" fmla="*/ 445353 w 585057"/>
              <a:gd name="connsiteY52" fmla="*/ 269791 h 278996"/>
              <a:gd name="connsiteX53" fmla="*/ 453154 w 585057"/>
              <a:gd name="connsiteY53" fmla="*/ 238634 h 278996"/>
              <a:gd name="connsiteX54" fmla="*/ 445353 w 585057"/>
              <a:gd name="connsiteY54" fmla="*/ 207477 h 278996"/>
              <a:gd name="connsiteX55" fmla="*/ 423369 w 585057"/>
              <a:gd name="connsiteY55" fmla="*/ 198980 h 278996"/>
              <a:gd name="connsiteX56" fmla="*/ 431170 w 585057"/>
              <a:gd name="connsiteY56" fmla="*/ 257753 h 278996"/>
              <a:gd name="connsiteX57" fmla="*/ 423369 w 585057"/>
              <a:gd name="connsiteY57" fmla="*/ 261294 h 278996"/>
              <a:gd name="connsiteX58" fmla="*/ 415568 w 585057"/>
              <a:gd name="connsiteY58" fmla="*/ 257753 h 278996"/>
              <a:gd name="connsiteX59" fmla="*/ 412732 w 585057"/>
              <a:gd name="connsiteY59" fmla="*/ 238634 h 278996"/>
              <a:gd name="connsiteX60" fmla="*/ 415568 w 585057"/>
              <a:gd name="connsiteY60" fmla="*/ 219515 h 278996"/>
              <a:gd name="connsiteX61" fmla="*/ 423369 w 585057"/>
              <a:gd name="connsiteY61" fmla="*/ 215974 h 278996"/>
              <a:gd name="connsiteX62" fmla="*/ 431170 w 585057"/>
              <a:gd name="connsiteY62" fmla="*/ 219515 h 278996"/>
              <a:gd name="connsiteX63" fmla="*/ 434006 w 585057"/>
              <a:gd name="connsiteY63" fmla="*/ 238634 h 278996"/>
              <a:gd name="connsiteX64" fmla="*/ 431170 w 585057"/>
              <a:gd name="connsiteY64" fmla="*/ 257753 h 278996"/>
              <a:gd name="connsiteX65" fmla="*/ 466628 w 585057"/>
              <a:gd name="connsiteY65" fmla="*/ 199688 h 278996"/>
              <a:gd name="connsiteX66" fmla="*/ 519815 w 585057"/>
              <a:gd name="connsiteY66" fmla="*/ 199688 h 278996"/>
              <a:gd name="connsiteX67" fmla="*/ 519815 w 585057"/>
              <a:gd name="connsiteY67" fmla="*/ 216683 h 278996"/>
              <a:gd name="connsiteX68" fmla="*/ 485775 w 585057"/>
              <a:gd name="connsiteY68" fmla="*/ 216683 h 278996"/>
              <a:gd name="connsiteX69" fmla="*/ 485775 w 585057"/>
              <a:gd name="connsiteY69" fmla="*/ 230137 h 278996"/>
              <a:gd name="connsiteX70" fmla="*/ 514851 w 585057"/>
              <a:gd name="connsiteY70" fmla="*/ 230137 h 278996"/>
              <a:gd name="connsiteX71" fmla="*/ 514851 w 585057"/>
              <a:gd name="connsiteY71" fmla="*/ 247131 h 278996"/>
              <a:gd name="connsiteX72" fmla="*/ 485775 w 585057"/>
              <a:gd name="connsiteY72" fmla="*/ 247131 h 278996"/>
              <a:gd name="connsiteX73" fmla="*/ 485775 w 585057"/>
              <a:gd name="connsiteY73" fmla="*/ 277580 h 278996"/>
              <a:gd name="connsiteX74" fmla="*/ 466628 w 585057"/>
              <a:gd name="connsiteY74" fmla="*/ 277580 h 278996"/>
              <a:gd name="connsiteX75" fmla="*/ 466628 w 585057"/>
              <a:gd name="connsiteY75" fmla="*/ 199688 h 278996"/>
              <a:gd name="connsiteX76" fmla="*/ 531870 w 585057"/>
              <a:gd name="connsiteY76" fmla="*/ 199688 h 278996"/>
              <a:gd name="connsiteX77" fmla="*/ 585058 w 585057"/>
              <a:gd name="connsiteY77" fmla="*/ 199688 h 278996"/>
              <a:gd name="connsiteX78" fmla="*/ 585058 w 585057"/>
              <a:gd name="connsiteY78" fmla="*/ 216683 h 278996"/>
              <a:gd name="connsiteX79" fmla="*/ 551018 w 585057"/>
              <a:gd name="connsiteY79" fmla="*/ 216683 h 278996"/>
              <a:gd name="connsiteX80" fmla="*/ 551018 w 585057"/>
              <a:gd name="connsiteY80" fmla="*/ 230137 h 278996"/>
              <a:gd name="connsiteX81" fmla="*/ 580094 w 585057"/>
              <a:gd name="connsiteY81" fmla="*/ 230137 h 278996"/>
              <a:gd name="connsiteX82" fmla="*/ 580094 w 585057"/>
              <a:gd name="connsiteY82" fmla="*/ 247131 h 278996"/>
              <a:gd name="connsiteX83" fmla="*/ 551018 w 585057"/>
              <a:gd name="connsiteY83" fmla="*/ 247131 h 278996"/>
              <a:gd name="connsiteX84" fmla="*/ 551018 w 585057"/>
              <a:gd name="connsiteY84" fmla="*/ 277580 h 278996"/>
              <a:gd name="connsiteX85" fmla="*/ 531870 w 585057"/>
              <a:gd name="connsiteY85" fmla="*/ 277580 h 278996"/>
              <a:gd name="connsiteX86" fmla="*/ 531870 w 585057"/>
              <a:gd name="connsiteY86" fmla="*/ 199688 h 278996"/>
              <a:gd name="connsiteX87" fmla="*/ 108502 w 585057"/>
              <a:gd name="connsiteY87" fmla="*/ 110466 h 278996"/>
              <a:gd name="connsiteX88" fmla="*/ 93609 w 585057"/>
              <a:gd name="connsiteY88" fmla="*/ 112590 h 278996"/>
              <a:gd name="connsiteX89" fmla="*/ 147506 w 585057"/>
              <a:gd name="connsiteY89" fmla="*/ 6373 h 278996"/>
              <a:gd name="connsiteX90" fmla="*/ 78717 w 585057"/>
              <a:gd name="connsiteY90" fmla="*/ 6373 h 278996"/>
              <a:gd name="connsiteX91" fmla="*/ 26239 w 585057"/>
              <a:gd name="connsiteY91" fmla="*/ 113298 h 278996"/>
              <a:gd name="connsiteX92" fmla="*/ 0 w 585057"/>
              <a:gd name="connsiteY92" fmla="*/ 191899 h 278996"/>
              <a:gd name="connsiteX93" fmla="*/ 90063 w 585057"/>
              <a:gd name="connsiteY93" fmla="*/ 278996 h 278996"/>
              <a:gd name="connsiteX94" fmla="*/ 180127 w 585057"/>
              <a:gd name="connsiteY94" fmla="*/ 191899 h 278996"/>
              <a:gd name="connsiteX95" fmla="*/ 107792 w 585057"/>
              <a:gd name="connsiteY95" fmla="*/ 110466 h 278996"/>
              <a:gd name="connsiteX96" fmla="*/ 90063 w 585057"/>
              <a:gd name="connsiteY96" fmla="*/ 223056 h 278996"/>
              <a:gd name="connsiteX97" fmla="*/ 62406 w 585057"/>
              <a:gd name="connsiteY97" fmla="*/ 191899 h 278996"/>
              <a:gd name="connsiteX98" fmla="*/ 90063 w 585057"/>
              <a:gd name="connsiteY98" fmla="*/ 160742 h 278996"/>
              <a:gd name="connsiteX99" fmla="*/ 117721 w 585057"/>
              <a:gd name="connsiteY99" fmla="*/ 191899 h 278996"/>
              <a:gd name="connsiteX100" fmla="*/ 90063 w 585057"/>
              <a:gd name="connsiteY100" fmla="*/ 223056 h 2789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585057" h="278996">
                <a:moveTo>
                  <a:pt x="285792" y="3541"/>
                </a:moveTo>
                <a:cubicBezTo>
                  <a:pt x="241115" y="3541"/>
                  <a:pt x="198565" y="31865"/>
                  <a:pt x="198565" y="87806"/>
                </a:cubicBezTo>
                <a:lnTo>
                  <a:pt x="198565" y="194023"/>
                </a:lnTo>
                <a:cubicBezTo>
                  <a:pt x="198565" y="249964"/>
                  <a:pt x="241115" y="278288"/>
                  <a:pt x="285792" y="278288"/>
                </a:cubicBezTo>
                <a:cubicBezTo>
                  <a:pt x="330469" y="278288"/>
                  <a:pt x="373019" y="249964"/>
                  <a:pt x="373019" y="194023"/>
                </a:cubicBezTo>
                <a:lnTo>
                  <a:pt x="373019" y="87806"/>
                </a:lnTo>
                <a:cubicBezTo>
                  <a:pt x="373019" y="31865"/>
                  <a:pt x="330469" y="3541"/>
                  <a:pt x="285792" y="3541"/>
                </a:cubicBezTo>
                <a:close/>
                <a:moveTo>
                  <a:pt x="310613" y="195439"/>
                </a:moveTo>
                <a:cubicBezTo>
                  <a:pt x="310613" y="214558"/>
                  <a:pt x="299266" y="223056"/>
                  <a:pt x="285792" y="223056"/>
                </a:cubicBezTo>
                <a:cubicBezTo>
                  <a:pt x="272318" y="223056"/>
                  <a:pt x="260971" y="214558"/>
                  <a:pt x="260971" y="195439"/>
                </a:cubicBezTo>
                <a:lnTo>
                  <a:pt x="260971" y="88514"/>
                </a:lnTo>
                <a:cubicBezTo>
                  <a:pt x="260971" y="69395"/>
                  <a:pt x="272318" y="60190"/>
                  <a:pt x="285792" y="60190"/>
                </a:cubicBezTo>
                <a:cubicBezTo>
                  <a:pt x="299266" y="60190"/>
                  <a:pt x="310613" y="69395"/>
                  <a:pt x="310613" y="88514"/>
                </a:cubicBezTo>
                <a:lnTo>
                  <a:pt x="310613" y="195439"/>
                </a:lnTo>
                <a:close/>
                <a:moveTo>
                  <a:pt x="430461" y="93471"/>
                </a:moveTo>
                <a:cubicBezTo>
                  <a:pt x="450317" y="93471"/>
                  <a:pt x="468046" y="82141"/>
                  <a:pt x="468046" y="58773"/>
                </a:cubicBezTo>
                <a:lnTo>
                  <a:pt x="468046" y="34698"/>
                </a:lnTo>
                <a:cubicBezTo>
                  <a:pt x="468046" y="10622"/>
                  <a:pt x="450317" y="0"/>
                  <a:pt x="430461" y="0"/>
                </a:cubicBezTo>
                <a:cubicBezTo>
                  <a:pt x="410604" y="0"/>
                  <a:pt x="392875" y="11330"/>
                  <a:pt x="392875" y="34698"/>
                </a:cubicBezTo>
                <a:lnTo>
                  <a:pt x="392875" y="58773"/>
                </a:lnTo>
                <a:cubicBezTo>
                  <a:pt x="392875" y="82849"/>
                  <a:pt x="410604" y="93471"/>
                  <a:pt x="430461" y="93471"/>
                </a:cubicBezTo>
                <a:close/>
                <a:moveTo>
                  <a:pt x="421951" y="36114"/>
                </a:moveTo>
                <a:cubicBezTo>
                  <a:pt x="421951" y="29033"/>
                  <a:pt x="425496" y="26200"/>
                  <a:pt x="430461" y="26200"/>
                </a:cubicBezTo>
                <a:cubicBezTo>
                  <a:pt x="435425" y="26200"/>
                  <a:pt x="438971" y="29033"/>
                  <a:pt x="438971" y="36114"/>
                </a:cubicBezTo>
                <a:lnTo>
                  <a:pt x="438971" y="58065"/>
                </a:lnTo>
                <a:cubicBezTo>
                  <a:pt x="438971" y="65146"/>
                  <a:pt x="435425" y="67979"/>
                  <a:pt x="430461" y="67979"/>
                </a:cubicBezTo>
                <a:cubicBezTo>
                  <a:pt x="425496" y="67979"/>
                  <a:pt x="421951" y="65146"/>
                  <a:pt x="421951" y="58065"/>
                </a:cubicBezTo>
                <a:lnTo>
                  <a:pt x="421951" y="36114"/>
                </a:lnTo>
                <a:close/>
                <a:moveTo>
                  <a:pt x="547472" y="2124"/>
                </a:moveTo>
                <a:lnTo>
                  <a:pt x="462373" y="179861"/>
                </a:lnTo>
                <a:lnTo>
                  <a:pt x="431170" y="179861"/>
                </a:lnTo>
                <a:lnTo>
                  <a:pt x="516269" y="2124"/>
                </a:lnTo>
                <a:lnTo>
                  <a:pt x="547472" y="2124"/>
                </a:lnTo>
                <a:close/>
                <a:moveTo>
                  <a:pt x="547472" y="87806"/>
                </a:moveTo>
                <a:cubicBezTo>
                  <a:pt x="527616" y="87806"/>
                  <a:pt x="509887" y="99136"/>
                  <a:pt x="509887" y="122504"/>
                </a:cubicBezTo>
                <a:lnTo>
                  <a:pt x="509887" y="146579"/>
                </a:lnTo>
                <a:cubicBezTo>
                  <a:pt x="509887" y="170655"/>
                  <a:pt x="527616" y="181277"/>
                  <a:pt x="547472" y="181277"/>
                </a:cubicBezTo>
                <a:cubicBezTo>
                  <a:pt x="567328" y="181277"/>
                  <a:pt x="585058" y="169947"/>
                  <a:pt x="585058" y="146579"/>
                </a:cubicBezTo>
                <a:lnTo>
                  <a:pt x="585058" y="122504"/>
                </a:lnTo>
                <a:cubicBezTo>
                  <a:pt x="585058" y="98428"/>
                  <a:pt x="567328" y="87806"/>
                  <a:pt x="547472" y="87806"/>
                </a:cubicBezTo>
                <a:close/>
                <a:moveTo>
                  <a:pt x="555982" y="145871"/>
                </a:moveTo>
                <a:cubicBezTo>
                  <a:pt x="555982" y="152952"/>
                  <a:pt x="552436" y="155785"/>
                  <a:pt x="547472" y="155785"/>
                </a:cubicBezTo>
                <a:cubicBezTo>
                  <a:pt x="542508" y="155785"/>
                  <a:pt x="538962" y="152952"/>
                  <a:pt x="538962" y="145871"/>
                </a:cubicBezTo>
                <a:lnTo>
                  <a:pt x="538962" y="123920"/>
                </a:lnTo>
                <a:cubicBezTo>
                  <a:pt x="538962" y="116839"/>
                  <a:pt x="542508" y="114006"/>
                  <a:pt x="547472" y="114006"/>
                </a:cubicBezTo>
                <a:cubicBezTo>
                  <a:pt x="552436" y="114006"/>
                  <a:pt x="555982" y="116839"/>
                  <a:pt x="555982" y="123920"/>
                </a:cubicBezTo>
                <a:lnTo>
                  <a:pt x="555982" y="145871"/>
                </a:lnTo>
                <a:close/>
                <a:moveTo>
                  <a:pt x="423369" y="198980"/>
                </a:moveTo>
                <a:cubicBezTo>
                  <a:pt x="414150" y="198980"/>
                  <a:pt x="407058" y="201812"/>
                  <a:pt x="401385" y="207477"/>
                </a:cubicBezTo>
                <a:cubicBezTo>
                  <a:pt x="392875" y="215974"/>
                  <a:pt x="393584" y="226596"/>
                  <a:pt x="393584" y="238634"/>
                </a:cubicBezTo>
                <a:cubicBezTo>
                  <a:pt x="393584" y="250672"/>
                  <a:pt x="393584" y="261294"/>
                  <a:pt x="401385" y="269791"/>
                </a:cubicBezTo>
                <a:cubicBezTo>
                  <a:pt x="407058" y="275456"/>
                  <a:pt x="413441" y="278288"/>
                  <a:pt x="423369" y="278288"/>
                </a:cubicBezTo>
                <a:cubicBezTo>
                  <a:pt x="433297" y="278288"/>
                  <a:pt x="439680" y="275456"/>
                  <a:pt x="445353" y="269791"/>
                </a:cubicBezTo>
                <a:cubicBezTo>
                  <a:pt x="453863" y="261294"/>
                  <a:pt x="453154" y="250672"/>
                  <a:pt x="453154" y="238634"/>
                </a:cubicBezTo>
                <a:cubicBezTo>
                  <a:pt x="453154" y="226596"/>
                  <a:pt x="453154" y="215974"/>
                  <a:pt x="445353" y="207477"/>
                </a:cubicBezTo>
                <a:cubicBezTo>
                  <a:pt x="439680" y="201812"/>
                  <a:pt x="433297" y="198980"/>
                  <a:pt x="423369" y="198980"/>
                </a:cubicBezTo>
                <a:close/>
                <a:moveTo>
                  <a:pt x="431170" y="257753"/>
                </a:moveTo>
                <a:cubicBezTo>
                  <a:pt x="429752" y="259877"/>
                  <a:pt x="426915" y="261294"/>
                  <a:pt x="423369" y="261294"/>
                </a:cubicBezTo>
                <a:cubicBezTo>
                  <a:pt x="419823" y="261294"/>
                  <a:pt x="416987" y="259877"/>
                  <a:pt x="415568" y="257753"/>
                </a:cubicBezTo>
                <a:cubicBezTo>
                  <a:pt x="414150" y="255629"/>
                  <a:pt x="412732" y="252796"/>
                  <a:pt x="412732" y="238634"/>
                </a:cubicBezTo>
                <a:cubicBezTo>
                  <a:pt x="412732" y="224472"/>
                  <a:pt x="414150" y="221639"/>
                  <a:pt x="415568" y="219515"/>
                </a:cubicBezTo>
                <a:cubicBezTo>
                  <a:pt x="416987" y="217391"/>
                  <a:pt x="419823" y="215974"/>
                  <a:pt x="423369" y="215974"/>
                </a:cubicBezTo>
                <a:cubicBezTo>
                  <a:pt x="426915" y="215974"/>
                  <a:pt x="429752" y="217391"/>
                  <a:pt x="431170" y="219515"/>
                </a:cubicBezTo>
                <a:cubicBezTo>
                  <a:pt x="432588" y="221639"/>
                  <a:pt x="434006" y="224472"/>
                  <a:pt x="434006" y="238634"/>
                </a:cubicBezTo>
                <a:cubicBezTo>
                  <a:pt x="434006" y="252796"/>
                  <a:pt x="432588" y="255629"/>
                  <a:pt x="431170" y="257753"/>
                </a:cubicBezTo>
                <a:close/>
                <a:moveTo>
                  <a:pt x="466628" y="199688"/>
                </a:moveTo>
                <a:lnTo>
                  <a:pt x="519815" y="199688"/>
                </a:lnTo>
                <a:lnTo>
                  <a:pt x="519815" y="216683"/>
                </a:lnTo>
                <a:lnTo>
                  <a:pt x="485775" y="216683"/>
                </a:lnTo>
                <a:lnTo>
                  <a:pt x="485775" y="230137"/>
                </a:lnTo>
                <a:lnTo>
                  <a:pt x="514851" y="230137"/>
                </a:lnTo>
                <a:lnTo>
                  <a:pt x="514851" y="247131"/>
                </a:lnTo>
                <a:lnTo>
                  <a:pt x="485775" y="247131"/>
                </a:lnTo>
                <a:lnTo>
                  <a:pt x="485775" y="277580"/>
                </a:lnTo>
                <a:lnTo>
                  <a:pt x="466628" y="277580"/>
                </a:lnTo>
                <a:lnTo>
                  <a:pt x="466628" y="199688"/>
                </a:lnTo>
                <a:close/>
                <a:moveTo>
                  <a:pt x="531870" y="199688"/>
                </a:moveTo>
                <a:lnTo>
                  <a:pt x="585058" y="199688"/>
                </a:lnTo>
                <a:lnTo>
                  <a:pt x="585058" y="216683"/>
                </a:lnTo>
                <a:lnTo>
                  <a:pt x="551018" y="216683"/>
                </a:lnTo>
                <a:lnTo>
                  <a:pt x="551018" y="230137"/>
                </a:lnTo>
                <a:lnTo>
                  <a:pt x="580094" y="230137"/>
                </a:lnTo>
                <a:lnTo>
                  <a:pt x="580094" y="247131"/>
                </a:lnTo>
                <a:lnTo>
                  <a:pt x="551018" y="247131"/>
                </a:lnTo>
                <a:lnTo>
                  <a:pt x="551018" y="277580"/>
                </a:lnTo>
                <a:lnTo>
                  <a:pt x="531870" y="277580"/>
                </a:lnTo>
                <a:lnTo>
                  <a:pt x="531870" y="199688"/>
                </a:lnTo>
                <a:close/>
                <a:moveTo>
                  <a:pt x="108502" y="110466"/>
                </a:moveTo>
                <a:cubicBezTo>
                  <a:pt x="104247" y="110466"/>
                  <a:pt x="98573" y="110466"/>
                  <a:pt x="93609" y="112590"/>
                </a:cubicBezTo>
                <a:lnTo>
                  <a:pt x="147506" y="6373"/>
                </a:lnTo>
                <a:lnTo>
                  <a:pt x="78717" y="6373"/>
                </a:lnTo>
                <a:lnTo>
                  <a:pt x="26239" y="113298"/>
                </a:lnTo>
                <a:cubicBezTo>
                  <a:pt x="13474" y="138790"/>
                  <a:pt x="0" y="164282"/>
                  <a:pt x="0" y="191899"/>
                </a:cubicBezTo>
                <a:cubicBezTo>
                  <a:pt x="0" y="249256"/>
                  <a:pt x="41841" y="278996"/>
                  <a:pt x="90063" y="278996"/>
                </a:cubicBezTo>
                <a:cubicBezTo>
                  <a:pt x="138286" y="278996"/>
                  <a:pt x="180127" y="249256"/>
                  <a:pt x="180127" y="191899"/>
                </a:cubicBezTo>
                <a:cubicBezTo>
                  <a:pt x="180127" y="134541"/>
                  <a:pt x="141123" y="110466"/>
                  <a:pt x="107792" y="110466"/>
                </a:cubicBezTo>
                <a:close/>
                <a:moveTo>
                  <a:pt x="90063" y="223056"/>
                </a:moveTo>
                <a:cubicBezTo>
                  <a:pt x="75171" y="223056"/>
                  <a:pt x="62406" y="212434"/>
                  <a:pt x="62406" y="191899"/>
                </a:cubicBezTo>
                <a:cubicBezTo>
                  <a:pt x="62406" y="171363"/>
                  <a:pt x="75171" y="160742"/>
                  <a:pt x="90063" y="160742"/>
                </a:cubicBezTo>
                <a:cubicBezTo>
                  <a:pt x="104956" y="160742"/>
                  <a:pt x="117721" y="171363"/>
                  <a:pt x="117721" y="191899"/>
                </a:cubicBezTo>
                <a:cubicBezTo>
                  <a:pt x="117721" y="212434"/>
                  <a:pt x="104956" y="223056"/>
                  <a:pt x="90063" y="223056"/>
                </a:cubicBezTo>
                <a:close/>
              </a:path>
            </a:pathLst>
          </a:custGeom>
          <a:solidFill>
            <a:schemeClr val="bg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8BF65A44-2671-C231-1223-7E8CDD42B0B9}"/>
              </a:ext>
            </a:extLst>
          </p:cNvPr>
          <p:cNvSpPr txBox="1"/>
          <p:nvPr/>
        </p:nvSpPr>
        <p:spPr>
          <a:xfrm rot="848805">
            <a:off x="684693" y="4108577"/>
            <a:ext cx="282673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>
                <a:solidFill>
                  <a:schemeClr val="accent6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800" b="1" dirty="0">
              <a:solidFill>
                <a:schemeClr val="accent6"/>
              </a:solidFill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CEAC082-F10F-8201-DC7C-6B7B5E9AEFCA}"/>
              </a:ext>
            </a:extLst>
          </p:cNvPr>
          <p:cNvSpPr txBox="1"/>
          <p:nvPr/>
        </p:nvSpPr>
        <p:spPr>
          <a:xfrm rot="848805">
            <a:off x="549180" y="4727756"/>
            <a:ext cx="2774799" cy="86177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000" b="1" dirty="0">
                <a:solidFill>
                  <a:schemeClr val="bg1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1C9A76E7-2089-976D-8D82-D6C5F87A1260}"/>
              </a:ext>
            </a:extLst>
          </p:cNvPr>
          <p:cNvSpPr txBox="1"/>
          <p:nvPr/>
        </p:nvSpPr>
        <p:spPr>
          <a:xfrm rot="848805">
            <a:off x="1188171" y="5360676"/>
            <a:ext cx="114486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b="1" i="1" dirty="0">
                <a:solidFill>
                  <a:schemeClr val="accent6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Deals</a:t>
            </a:r>
          </a:p>
        </p:txBody>
      </p:sp>
    </p:spTree>
    <p:extLst>
      <p:ext uri="{BB962C8B-B14F-4D97-AF65-F5344CB8AC3E}">
        <p14:creationId xmlns:p14="http://schemas.microsoft.com/office/powerpoint/2010/main" val="1682830336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3EF90111-3323-2DAE-F2E5-2D3CDAAC490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730921B6-0830-531C-AE1C-5421E3CA8D9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8709B319-78CD-F75B-C33B-1593E627F86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16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CD6699A2-7B28-6E9D-E638-4FDDE289E22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FF6402A9-FF75-F156-6FC8-14F34AB079B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3512663454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6B4E47F8-3E38-52AE-A035-89C6B5D20CE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2235EB1-8B5C-916D-382F-4A6E5D0DDBE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6864DD3-A791-3CA0-E71F-D8784991A1A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17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4C549FF4-FD91-7497-A8BE-EF3CA014BEC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00693311-34CC-5D94-F3C1-DDD331D794CB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fontScale="925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60644781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3A34FA76-AB51-B427-4F85-0121A17B6B8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993CECEC-1044-D028-47A1-96FD25FBB88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FF4389DE-1230-D205-4A8B-79F9F07FC49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18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1C955FF0-717E-387F-338A-839BF8CE0243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85000" lnSpcReduction="2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BB037C47-DD8D-9380-E1A3-5B98AAE50531}"/>
              </a:ext>
            </a:extLst>
          </p:cNvPr>
          <p:cNvSpPr/>
          <p:nvPr/>
        </p:nvSpPr>
        <p:spPr>
          <a:xfrm>
            <a:off x="601175" y="1268883"/>
            <a:ext cx="1956967" cy="2036396"/>
          </a:xfrm>
          <a:custGeom>
            <a:avLst/>
            <a:gdLst>
              <a:gd name="connsiteX0" fmla="*/ 1166026 w 1281248"/>
              <a:gd name="connsiteY0" fmla="*/ 308955 h 1333251"/>
              <a:gd name="connsiteX1" fmla="*/ 1201269 w 1281248"/>
              <a:gd name="connsiteY1" fmla="*/ 367057 h 1333251"/>
              <a:gd name="connsiteX2" fmla="*/ 1232701 w 1281248"/>
              <a:gd name="connsiteY2" fmla="*/ 428018 h 1333251"/>
              <a:gd name="connsiteX3" fmla="*/ 1257467 w 1281248"/>
              <a:gd name="connsiteY3" fmla="*/ 509932 h 1333251"/>
              <a:gd name="connsiteX4" fmla="*/ 1265087 w 1281248"/>
              <a:gd name="connsiteY4" fmla="*/ 558510 h 1333251"/>
              <a:gd name="connsiteX5" fmla="*/ 1273659 w 1281248"/>
              <a:gd name="connsiteY5" fmla="*/ 683288 h 1333251"/>
              <a:gd name="connsiteX6" fmla="*/ 1270801 w 1281248"/>
              <a:gd name="connsiteY6" fmla="*/ 729960 h 1333251"/>
              <a:gd name="connsiteX7" fmla="*/ 1260324 w 1281248"/>
              <a:gd name="connsiteY7" fmla="*/ 741390 h 1333251"/>
              <a:gd name="connsiteX8" fmla="*/ 1243179 w 1281248"/>
              <a:gd name="connsiteY8" fmla="*/ 832830 h 1333251"/>
              <a:gd name="connsiteX9" fmla="*/ 1229844 w 1281248"/>
              <a:gd name="connsiteY9" fmla="*/ 887123 h 1333251"/>
              <a:gd name="connsiteX10" fmla="*/ 1193649 w 1281248"/>
              <a:gd name="connsiteY10" fmla="*/ 969038 h 1333251"/>
              <a:gd name="connsiteX11" fmla="*/ 1171742 w 1281248"/>
              <a:gd name="connsiteY11" fmla="*/ 1008090 h 1333251"/>
              <a:gd name="connsiteX12" fmla="*/ 1116496 w 1281248"/>
              <a:gd name="connsiteY12" fmla="*/ 1090005 h 1333251"/>
              <a:gd name="connsiteX13" fmla="*/ 1102209 w 1281248"/>
              <a:gd name="connsiteY13" fmla="*/ 1109055 h 1333251"/>
              <a:gd name="connsiteX14" fmla="*/ 1082206 w 1281248"/>
              <a:gd name="connsiteY14" fmla="*/ 1116675 h 1333251"/>
              <a:gd name="connsiteX15" fmla="*/ 1035534 w 1281248"/>
              <a:gd name="connsiteY15" fmla="*/ 1176683 h 1333251"/>
              <a:gd name="connsiteX16" fmla="*/ 1010769 w 1281248"/>
              <a:gd name="connsiteY16" fmla="*/ 1200495 h 1333251"/>
              <a:gd name="connsiteX17" fmla="*/ 928854 w 1281248"/>
              <a:gd name="connsiteY17" fmla="*/ 1254788 h 1333251"/>
              <a:gd name="connsiteX18" fmla="*/ 888849 w 1281248"/>
              <a:gd name="connsiteY18" fmla="*/ 1277648 h 1333251"/>
              <a:gd name="connsiteX19" fmla="*/ 848844 w 1281248"/>
              <a:gd name="connsiteY19" fmla="*/ 1272885 h 1333251"/>
              <a:gd name="connsiteX20" fmla="*/ 788837 w 1281248"/>
              <a:gd name="connsiteY20" fmla="*/ 1309080 h 1333251"/>
              <a:gd name="connsiteX21" fmla="*/ 750737 w 1281248"/>
              <a:gd name="connsiteY21" fmla="*/ 1322415 h 1333251"/>
              <a:gd name="connsiteX22" fmla="*/ 719304 w 1281248"/>
              <a:gd name="connsiteY22" fmla="*/ 1308127 h 1333251"/>
              <a:gd name="connsiteX23" fmla="*/ 643104 w 1281248"/>
              <a:gd name="connsiteY23" fmla="*/ 1319558 h 1333251"/>
              <a:gd name="connsiteX24" fmla="*/ 591669 w 1281248"/>
              <a:gd name="connsiteY24" fmla="*/ 1317652 h 1333251"/>
              <a:gd name="connsiteX25" fmla="*/ 477369 w 1281248"/>
              <a:gd name="connsiteY25" fmla="*/ 1292888 h 1333251"/>
              <a:gd name="connsiteX26" fmla="*/ 428792 w 1281248"/>
              <a:gd name="connsiteY26" fmla="*/ 1272885 h 1333251"/>
              <a:gd name="connsiteX27" fmla="*/ 345924 w 1281248"/>
              <a:gd name="connsiteY27" fmla="*/ 1225260 h 1333251"/>
              <a:gd name="connsiteX28" fmla="*/ 292584 w 1281248"/>
              <a:gd name="connsiteY28" fmla="*/ 1186208 h 1333251"/>
              <a:gd name="connsiteX29" fmla="*/ 209717 w 1281248"/>
              <a:gd name="connsiteY29" fmla="*/ 1118580 h 1333251"/>
              <a:gd name="connsiteX30" fmla="*/ 175426 w 1281248"/>
              <a:gd name="connsiteY30" fmla="*/ 1083338 h 1333251"/>
              <a:gd name="connsiteX31" fmla="*/ 118276 w 1281248"/>
              <a:gd name="connsiteY31" fmla="*/ 996660 h 1333251"/>
              <a:gd name="connsiteX32" fmla="*/ 95417 w 1281248"/>
              <a:gd name="connsiteY32" fmla="*/ 952845 h 1333251"/>
              <a:gd name="connsiteX33" fmla="*/ 61126 w 1281248"/>
              <a:gd name="connsiteY33" fmla="*/ 873788 h 1333251"/>
              <a:gd name="connsiteX34" fmla="*/ 40171 w 1281248"/>
              <a:gd name="connsiteY34" fmla="*/ 855690 h 1333251"/>
              <a:gd name="connsiteX35" fmla="*/ 32551 w 1281248"/>
              <a:gd name="connsiteY35" fmla="*/ 816638 h 1333251"/>
              <a:gd name="connsiteX36" fmla="*/ 15406 w 1281248"/>
              <a:gd name="connsiteY36" fmla="*/ 696623 h 1333251"/>
              <a:gd name="connsiteX37" fmla="*/ 18264 w 1281248"/>
              <a:gd name="connsiteY37" fmla="*/ 635663 h 1333251"/>
              <a:gd name="connsiteX38" fmla="*/ 31599 w 1281248"/>
              <a:gd name="connsiteY38" fmla="*/ 545175 h 1333251"/>
              <a:gd name="connsiteX39" fmla="*/ 43981 w 1281248"/>
              <a:gd name="connsiteY39" fmla="*/ 485168 h 1333251"/>
              <a:gd name="connsiteX40" fmla="*/ 76367 w 1281248"/>
              <a:gd name="connsiteY40" fmla="*/ 395632 h 1333251"/>
              <a:gd name="connsiteX41" fmla="*/ 103989 w 1281248"/>
              <a:gd name="connsiteY41" fmla="*/ 340388 h 1333251"/>
              <a:gd name="connsiteX42" fmla="*/ 143042 w 1281248"/>
              <a:gd name="connsiteY42" fmla="*/ 278475 h 1333251"/>
              <a:gd name="connsiteX43" fmla="*/ 191619 w 1281248"/>
              <a:gd name="connsiteY43" fmla="*/ 227040 h 1333251"/>
              <a:gd name="connsiteX44" fmla="*/ 255437 w 1281248"/>
              <a:gd name="connsiteY44" fmla="*/ 165128 h 1333251"/>
              <a:gd name="connsiteX45" fmla="*/ 305919 w 1281248"/>
              <a:gd name="connsiteY45" fmla="*/ 124170 h 1333251"/>
              <a:gd name="connsiteX46" fmla="*/ 376404 w 1281248"/>
              <a:gd name="connsiteY46" fmla="*/ 78450 h 1333251"/>
              <a:gd name="connsiteX47" fmla="*/ 436412 w 1281248"/>
              <a:gd name="connsiteY47" fmla="*/ 51780 h 1333251"/>
              <a:gd name="connsiteX48" fmla="*/ 511659 w 1281248"/>
              <a:gd name="connsiteY48" fmla="*/ 26063 h 1333251"/>
              <a:gd name="connsiteX49" fmla="*/ 576429 w 1281248"/>
              <a:gd name="connsiteY49" fmla="*/ 14632 h 1333251"/>
              <a:gd name="connsiteX50" fmla="*/ 658344 w 1281248"/>
              <a:gd name="connsiteY50" fmla="*/ 8918 h 1333251"/>
              <a:gd name="connsiteX51" fmla="*/ 707874 w 1281248"/>
              <a:gd name="connsiteY51" fmla="*/ 12728 h 1333251"/>
              <a:gd name="connsiteX52" fmla="*/ 791694 w 1281248"/>
              <a:gd name="connsiteY52" fmla="*/ 26063 h 1333251"/>
              <a:gd name="connsiteX53" fmla="*/ 839319 w 1281248"/>
              <a:gd name="connsiteY53" fmla="*/ 43207 h 1333251"/>
              <a:gd name="connsiteX54" fmla="*/ 905042 w 1281248"/>
              <a:gd name="connsiteY54" fmla="*/ 76545 h 1333251"/>
              <a:gd name="connsiteX55" fmla="*/ 961239 w 1281248"/>
              <a:gd name="connsiteY55" fmla="*/ 109882 h 1333251"/>
              <a:gd name="connsiteX56" fmla="*/ 1032676 w 1281248"/>
              <a:gd name="connsiteY56" fmla="*/ 160365 h 1333251"/>
              <a:gd name="connsiteX57" fmla="*/ 1071729 w 1281248"/>
              <a:gd name="connsiteY57" fmla="*/ 197513 h 1333251"/>
              <a:gd name="connsiteX58" fmla="*/ 1126021 w 1281248"/>
              <a:gd name="connsiteY58" fmla="*/ 254663 h 1333251"/>
              <a:gd name="connsiteX59" fmla="*/ 1164121 w 1281248"/>
              <a:gd name="connsiteY59" fmla="*/ 305145 h 1333251"/>
              <a:gd name="connsiteX60" fmla="*/ 648819 w 1281248"/>
              <a:gd name="connsiteY60" fmla="*/ 72735 h 1333251"/>
              <a:gd name="connsiteX61" fmla="*/ 402121 w 1281248"/>
              <a:gd name="connsiteY61" fmla="*/ 130838 h 1333251"/>
              <a:gd name="connsiteX62" fmla="*/ 78271 w 1281248"/>
              <a:gd name="connsiteY62" fmla="*/ 648045 h 1333251"/>
              <a:gd name="connsiteX63" fmla="*/ 163996 w 1281248"/>
              <a:gd name="connsiteY63" fmla="*/ 971895 h 1333251"/>
              <a:gd name="connsiteX64" fmla="*/ 645962 w 1281248"/>
              <a:gd name="connsiteY64" fmla="*/ 1256693 h 1333251"/>
              <a:gd name="connsiteX65" fmla="*/ 1120306 w 1281248"/>
              <a:gd name="connsiteY65" fmla="*/ 1005232 h 1333251"/>
              <a:gd name="connsiteX66" fmla="*/ 1208889 w 1281248"/>
              <a:gd name="connsiteY66" fmla="*/ 546128 h 1333251"/>
              <a:gd name="connsiteX67" fmla="*/ 943142 w 1281248"/>
              <a:gd name="connsiteY67" fmla="*/ 161318 h 1333251"/>
              <a:gd name="connsiteX68" fmla="*/ 649771 w 1281248"/>
              <a:gd name="connsiteY68" fmla="*/ 72735 h 1333251"/>
              <a:gd name="connsiteX69" fmla="*/ 1194601 w 1281248"/>
              <a:gd name="connsiteY69" fmla="*/ 645188 h 1333251"/>
              <a:gd name="connsiteX70" fmla="*/ 797409 w 1281248"/>
              <a:gd name="connsiteY70" fmla="*/ 1210973 h 1333251"/>
              <a:gd name="connsiteX71" fmla="*/ 181142 w 1281248"/>
              <a:gd name="connsiteY71" fmla="*/ 953798 h 1333251"/>
              <a:gd name="connsiteX72" fmla="*/ 155424 w 1281248"/>
              <a:gd name="connsiteY72" fmla="*/ 422303 h 1333251"/>
              <a:gd name="connsiteX73" fmla="*/ 498324 w 1281248"/>
              <a:gd name="connsiteY73" fmla="*/ 122265 h 1333251"/>
              <a:gd name="connsiteX74" fmla="*/ 765976 w 1281248"/>
              <a:gd name="connsiteY74" fmla="*/ 112740 h 1333251"/>
              <a:gd name="connsiteX75" fmla="*/ 1026962 w 1281248"/>
              <a:gd name="connsiteY75" fmla="*/ 265140 h 1333251"/>
              <a:gd name="connsiteX76" fmla="*/ 1194601 w 1281248"/>
              <a:gd name="connsiteY76" fmla="*/ 645188 h 1333251"/>
              <a:gd name="connsiteX77" fmla="*/ 1035534 w 1281248"/>
              <a:gd name="connsiteY77" fmla="*/ 354675 h 1333251"/>
              <a:gd name="connsiteX78" fmla="*/ 1106019 w 1281248"/>
              <a:gd name="connsiteY78" fmla="*/ 473738 h 1333251"/>
              <a:gd name="connsiteX79" fmla="*/ 1036487 w 1281248"/>
              <a:gd name="connsiteY79" fmla="*/ 353723 h 1333251"/>
              <a:gd name="connsiteX80" fmla="*/ 1034581 w 1281248"/>
              <a:gd name="connsiteY80" fmla="*/ 348007 h 1333251"/>
              <a:gd name="connsiteX81" fmla="*/ 886944 w 1281248"/>
              <a:gd name="connsiteY81" fmla="*/ 214657 h 1333251"/>
              <a:gd name="connsiteX82" fmla="*/ 838367 w 1281248"/>
              <a:gd name="connsiteY82" fmla="*/ 191798 h 1333251"/>
              <a:gd name="connsiteX83" fmla="*/ 835509 w 1281248"/>
              <a:gd name="connsiteY83" fmla="*/ 196560 h 1333251"/>
              <a:gd name="connsiteX84" fmla="*/ 843129 w 1281248"/>
              <a:gd name="connsiteY84" fmla="*/ 202275 h 1333251"/>
              <a:gd name="connsiteX85" fmla="*/ 945046 w 1281248"/>
              <a:gd name="connsiteY85" fmla="*/ 268950 h 1333251"/>
              <a:gd name="connsiteX86" fmla="*/ 1034581 w 1281248"/>
              <a:gd name="connsiteY86" fmla="*/ 355628 h 1333251"/>
              <a:gd name="connsiteX87" fmla="*/ 504039 w 1281248"/>
              <a:gd name="connsiteY87" fmla="*/ 1158585 h 1333251"/>
              <a:gd name="connsiteX88" fmla="*/ 169712 w 1281248"/>
              <a:gd name="connsiteY88" fmla="*/ 507075 h 1333251"/>
              <a:gd name="connsiteX89" fmla="*/ 187809 w 1281248"/>
              <a:gd name="connsiteY89" fmla="*/ 875693 h 1333251"/>
              <a:gd name="connsiteX90" fmla="*/ 504039 w 1281248"/>
              <a:gd name="connsiteY90" fmla="*/ 1158585 h 1333251"/>
              <a:gd name="connsiteX91" fmla="*/ 423076 w 1281248"/>
              <a:gd name="connsiteY91" fmla="*/ 212753 h 1333251"/>
              <a:gd name="connsiteX92" fmla="*/ 796456 w 1281248"/>
              <a:gd name="connsiteY92" fmla="*/ 180368 h 1333251"/>
              <a:gd name="connsiteX93" fmla="*/ 423076 w 1281248"/>
              <a:gd name="connsiteY93" fmla="*/ 212753 h 1333251"/>
              <a:gd name="connsiteX94" fmla="*/ 1110781 w 1281248"/>
              <a:gd name="connsiteY94" fmla="*/ 865215 h 1333251"/>
              <a:gd name="connsiteX95" fmla="*/ 1141262 w 1281248"/>
              <a:gd name="connsiteY95" fmla="*/ 603278 h 1333251"/>
              <a:gd name="connsiteX96" fmla="*/ 1110781 w 1281248"/>
              <a:gd name="connsiteY96" fmla="*/ 865215 h 1333251"/>
              <a:gd name="connsiteX97" fmla="*/ 629769 w 1281248"/>
              <a:gd name="connsiteY97" fmla="*/ 1175730 h 1333251"/>
              <a:gd name="connsiteX98" fmla="*/ 753594 w 1281248"/>
              <a:gd name="connsiteY98" fmla="*/ 1165253 h 1333251"/>
              <a:gd name="connsiteX99" fmla="*/ 629769 w 1281248"/>
              <a:gd name="connsiteY99" fmla="*/ 1175730 h 1333251"/>
              <a:gd name="connsiteX100" fmla="*/ 1130784 w 1281248"/>
              <a:gd name="connsiteY100" fmla="*/ 560415 h 1333251"/>
              <a:gd name="connsiteX101" fmla="*/ 1136499 w 1281248"/>
              <a:gd name="connsiteY101" fmla="*/ 557557 h 1333251"/>
              <a:gd name="connsiteX102" fmla="*/ 1114592 w 1281248"/>
              <a:gd name="connsiteY102" fmla="*/ 487073 h 1333251"/>
              <a:gd name="connsiteX103" fmla="*/ 1107924 w 1281248"/>
              <a:gd name="connsiteY103" fmla="*/ 488978 h 1333251"/>
              <a:gd name="connsiteX104" fmla="*/ 1131737 w 1281248"/>
              <a:gd name="connsiteY104" fmla="*/ 560415 h 1333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1281248" h="1333251">
                <a:moveTo>
                  <a:pt x="1166026" y="308955"/>
                </a:moveTo>
                <a:cubicBezTo>
                  <a:pt x="1160312" y="336578"/>
                  <a:pt x="1175551" y="353723"/>
                  <a:pt x="1201269" y="367057"/>
                </a:cubicBezTo>
                <a:cubicBezTo>
                  <a:pt x="1234606" y="384203"/>
                  <a:pt x="1239369" y="390870"/>
                  <a:pt x="1232701" y="428018"/>
                </a:cubicBezTo>
                <a:cubicBezTo>
                  <a:pt x="1226987" y="460403"/>
                  <a:pt x="1234606" y="487073"/>
                  <a:pt x="1257467" y="509932"/>
                </a:cubicBezTo>
                <a:cubicBezTo>
                  <a:pt x="1271754" y="524220"/>
                  <a:pt x="1274612" y="540413"/>
                  <a:pt x="1265087" y="558510"/>
                </a:cubicBezTo>
                <a:cubicBezTo>
                  <a:pt x="1243179" y="601373"/>
                  <a:pt x="1244131" y="643282"/>
                  <a:pt x="1273659" y="683288"/>
                </a:cubicBezTo>
                <a:cubicBezTo>
                  <a:pt x="1285089" y="699480"/>
                  <a:pt x="1283184" y="715673"/>
                  <a:pt x="1270801" y="729960"/>
                </a:cubicBezTo>
                <a:cubicBezTo>
                  <a:pt x="1267944" y="733770"/>
                  <a:pt x="1264134" y="737580"/>
                  <a:pt x="1260324" y="741390"/>
                </a:cubicBezTo>
                <a:cubicBezTo>
                  <a:pt x="1233654" y="768060"/>
                  <a:pt x="1227939" y="797588"/>
                  <a:pt x="1243179" y="832830"/>
                </a:cubicBezTo>
                <a:cubicBezTo>
                  <a:pt x="1256514" y="863310"/>
                  <a:pt x="1255562" y="866168"/>
                  <a:pt x="1229844" y="887123"/>
                </a:cubicBezTo>
                <a:cubicBezTo>
                  <a:pt x="1203174" y="908078"/>
                  <a:pt x="1190792" y="935700"/>
                  <a:pt x="1193649" y="969038"/>
                </a:cubicBezTo>
                <a:cubicBezTo>
                  <a:pt x="1195554" y="988088"/>
                  <a:pt x="1188887" y="999518"/>
                  <a:pt x="1171742" y="1008090"/>
                </a:cubicBezTo>
                <a:cubicBezTo>
                  <a:pt x="1138404" y="1025235"/>
                  <a:pt x="1116496" y="1050000"/>
                  <a:pt x="1116496" y="1090005"/>
                </a:cubicBezTo>
                <a:cubicBezTo>
                  <a:pt x="1116496" y="1096673"/>
                  <a:pt x="1108876" y="1104293"/>
                  <a:pt x="1102209" y="1109055"/>
                </a:cubicBezTo>
                <a:cubicBezTo>
                  <a:pt x="1097446" y="1112865"/>
                  <a:pt x="1088874" y="1114770"/>
                  <a:pt x="1082206" y="1116675"/>
                </a:cubicBezTo>
                <a:cubicBezTo>
                  <a:pt x="1044106" y="1128105"/>
                  <a:pt x="1035534" y="1137630"/>
                  <a:pt x="1035534" y="1176683"/>
                </a:cubicBezTo>
                <a:cubicBezTo>
                  <a:pt x="1035534" y="1194780"/>
                  <a:pt x="1029819" y="1201448"/>
                  <a:pt x="1010769" y="1200495"/>
                </a:cubicBezTo>
                <a:cubicBezTo>
                  <a:pt x="962192" y="1198590"/>
                  <a:pt x="945046" y="1210020"/>
                  <a:pt x="928854" y="1254788"/>
                </a:cubicBezTo>
                <a:cubicBezTo>
                  <a:pt x="920281" y="1278600"/>
                  <a:pt x="913614" y="1282410"/>
                  <a:pt x="888849" y="1277648"/>
                </a:cubicBezTo>
                <a:cubicBezTo>
                  <a:pt x="875514" y="1275743"/>
                  <a:pt x="862179" y="1272885"/>
                  <a:pt x="848844" y="1272885"/>
                </a:cubicBezTo>
                <a:cubicBezTo>
                  <a:pt x="822174" y="1272885"/>
                  <a:pt x="800267" y="1281458"/>
                  <a:pt x="788837" y="1309080"/>
                </a:cubicBezTo>
                <a:cubicBezTo>
                  <a:pt x="781217" y="1327177"/>
                  <a:pt x="767881" y="1330988"/>
                  <a:pt x="750737" y="1322415"/>
                </a:cubicBezTo>
                <a:cubicBezTo>
                  <a:pt x="740259" y="1317652"/>
                  <a:pt x="729781" y="1312890"/>
                  <a:pt x="719304" y="1308127"/>
                </a:cubicBezTo>
                <a:cubicBezTo>
                  <a:pt x="691681" y="1296698"/>
                  <a:pt x="666917" y="1300508"/>
                  <a:pt x="643104" y="1319558"/>
                </a:cubicBezTo>
                <a:cubicBezTo>
                  <a:pt x="621196" y="1337655"/>
                  <a:pt x="611671" y="1338608"/>
                  <a:pt x="591669" y="1317652"/>
                </a:cubicBezTo>
                <a:cubicBezTo>
                  <a:pt x="558331" y="1284315"/>
                  <a:pt x="522137" y="1273838"/>
                  <a:pt x="477369" y="1292888"/>
                </a:cubicBezTo>
                <a:cubicBezTo>
                  <a:pt x="453556" y="1302413"/>
                  <a:pt x="440221" y="1296698"/>
                  <a:pt x="428792" y="1272885"/>
                </a:cubicBezTo>
                <a:cubicBezTo>
                  <a:pt x="411646" y="1237643"/>
                  <a:pt x="384024" y="1223355"/>
                  <a:pt x="345924" y="1225260"/>
                </a:cubicBezTo>
                <a:cubicBezTo>
                  <a:pt x="310681" y="1226213"/>
                  <a:pt x="303062" y="1221450"/>
                  <a:pt x="292584" y="1186208"/>
                </a:cubicBezTo>
                <a:cubicBezTo>
                  <a:pt x="280201" y="1144298"/>
                  <a:pt x="252579" y="1122390"/>
                  <a:pt x="209717" y="1118580"/>
                </a:cubicBezTo>
                <a:cubicBezTo>
                  <a:pt x="186856" y="1116675"/>
                  <a:pt x="175426" y="1106198"/>
                  <a:pt x="175426" y="1083338"/>
                </a:cubicBezTo>
                <a:cubicBezTo>
                  <a:pt x="176379" y="1040475"/>
                  <a:pt x="154471" y="1013805"/>
                  <a:pt x="118276" y="996660"/>
                </a:cubicBezTo>
                <a:cubicBezTo>
                  <a:pt x="99226" y="988088"/>
                  <a:pt x="92559" y="973800"/>
                  <a:pt x="95417" y="952845"/>
                </a:cubicBezTo>
                <a:cubicBezTo>
                  <a:pt x="101131" y="919507"/>
                  <a:pt x="89701" y="892838"/>
                  <a:pt x="61126" y="873788"/>
                </a:cubicBezTo>
                <a:cubicBezTo>
                  <a:pt x="53506" y="869025"/>
                  <a:pt x="46839" y="861405"/>
                  <a:pt x="40171" y="855690"/>
                </a:cubicBezTo>
                <a:cubicBezTo>
                  <a:pt x="28742" y="844260"/>
                  <a:pt x="24931" y="831878"/>
                  <a:pt x="32551" y="816638"/>
                </a:cubicBezTo>
                <a:cubicBezTo>
                  <a:pt x="56364" y="772823"/>
                  <a:pt x="46839" y="733770"/>
                  <a:pt x="15406" y="696623"/>
                </a:cubicBezTo>
                <a:cubicBezTo>
                  <a:pt x="-6501" y="670905"/>
                  <a:pt x="-4596" y="660428"/>
                  <a:pt x="18264" y="635663"/>
                </a:cubicBezTo>
                <a:cubicBezTo>
                  <a:pt x="47792" y="605182"/>
                  <a:pt x="50649" y="583275"/>
                  <a:pt x="31599" y="545175"/>
                </a:cubicBezTo>
                <a:cubicBezTo>
                  <a:pt x="15406" y="513743"/>
                  <a:pt x="16359" y="508980"/>
                  <a:pt x="43981" y="485168"/>
                </a:cubicBezTo>
                <a:cubicBezTo>
                  <a:pt x="71604" y="461355"/>
                  <a:pt x="83034" y="431828"/>
                  <a:pt x="76367" y="395632"/>
                </a:cubicBezTo>
                <a:cubicBezTo>
                  <a:pt x="69699" y="359438"/>
                  <a:pt x="71604" y="357532"/>
                  <a:pt x="103989" y="340388"/>
                </a:cubicBezTo>
                <a:cubicBezTo>
                  <a:pt x="129706" y="328005"/>
                  <a:pt x="140184" y="306098"/>
                  <a:pt x="143042" y="278475"/>
                </a:cubicBezTo>
                <a:cubicBezTo>
                  <a:pt x="148756" y="235613"/>
                  <a:pt x="148756" y="235613"/>
                  <a:pt x="191619" y="227040"/>
                </a:cubicBezTo>
                <a:cubicBezTo>
                  <a:pt x="226862" y="220373"/>
                  <a:pt x="245912" y="198465"/>
                  <a:pt x="255437" y="165128"/>
                </a:cubicBezTo>
                <a:cubicBezTo>
                  <a:pt x="266867" y="125123"/>
                  <a:pt x="265914" y="125123"/>
                  <a:pt x="305919" y="124170"/>
                </a:cubicBezTo>
                <a:cubicBezTo>
                  <a:pt x="339256" y="124170"/>
                  <a:pt x="359259" y="104168"/>
                  <a:pt x="376404" y="78450"/>
                </a:cubicBezTo>
                <a:cubicBezTo>
                  <a:pt x="397359" y="45113"/>
                  <a:pt x="397359" y="45113"/>
                  <a:pt x="436412" y="51780"/>
                </a:cubicBezTo>
                <a:cubicBezTo>
                  <a:pt x="466892" y="57495"/>
                  <a:pt x="491656" y="47970"/>
                  <a:pt x="511659" y="26063"/>
                </a:cubicBezTo>
                <a:cubicBezTo>
                  <a:pt x="530709" y="5107"/>
                  <a:pt x="551664" y="1298"/>
                  <a:pt x="576429" y="14632"/>
                </a:cubicBezTo>
                <a:cubicBezTo>
                  <a:pt x="605004" y="29873"/>
                  <a:pt x="632626" y="27968"/>
                  <a:pt x="658344" y="8918"/>
                </a:cubicBezTo>
                <a:cubicBezTo>
                  <a:pt x="676442" y="-4418"/>
                  <a:pt x="692634" y="-2512"/>
                  <a:pt x="707874" y="12728"/>
                </a:cubicBezTo>
                <a:cubicBezTo>
                  <a:pt x="732639" y="38445"/>
                  <a:pt x="760262" y="41303"/>
                  <a:pt x="791694" y="26063"/>
                </a:cubicBezTo>
                <a:cubicBezTo>
                  <a:pt x="817412" y="13680"/>
                  <a:pt x="825031" y="17490"/>
                  <a:pt x="839319" y="43207"/>
                </a:cubicBezTo>
                <a:cubicBezTo>
                  <a:pt x="855512" y="74640"/>
                  <a:pt x="869799" y="81307"/>
                  <a:pt x="905042" y="76545"/>
                </a:cubicBezTo>
                <a:cubicBezTo>
                  <a:pt x="945999" y="70830"/>
                  <a:pt x="948856" y="72735"/>
                  <a:pt x="961239" y="109882"/>
                </a:cubicBezTo>
                <a:cubicBezTo>
                  <a:pt x="972669" y="145125"/>
                  <a:pt x="998387" y="158460"/>
                  <a:pt x="1032676" y="160365"/>
                </a:cubicBezTo>
                <a:cubicBezTo>
                  <a:pt x="1066014" y="162270"/>
                  <a:pt x="1066967" y="163223"/>
                  <a:pt x="1071729" y="197513"/>
                </a:cubicBezTo>
                <a:cubicBezTo>
                  <a:pt x="1077444" y="235613"/>
                  <a:pt x="1090779" y="248948"/>
                  <a:pt x="1126021" y="254663"/>
                </a:cubicBezTo>
                <a:cubicBezTo>
                  <a:pt x="1162217" y="260378"/>
                  <a:pt x="1166979" y="265140"/>
                  <a:pt x="1164121" y="305145"/>
                </a:cubicBezTo>
                <a:close/>
                <a:moveTo>
                  <a:pt x="648819" y="72735"/>
                </a:moveTo>
                <a:cubicBezTo>
                  <a:pt x="549759" y="76545"/>
                  <a:pt x="473559" y="92738"/>
                  <a:pt x="402121" y="130838"/>
                </a:cubicBezTo>
                <a:cubicBezTo>
                  <a:pt x="195429" y="241328"/>
                  <a:pt x="90654" y="417540"/>
                  <a:pt x="78271" y="648045"/>
                </a:cubicBezTo>
                <a:cubicBezTo>
                  <a:pt x="71604" y="763298"/>
                  <a:pt x="102084" y="872835"/>
                  <a:pt x="163996" y="971895"/>
                </a:cubicBezTo>
                <a:cubicBezTo>
                  <a:pt x="274487" y="1150965"/>
                  <a:pt x="432601" y="1253835"/>
                  <a:pt x="645962" y="1256693"/>
                </a:cubicBezTo>
                <a:cubicBezTo>
                  <a:pt x="847892" y="1259550"/>
                  <a:pt x="1006959" y="1171920"/>
                  <a:pt x="1120306" y="1005232"/>
                </a:cubicBezTo>
                <a:cubicBezTo>
                  <a:pt x="1215556" y="865215"/>
                  <a:pt x="1244131" y="710910"/>
                  <a:pt x="1208889" y="546128"/>
                </a:cubicBezTo>
                <a:cubicBezTo>
                  <a:pt x="1173646" y="382298"/>
                  <a:pt x="1085064" y="252757"/>
                  <a:pt x="943142" y="161318"/>
                </a:cubicBezTo>
                <a:cubicBezTo>
                  <a:pt x="852654" y="103215"/>
                  <a:pt x="752642" y="74640"/>
                  <a:pt x="649771" y="72735"/>
                </a:cubicBezTo>
                <a:close/>
                <a:moveTo>
                  <a:pt x="1194601" y="645188"/>
                </a:moveTo>
                <a:cubicBezTo>
                  <a:pt x="1194601" y="922365"/>
                  <a:pt x="1027914" y="1148108"/>
                  <a:pt x="797409" y="1210973"/>
                </a:cubicBezTo>
                <a:cubicBezTo>
                  <a:pt x="553569" y="1277648"/>
                  <a:pt x="304967" y="1173825"/>
                  <a:pt x="181142" y="953798"/>
                </a:cubicBezTo>
                <a:cubicBezTo>
                  <a:pt x="83987" y="780443"/>
                  <a:pt x="75414" y="601373"/>
                  <a:pt x="155424" y="422303"/>
                </a:cubicBezTo>
                <a:cubicBezTo>
                  <a:pt x="223051" y="272760"/>
                  <a:pt x="337351" y="169890"/>
                  <a:pt x="498324" y="122265"/>
                </a:cubicBezTo>
                <a:cubicBezTo>
                  <a:pt x="586906" y="95595"/>
                  <a:pt x="676442" y="90832"/>
                  <a:pt x="765976" y="112740"/>
                </a:cubicBezTo>
                <a:cubicBezTo>
                  <a:pt x="866942" y="138457"/>
                  <a:pt x="953619" y="190845"/>
                  <a:pt x="1026962" y="265140"/>
                </a:cubicBezTo>
                <a:cubicBezTo>
                  <a:pt x="1138404" y="378488"/>
                  <a:pt x="1190792" y="516600"/>
                  <a:pt x="1194601" y="645188"/>
                </a:cubicBezTo>
                <a:close/>
                <a:moveTo>
                  <a:pt x="1035534" y="354675"/>
                </a:moveTo>
                <a:cubicBezTo>
                  <a:pt x="1059346" y="394680"/>
                  <a:pt x="1082206" y="433732"/>
                  <a:pt x="1106019" y="473738"/>
                </a:cubicBezTo>
                <a:cubicBezTo>
                  <a:pt x="1088874" y="429923"/>
                  <a:pt x="1069824" y="388013"/>
                  <a:pt x="1036487" y="353723"/>
                </a:cubicBezTo>
                <a:cubicBezTo>
                  <a:pt x="1036487" y="351818"/>
                  <a:pt x="1036487" y="348960"/>
                  <a:pt x="1034581" y="348007"/>
                </a:cubicBezTo>
                <a:cubicBezTo>
                  <a:pt x="993624" y="294668"/>
                  <a:pt x="945046" y="249900"/>
                  <a:pt x="886944" y="214657"/>
                </a:cubicBezTo>
                <a:cubicBezTo>
                  <a:pt x="871704" y="205132"/>
                  <a:pt x="854559" y="199418"/>
                  <a:pt x="838367" y="191798"/>
                </a:cubicBezTo>
                <a:cubicBezTo>
                  <a:pt x="838367" y="193703"/>
                  <a:pt x="836462" y="194655"/>
                  <a:pt x="835509" y="196560"/>
                </a:cubicBezTo>
                <a:cubicBezTo>
                  <a:pt x="838367" y="198465"/>
                  <a:pt x="840271" y="200370"/>
                  <a:pt x="843129" y="202275"/>
                </a:cubicBezTo>
                <a:cubicBezTo>
                  <a:pt x="877419" y="224182"/>
                  <a:pt x="913614" y="244185"/>
                  <a:pt x="945046" y="268950"/>
                </a:cubicBezTo>
                <a:cubicBezTo>
                  <a:pt x="977431" y="294668"/>
                  <a:pt x="1005054" y="327053"/>
                  <a:pt x="1034581" y="355628"/>
                </a:cubicBezTo>
                <a:close/>
                <a:moveTo>
                  <a:pt x="504039" y="1158585"/>
                </a:moveTo>
                <a:cubicBezTo>
                  <a:pt x="217337" y="1030950"/>
                  <a:pt x="106846" y="813780"/>
                  <a:pt x="169712" y="507075"/>
                </a:cubicBezTo>
                <a:cubicBezTo>
                  <a:pt x="126849" y="565178"/>
                  <a:pt x="136374" y="762345"/>
                  <a:pt x="187809" y="875693"/>
                </a:cubicBezTo>
                <a:cubicBezTo>
                  <a:pt x="252579" y="1016663"/>
                  <a:pt x="357354" y="1112865"/>
                  <a:pt x="504039" y="1158585"/>
                </a:cubicBezTo>
                <a:close/>
                <a:moveTo>
                  <a:pt x="423076" y="212753"/>
                </a:moveTo>
                <a:cubicBezTo>
                  <a:pt x="541187" y="153698"/>
                  <a:pt x="663106" y="139410"/>
                  <a:pt x="796456" y="180368"/>
                </a:cubicBezTo>
                <a:cubicBezTo>
                  <a:pt x="710731" y="130838"/>
                  <a:pt x="513564" y="146078"/>
                  <a:pt x="423076" y="212753"/>
                </a:cubicBezTo>
                <a:close/>
                <a:moveTo>
                  <a:pt x="1110781" y="865215"/>
                </a:moveTo>
                <a:cubicBezTo>
                  <a:pt x="1147929" y="781395"/>
                  <a:pt x="1154596" y="692813"/>
                  <a:pt x="1141262" y="603278"/>
                </a:cubicBezTo>
                <a:cubicBezTo>
                  <a:pt x="1147929" y="692813"/>
                  <a:pt x="1141262" y="780443"/>
                  <a:pt x="1110781" y="865215"/>
                </a:cubicBezTo>
                <a:close/>
                <a:moveTo>
                  <a:pt x="629769" y="1175730"/>
                </a:moveTo>
                <a:cubicBezTo>
                  <a:pt x="669774" y="1187160"/>
                  <a:pt x="738354" y="1179540"/>
                  <a:pt x="753594" y="1165253"/>
                </a:cubicBezTo>
                <a:cubicBezTo>
                  <a:pt x="711684" y="1169063"/>
                  <a:pt x="670726" y="1172873"/>
                  <a:pt x="629769" y="1175730"/>
                </a:cubicBezTo>
                <a:close/>
                <a:moveTo>
                  <a:pt x="1130784" y="560415"/>
                </a:moveTo>
                <a:lnTo>
                  <a:pt x="1136499" y="557557"/>
                </a:lnTo>
                <a:cubicBezTo>
                  <a:pt x="1128879" y="533745"/>
                  <a:pt x="1121259" y="510885"/>
                  <a:pt x="1114592" y="487073"/>
                </a:cubicBezTo>
                <a:cubicBezTo>
                  <a:pt x="1112687" y="487073"/>
                  <a:pt x="1109829" y="488978"/>
                  <a:pt x="1107924" y="488978"/>
                </a:cubicBezTo>
                <a:cubicBezTo>
                  <a:pt x="1115544" y="512790"/>
                  <a:pt x="1124117" y="536603"/>
                  <a:pt x="1131737" y="56041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Freeform 7">
            <a:extLst>
              <a:ext uri="{FF2B5EF4-FFF2-40B4-BE49-F238E27FC236}">
                <a16:creationId xmlns:a16="http://schemas.microsoft.com/office/drawing/2014/main" id="{E4B6304B-2EA0-F74E-2A5F-872E67683E69}"/>
              </a:ext>
            </a:extLst>
          </p:cNvPr>
          <p:cNvSpPr/>
          <p:nvPr/>
        </p:nvSpPr>
        <p:spPr>
          <a:xfrm>
            <a:off x="2908251" y="969854"/>
            <a:ext cx="1768376" cy="1840150"/>
          </a:xfrm>
          <a:custGeom>
            <a:avLst/>
            <a:gdLst>
              <a:gd name="connsiteX0" fmla="*/ 1166026 w 1281248"/>
              <a:gd name="connsiteY0" fmla="*/ 308955 h 1333251"/>
              <a:gd name="connsiteX1" fmla="*/ 1201269 w 1281248"/>
              <a:gd name="connsiteY1" fmla="*/ 367057 h 1333251"/>
              <a:gd name="connsiteX2" fmla="*/ 1232701 w 1281248"/>
              <a:gd name="connsiteY2" fmla="*/ 428018 h 1333251"/>
              <a:gd name="connsiteX3" fmla="*/ 1257467 w 1281248"/>
              <a:gd name="connsiteY3" fmla="*/ 509932 h 1333251"/>
              <a:gd name="connsiteX4" fmla="*/ 1265087 w 1281248"/>
              <a:gd name="connsiteY4" fmla="*/ 558510 h 1333251"/>
              <a:gd name="connsiteX5" fmla="*/ 1273659 w 1281248"/>
              <a:gd name="connsiteY5" fmla="*/ 683288 h 1333251"/>
              <a:gd name="connsiteX6" fmla="*/ 1270801 w 1281248"/>
              <a:gd name="connsiteY6" fmla="*/ 729960 h 1333251"/>
              <a:gd name="connsiteX7" fmla="*/ 1260324 w 1281248"/>
              <a:gd name="connsiteY7" fmla="*/ 741390 h 1333251"/>
              <a:gd name="connsiteX8" fmla="*/ 1243179 w 1281248"/>
              <a:gd name="connsiteY8" fmla="*/ 832830 h 1333251"/>
              <a:gd name="connsiteX9" fmla="*/ 1229844 w 1281248"/>
              <a:gd name="connsiteY9" fmla="*/ 887123 h 1333251"/>
              <a:gd name="connsiteX10" fmla="*/ 1193649 w 1281248"/>
              <a:gd name="connsiteY10" fmla="*/ 969038 h 1333251"/>
              <a:gd name="connsiteX11" fmla="*/ 1171742 w 1281248"/>
              <a:gd name="connsiteY11" fmla="*/ 1008090 h 1333251"/>
              <a:gd name="connsiteX12" fmla="*/ 1116496 w 1281248"/>
              <a:gd name="connsiteY12" fmla="*/ 1090005 h 1333251"/>
              <a:gd name="connsiteX13" fmla="*/ 1102209 w 1281248"/>
              <a:gd name="connsiteY13" fmla="*/ 1109055 h 1333251"/>
              <a:gd name="connsiteX14" fmla="*/ 1082206 w 1281248"/>
              <a:gd name="connsiteY14" fmla="*/ 1116675 h 1333251"/>
              <a:gd name="connsiteX15" fmla="*/ 1035534 w 1281248"/>
              <a:gd name="connsiteY15" fmla="*/ 1176683 h 1333251"/>
              <a:gd name="connsiteX16" fmla="*/ 1010769 w 1281248"/>
              <a:gd name="connsiteY16" fmla="*/ 1200495 h 1333251"/>
              <a:gd name="connsiteX17" fmla="*/ 928854 w 1281248"/>
              <a:gd name="connsiteY17" fmla="*/ 1254788 h 1333251"/>
              <a:gd name="connsiteX18" fmla="*/ 888849 w 1281248"/>
              <a:gd name="connsiteY18" fmla="*/ 1277648 h 1333251"/>
              <a:gd name="connsiteX19" fmla="*/ 848844 w 1281248"/>
              <a:gd name="connsiteY19" fmla="*/ 1272885 h 1333251"/>
              <a:gd name="connsiteX20" fmla="*/ 788837 w 1281248"/>
              <a:gd name="connsiteY20" fmla="*/ 1309080 h 1333251"/>
              <a:gd name="connsiteX21" fmla="*/ 750737 w 1281248"/>
              <a:gd name="connsiteY21" fmla="*/ 1322415 h 1333251"/>
              <a:gd name="connsiteX22" fmla="*/ 719304 w 1281248"/>
              <a:gd name="connsiteY22" fmla="*/ 1308127 h 1333251"/>
              <a:gd name="connsiteX23" fmla="*/ 643104 w 1281248"/>
              <a:gd name="connsiteY23" fmla="*/ 1319558 h 1333251"/>
              <a:gd name="connsiteX24" fmla="*/ 591669 w 1281248"/>
              <a:gd name="connsiteY24" fmla="*/ 1317652 h 1333251"/>
              <a:gd name="connsiteX25" fmla="*/ 477369 w 1281248"/>
              <a:gd name="connsiteY25" fmla="*/ 1292888 h 1333251"/>
              <a:gd name="connsiteX26" fmla="*/ 428792 w 1281248"/>
              <a:gd name="connsiteY26" fmla="*/ 1272885 h 1333251"/>
              <a:gd name="connsiteX27" fmla="*/ 345924 w 1281248"/>
              <a:gd name="connsiteY27" fmla="*/ 1225260 h 1333251"/>
              <a:gd name="connsiteX28" fmla="*/ 292584 w 1281248"/>
              <a:gd name="connsiteY28" fmla="*/ 1186208 h 1333251"/>
              <a:gd name="connsiteX29" fmla="*/ 209717 w 1281248"/>
              <a:gd name="connsiteY29" fmla="*/ 1118580 h 1333251"/>
              <a:gd name="connsiteX30" fmla="*/ 175426 w 1281248"/>
              <a:gd name="connsiteY30" fmla="*/ 1083338 h 1333251"/>
              <a:gd name="connsiteX31" fmla="*/ 118276 w 1281248"/>
              <a:gd name="connsiteY31" fmla="*/ 996660 h 1333251"/>
              <a:gd name="connsiteX32" fmla="*/ 95417 w 1281248"/>
              <a:gd name="connsiteY32" fmla="*/ 952845 h 1333251"/>
              <a:gd name="connsiteX33" fmla="*/ 61126 w 1281248"/>
              <a:gd name="connsiteY33" fmla="*/ 873788 h 1333251"/>
              <a:gd name="connsiteX34" fmla="*/ 40171 w 1281248"/>
              <a:gd name="connsiteY34" fmla="*/ 855690 h 1333251"/>
              <a:gd name="connsiteX35" fmla="*/ 32551 w 1281248"/>
              <a:gd name="connsiteY35" fmla="*/ 816638 h 1333251"/>
              <a:gd name="connsiteX36" fmla="*/ 15406 w 1281248"/>
              <a:gd name="connsiteY36" fmla="*/ 696623 h 1333251"/>
              <a:gd name="connsiteX37" fmla="*/ 18264 w 1281248"/>
              <a:gd name="connsiteY37" fmla="*/ 635663 h 1333251"/>
              <a:gd name="connsiteX38" fmla="*/ 31599 w 1281248"/>
              <a:gd name="connsiteY38" fmla="*/ 545175 h 1333251"/>
              <a:gd name="connsiteX39" fmla="*/ 43981 w 1281248"/>
              <a:gd name="connsiteY39" fmla="*/ 485168 h 1333251"/>
              <a:gd name="connsiteX40" fmla="*/ 76367 w 1281248"/>
              <a:gd name="connsiteY40" fmla="*/ 395632 h 1333251"/>
              <a:gd name="connsiteX41" fmla="*/ 103989 w 1281248"/>
              <a:gd name="connsiteY41" fmla="*/ 340388 h 1333251"/>
              <a:gd name="connsiteX42" fmla="*/ 143042 w 1281248"/>
              <a:gd name="connsiteY42" fmla="*/ 278475 h 1333251"/>
              <a:gd name="connsiteX43" fmla="*/ 191619 w 1281248"/>
              <a:gd name="connsiteY43" fmla="*/ 227040 h 1333251"/>
              <a:gd name="connsiteX44" fmla="*/ 255437 w 1281248"/>
              <a:gd name="connsiteY44" fmla="*/ 165128 h 1333251"/>
              <a:gd name="connsiteX45" fmla="*/ 305919 w 1281248"/>
              <a:gd name="connsiteY45" fmla="*/ 124170 h 1333251"/>
              <a:gd name="connsiteX46" fmla="*/ 376404 w 1281248"/>
              <a:gd name="connsiteY46" fmla="*/ 78450 h 1333251"/>
              <a:gd name="connsiteX47" fmla="*/ 436412 w 1281248"/>
              <a:gd name="connsiteY47" fmla="*/ 51780 h 1333251"/>
              <a:gd name="connsiteX48" fmla="*/ 511659 w 1281248"/>
              <a:gd name="connsiteY48" fmla="*/ 26063 h 1333251"/>
              <a:gd name="connsiteX49" fmla="*/ 576429 w 1281248"/>
              <a:gd name="connsiteY49" fmla="*/ 14632 h 1333251"/>
              <a:gd name="connsiteX50" fmla="*/ 658344 w 1281248"/>
              <a:gd name="connsiteY50" fmla="*/ 8918 h 1333251"/>
              <a:gd name="connsiteX51" fmla="*/ 707874 w 1281248"/>
              <a:gd name="connsiteY51" fmla="*/ 12728 h 1333251"/>
              <a:gd name="connsiteX52" fmla="*/ 791694 w 1281248"/>
              <a:gd name="connsiteY52" fmla="*/ 26063 h 1333251"/>
              <a:gd name="connsiteX53" fmla="*/ 839319 w 1281248"/>
              <a:gd name="connsiteY53" fmla="*/ 43207 h 1333251"/>
              <a:gd name="connsiteX54" fmla="*/ 905042 w 1281248"/>
              <a:gd name="connsiteY54" fmla="*/ 76545 h 1333251"/>
              <a:gd name="connsiteX55" fmla="*/ 961239 w 1281248"/>
              <a:gd name="connsiteY55" fmla="*/ 109882 h 1333251"/>
              <a:gd name="connsiteX56" fmla="*/ 1032676 w 1281248"/>
              <a:gd name="connsiteY56" fmla="*/ 160365 h 1333251"/>
              <a:gd name="connsiteX57" fmla="*/ 1071729 w 1281248"/>
              <a:gd name="connsiteY57" fmla="*/ 197513 h 1333251"/>
              <a:gd name="connsiteX58" fmla="*/ 1126021 w 1281248"/>
              <a:gd name="connsiteY58" fmla="*/ 254663 h 1333251"/>
              <a:gd name="connsiteX59" fmla="*/ 1164121 w 1281248"/>
              <a:gd name="connsiteY59" fmla="*/ 305145 h 1333251"/>
              <a:gd name="connsiteX60" fmla="*/ 648819 w 1281248"/>
              <a:gd name="connsiteY60" fmla="*/ 72735 h 1333251"/>
              <a:gd name="connsiteX61" fmla="*/ 402121 w 1281248"/>
              <a:gd name="connsiteY61" fmla="*/ 130838 h 1333251"/>
              <a:gd name="connsiteX62" fmla="*/ 78271 w 1281248"/>
              <a:gd name="connsiteY62" fmla="*/ 648045 h 1333251"/>
              <a:gd name="connsiteX63" fmla="*/ 163996 w 1281248"/>
              <a:gd name="connsiteY63" fmla="*/ 971895 h 1333251"/>
              <a:gd name="connsiteX64" fmla="*/ 645962 w 1281248"/>
              <a:gd name="connsiteY64" fmla="*/ 1256693 h 1333251"/>
              <a:gd name="connsiteX65" fmla="*/ 1120306 w 1281248"/>
              <a:gd name="connsiteY65" fmla="*/ 1005232 h 1333251"/>
              <a:gd name="connsiteX66" fmla="*/ 1208889 w 1281248"/>
              <a:gd name="connsiteY66" fmla="*/ 546128 h 1333251"/>
              <a:gd name="connsiteX67" fmla="*/ 943142 w 1281248"/>
              <a:gd name="connsiteY67" fmla="*/ 161318 h 1333251"/>
              <a:gd name="connsiteX68" fmla="*/ 649771 w 1281248"/>
              <a:gd name="connsiteY68" fmla="*/ 72735 h 1333251"/>
              <a:gd name="connsiteX69" fmla="*/ 1194601 w 1281248"/>
              <a:gd name="connsiteY69" fmla="*/ 645188 h 1333251"/>
              <a:gd name="connsiteX70" fmla="*/ 797409 w 1281248"/>
              <a:gd name="connsiteY70" fmla="*/ 1210973 h 1333251"/>
              <a:gd name="connsiteX71" fmla="*/ 181142 w 1281248"/>
              <a:gd name="connsiteY71" fmla="*/ 953798 h 1333251"/>
              <a:gd name="connsiteX72" fmla="*/ 155424 w 1281248"/>
              <a:gd name="connsiteY72" fmla="*/ 422303 h 1333251"/>
              <a:gd name="connsiteX73" fmla="*/ 498324 w 1281248"/>
              <a:gd name="connsiteY73" fmla="*/ 122265 h 1333251"/>
              <a:gd name="connsiteX74" fmla="*/ 765976 w 1281248"/>
              <a:gd name="connsiteY74" fmla="*/ 112740 h 1333251"/>
              <a:gd name="connsiteX75" fmla="*/ 1026962 w 1281248"/>
              <a:gd name="connsiteY75" fmla="*/ 265140 h 1333251"/>
              <a:gd name="connsiteX76" fmla="*/ 1194601 w 1281248"/>
              <a:gd name="connsiteY76" fmla="*/ 645188 h 1333251"/>
              <a:gd name="connsiteX77" fmla="*/ 1035534 w 1281248"/>
              <a:gd name="connsiteY77" fmla="*/ 354675 h 1333251"/>
              <a:gd name="connsiteX78" fmla="*/ 1106019 w 1281248"/>
              <a:gd name="connsiteY78" fmla="*/ 473738 h 1333251"/>
              <a:gd name="connsiteX79" fmla="*/ 1036487 w 1281248"/>
              <a:gd name="connsiteY79" fmla="*/ 353723 h 1333251"/>
              <a:gd name="connsiteX80" fmla="*/ 1034581 w 1281248"/>
              <a:gd name="connsiteY80" fmla="*/ 348007 h 1333251"/>
              <a:gd name="connsiteX81" fmla="*/ 886944 w 1281248"/>
              <a:gd name="connsiteY81" fmla="*/ 214657 h 1333251"/>
              <a:gd name="connsiteX82" fmla="*/ 838367 w 1281248"/>
              <a:gd name="connsiteY82" fmla="*/ 191798 h 1333251"/>
              <a:gd name="connsiteX83" fmla="*/ 835509 w 1281248"/>
              <a:gd name="connsiteY83" fmla="*/ 196560 h 1333251"/>
              <a:gd name="connsiteX84" fmla="*/ 843129 w 1281248"/>
              <a:gd name="connsiteY84" fmla="*/ 202275 h 1333251"/>
              <a:gd name="connsiteX85" fmla="*/ 945046 w 1281248"/>
              <a:gd name="connsiteY85" fmla="*/ 268950 h 1333251"/>
              <a:gd name="connsiteX86" fmla="*/ 1034581 w 1281248"/>
              <a:gd name="connsiteY86" fmla="*/ 355628 h 1333251"/>
              <a:gd name="connsiteX87" fmla="*/ 504039 w 1281248"/>
              <a:gd name="connsiteY87" fmla="*/ 1158585 h 1333251"/>
              <a:gd name="connsiteX88" fmla="*/ 169712 w 1281248"/>
              <a:gd name="connsiteY88" fmla="*/ 507075 h 1333251"/>
              <a:gd name="connsiteX89" fmla="*/ 187809 w 1281248"/>
              <a:gd name="connsiteY89" fmla="*/ 875693 h 1333251"/>
              <a:gd name="connsiteX90" fmla="*/ 504039 w 1281248"/>
              <a:gd name="connsiteY90" fmla="*/ 1158585 h 1333251"/>
              <a:gd name="connsiteX91" fmla="*/ 423076 w 1281248"/>
              <a:gd name="connsiteY91" fmla="*/ 212753 h 1333251"/>
              <a:gd name="connsiteX92" fmla="*/ 796456 w 1281248"/>
              <a:gd name="connsiteY92" fmla="*/ 180368 h 1333251"/>
              <a:gd name="connsiteX93" fmla="*/ 423076 w 1281248"/>
              <a:gd name="connsiteY93" fmla="*/ 212753 h 1333251"/>
              <a:gd name="connsiteX94" fmla="*/ 1110781 w 1281248"/>
              <a:gd name="connsiteY94" fmla="*/ 865215 h 1333251"/>
              <a:gd name="connsiteX95" fmla="*/ 1141262 w 1281248"/>
              <a:gd name="connsiteY95" fmla="*/ 603278 h 1333251"/>
              <a:gd name="connsiteX96" fmla="*/ 1110781 w 1281248"/>
              <a:gd name="connsiteY96" fmla="*/ 865215 h 1333251"/>
              <a:gd name="connsiteX97" fmla="*/ 629769 w 1281248"/>
              <a:gd name="connsiteY97" fmla="*/ 1175730 h 1333251"/>
              <a:gd name="connsiteX98" fmla="*/ 753594 w 1281248"/>
              <a:gd name="connsiteY98" fmla="*/ 1165253 h 1333251"/>
              <a:gd name="connsiteX99" fmla="*/ 629769 w 1281248"/>
              <a:gd name="connsiteY99" fmla="*/ 1175730 h 1333251"/>
              <a:gd name="connsiteX100" fmla="*/ 1130784 w 1281248"/>
              <a:gd name="connsiteY100" fmla="*/ 560415 h 1333251"/>
              <a:gd name="connsiteX101" fmla="*/ 1136499 w 1281248"/>
              <a:gd name="connsiteY101" fmla="*/ 557557 h 1333251"/>
              <a:gd name="connsiteX102" fmla="*/ 1114592 w 1281248"/>
              <a:gd name="connsiteY102" fmla="*/ 487073 h 1333251"/>
              <a:gd name="connsiteX103" fmla="*/ 1107924 w 1281248"/>
              <a:gd name="connsiteY103" fmla="*/ 488978 h 1333251"/>
              <a:gd name="connsiteX104" fmla="*/ 1131737 w 1281248"/>
              <a:gd name="connsiteY104" fmla="*/ 560415 h 1333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1281248" h="1333251">
                <a:moveTo>
                  <a:pt x="1166026" y="308955"/>
                </a:moveTo>
                <a:cubicBezTo>
                  <a:pt x="1160312" y="336578"/>
                  <a:pt x="1175551" y="353723"/>
                  <a:pt x="1201269" y="367057"/>
                </a:cubicBezTo>
                <a:cubicBezTo>
                  <a:pt x="1234606" y="384203"/>
                  <a:pt x="1239369" y="390870"/>
                  <a:pt x="1232701" y="428018"/>
                </a:cubicBezTo>
                <a:cubicBezTo>
                  <a:pt x="1226987" y="460403"/>
                  <a:pt x="1234606" y="487073"/>
                  <a:pt x="1257467" y="509932"/>
                </a:cubicBezTo>
                <a:cubicBezTo>
                  <a:pt x="1271754" y="524220"/>
                  <a:pt x="1274612" y="540413"/>
                  <a:pt x="1265087" y="558510"/>
                </a:cubicBezTo>
                <a:cubicBezTo>
                  <a:pt x="1243179" y="601373"/>
                  <a:pt x="1244131" y="643282"/>
                  <a:pt x="1273659" y="683288"/>
                </a:cubicBezTo>
                <a:cubicBezTo>
                  <a:pt x="1285089" y="699480"/>
                  <a:pt x="1283184" y="715673"/>
                  <a:pt x="1270801" y="729960"/>
                </a:cubicBezTo>
                <a:cubicBezTo>
                  <a:pt x="1267944" y="733770"/>
                  <a:pt x="1264134" y="737580"/>
                  <a:pt x="1260324" y="741390"/>
                </a:cubicBezTo>
                <a:cubicBezTo>
                  <a:pt x="1233654" y="768060"/>
                  <a:pt x="1227939" y="797588"/>
                  <a:pt x="1243179" y="832830"/>
                </a:cubicBezTo>
                <a:cubicBezTo>
                  <a:pt x="1256514" y="863310"/>
                  <a:pt x="1255562" y="866168"/>
                  <a:pt x="1229844" y="887123"/>
                </a:cubicBezTo>
                <a:cubicBezTo>
                  <a:pt x="1203174" y="908078"/>
                  <a:pt x="1190792" y="935700"/>
                  <a:pt x="1193649" y="969038"/>
                </a:cubicBezTo>
                <a:cubicBezTo>
                  <a:pt x="1195554" y="988088"/>
                  <a:pt x="1188887" y="999518"/>
                  <a:pt x="1171742" y="1008090"/>
                </a:cubicBezTo>
                <a:cubicBezTo>
                  <a:pt x="1138404" y="1025235"/>
                  <a:pt x="1116496" y="1050000"/>
                  <a:pt x="1116496" y="1090005"/>
                </a:cubicBezTo>
                <a:cubicBezTo>
                  <a:pt x="1116496" y="1096673"/>
                  <a:pt x="1108876" y="1104293"/>
                  <a:pt x="1102209" y="1109055"/>
                </a:cubicBezTo>
                <a:cubicBezTo>
                  <a:pt x="1097446" y="1112865"/>
                  <a:pt x="1088874" y="1114770"/>
                  <a:pt x="1082206" y="1116675"/>
                </a:cubicBezTo>
                <a:cubicBezTo>
                  <a:pt x="1044106" y="1128105"/>
                  <a:pt x="1035534" y="1137630"/>
                  <a:pt x="1035534" y="1176683"/>
                </a:cubicBezTo>
                <a:cubicBezTo>
                  <a:pt x="1035534" y="1194780"/>
                  <a:pt x="1029819" y="1201448"/>
                  <a:pt x="1010769" y="1200495"/>
                </a:cubicBezTo>
                <a:cubicBezTo>
                  <a:pt x="962192" y="1198590"/>
                  <a:pt x="945046" y="1210020"/>
                  <a:pt x="928854" y="1254788"/>
                </a:cubicBezTo>
                <a:cubicBezTo>
                  <a:pt x="920281" y="1278600"/>
                  <a:pt x="913614" y="1282410"/>
                  <a:pt x="888849" y="1277648"/>
                </a:cubicBezTo>
                <a:cubicBezTo>
                  <a:pt x="875514" y="1275743"/>
                  <a:pt x="862179" y="1272885"/>
                  <a:pt x="848844" y="1272885"/>
                </a:cubicBezTo>
                <a:cubicBezTo>
                  <a:pt x="822174" y="1272885"/>
                  <a:pt x="800267" y="1281458"/>
                  <a:pt x="788837" y="1309080"/>
                </a:cubicBezTo>
                <a:cubicBezTo>
                  <a:pt x="781217" y="1327177"/>
                  <a:pt x="767881" y="1330988"/>
                  <a:pt x="750737" y="1322415"/>
                </a:cubicBezTo>
                <a:cubicBezTo>
                  <a:pt x="740259" y="1317652"/>
                  <a:pt x="729781" y="1312890"/>
                  <a:pt x="719304" y="1308127"/>
                </a:cubicBezTo>
                <a:cubicBezTo>
                  <a:pt x="691681" y="1296698"/>
                  <a:pt x="666917" y="1300508"/>
                  <a:pt x="643104" y="1319558"/>
                </a:cubicBezTo>
                <a:cubicBezTo>
                  <a:pt x="621196" y="1337655"/>
                  <a:pt x="611671" y="1338608"/>
                  <a:pt x="591669" y="1317652"/>
                </a:cubicBezTo>
                <a:cubicBezTo>
                  <a:pt x="558331" y="1284315"/>
                  <a:pt x="522137" y="1273838"/>
                  <a:pt x="477369" y="1292888"/>
                </a:cubicBezTo>
                <a:cubicBezTo>
                  <a:pt x="453556" y="1302413"/>
                  <a:pt x="440221" y="1296698"/>
                  <a:pt x="428792" y="1272885"/>
                </a:cubicBezTo>
                <a:cubicBezTo>
                  <a:pt x="411646" y="1237643"/>
                  <a:pt x="384024" y="1223355"/>
                  <a:pt x="345924" y="1225260"/>
                </a:cubicBezTo>
                <a:cubicBezTo>
                  <a:pt x="310681" y="1226213"/>
                  <a:pt x="303062" y="1221450"/>
                  <a:pt x="292584" y="1186208"/>
                </a:cubicBezTo>
                <a:cubicBezTo>
                  <a:pt x="280201" y="1144298"/>
                  <a:pt x="252579" y="1122390"/>
                  <a:pt x="209717" y="1118580"/>
                </a:cubicBezTo>
                <a:cubicBezTo>
                  <a:pt x="186856" y="1116675"/>
                  <a:pt x="175426" y="1106198"/>
                  <a:pt x="175426" y="1083338"/>
                </a:cubicBezTo>
                <a:cubicBezTo>
                  <a:pt x="176379" y="1040475"/>
                  <a:pt x="154471" y="1013805"/>
                  <a:pt x="118276" y="996660"/>
                </a:cubicBezTo>
                <a:cubicBezTo>
                  <a:pt x="99226" y="988088"/>
                  <a:pt x="92559" y="973800"/>
                  <a:pt x="95417" y="952845"/>
                </a:cubicBezTo>
                <a:cubicBezTo>
                  <a:pt x="101131" y="919507"/>
                  <a:pt x="89701" y="892838"/>
                  <a:pt x="61126" y="873788"/>
                </a:cubicBezTo>
                <a:cubicBezTo>
                  <a:pt x="53506" y="869025"/>
                  <a:pt x="46839" y="861405"/>
                  <a:pt x="40171" y="855690"/>
                </a:cubicBezTo>
                <a:cubicBezTo>
                  <a:pt x="28742" y="844260"/>
                  <a:pt x="24931" y="831878"/>
                  <a:pt x="32551" y="816638"/>
                </a:cubicBezTo>
                <a:cubicBezTo>
                  <a:pt x="56364" y="772823"/>
                  <a:pt x="46839" y="733770"/>
                  <a:pt x="15406" y="696623"/>
                </a:cubicBezTo>
                <a:cubicBezTo>
                  <a:pt x="-6501" y="670905"/>
                  <a:pt x="-4596" y="660428"/>
                  <a:pt x="18264" y="635663"/>
                </a:cubicBezTo>
                <a:cubicBezTo>
                  <a:pt x="47792" y="605182"/>
                  <a:pt x="50649" y="583275"/>
                  <a:pt x="31599" y="545175"/>
                </a:cubicBezTo>
                <a:cubicBezTo>
                  <a:pt x="15406" y="513743"/>
                  <a:pt x="16359" y="508980"/>
                  <a:pt x="43981" y="485168"/>
                </a:cubicBezTo>
                <a:cubicBezTo>
                  <a:pt x="71604" y="461355"/>
                  <a:pt x="83034" y="431828"/>
                  <a:pt x="76367" y="395632"/>
                </a:cubicBezTo>
                <a:cubicBezTo>
                  <a:pt x="69699" y="359438"/>
                  <a:pt x="71604" y="357532"/>
                  <a:pt x="103989" y="340388"/>
                </a:cubicBezTo>
                <a:cubicBezTo>
                  <a:pt x="129706" y="328005"/>
                  <a:pt x="140184" y="306098"/>
                  <a:pt x="143042" y="278475"/>
                </a:cubicBezTo>
                <a:cubicBezTo>
                  <a:pt x="148756" y="235613"/>
                  <a:pt x="148756" y="235613"/>
                  <a:pt x="191619" y="227040"/>
                </a:cubicBezTo>
                <a:cubicBezTo>
                  <a:pt x="226862" y="220373"/>
                  <a:pt x="245912" y="198465"/>
                  <a:pt x="255437" y="165128"/>
                </a:cubicBezTo>
                <a:cubicBezTo>
                  <a:pt x="266867" y="125123"/>
                  <a:pt x="265914" y="125123"/>
                  <a:pt x="305919" y="124170"/>
                </a:cubicBezTo>
                <a:cubicBezTo>
                  <a:pt x="339256" y="124170"/>
                  <a:pt x="359259" y="104168"/>
                  <a:pt x="376404" y="78450"/>
                </a:cubicBezTo>
                <a:cubicBezTo>
                  <a:pt x="397359" y="45113"/>
                  <a:pt x="397359" y="45113"/>
                  <a:pt x="436412" y="51780"/>
                </a:cubicBezTo>
                <a:cubicBezTo>
                  <a:pt x="466892" y="57495"/>
                  <a:pt x="491656" y="47970"/>
                  <a:pt x="511659" y="26063"/>
                </a:cubicBezTo>
                <a:cubicBezTo>
                  <a:pt x="530709" y="5107"/>
                  <a:pt x="551664" y="1298"/>
                  <a:pt x="576429" y="14632"/>
                </a:cubicBezTo>
                <a:cubicBezTo>
                  <a:pt x="605004" y="29873"/>
                  <a:pt x="632626" y="27968"/>
                  <a:pt x="658344" y="8918"/>
                </a:cubicBezTo>
                <a:cubicBezTo>
                  <a:pt x="676442" y="-4418"/>
                  <a:pt x="692634" y="-2512"/>
                  <a:pt x="707874" y="12728"/>
                </a:cubicBezTo>
                <a:cubicBezTo>
                  <a:pt x="732639" y="38445"/>
                  <a:pt x="760262" y="41303"/>
                  <a:pt x="791694" y="26063"/>
                </a:cubicBezTo>
                <a:cubicBezTo>
                  <a:pt x="817412" y="13680"/>
                  <a:pt x="825031" y="17490"/>
                  <a:pt x="839319" y="43207"/>
                </a:cubicBezTo>
                <a:cubicBezTo>
                  <a:pt x="855512" y="74640"/>
                  <a:pt x="869799" y="81307"/>
                  <a:pt x="905042" y="76545"/>
                </a:cubicBezTo>
                <a:cubicBezTo>
                  <a:pt x="945999" y="70830"/>
                  <a:pt x="948856" y="72735"/>
                  <a:pt x="961239" y="109882"/>
                </a:cubicBezTo>
                <a:cubicBezTo>
                  <a:pt x="972669" y="145125"/>
                  <a:pt x="998387" y="158460"/>
                  <a:pt x="1032676" y="160365"/>
                </a:cubicBezTo>
                <a:cubicBezTo>
                  <a:pt x="1066014" y="162270"/>
                  <a:pt x="1066967" y="163223"/>
                  <a:pt x="1071729" y="197513"/>
                </a:cubicBezTo>
                <a:cubicBezTo>
                  <a:pt x="1077444" y="235613"/>
                  <a:pt x="1090779" y="248948"/>
                  <a:pt x="1126021" y="254663"/>
                </a:cubicBezTo>
                <a:cubicBezTo>
                  <a:pt x="1162217" y="260378"/>
                  <a:pt x="1166979" y="265140"/>
                  <a:pt x="1164121" y="305145"/>
                </a:cubicBezTo>
                <a:close/>
                <a:moveTo>
                  <a:pt x="648819" y="72735"/>
                </a:moveTo>
                <a:cubicBezTo>
                  <a:pt x="549759" y="76545"/>
                  <a:pt x="473559" y="92738"/>
                  <a:pt x="402121" y="130838"/>
                </a:cubicBezTo>
                <a:cubicBezTo>
                  <a:pt x="195429" y="241328"/>
                  <a:pt x="90654" y="417540"/>
                  <a:pt x="78271" y="648045"/>
                </a:cubicBezTo>
                <a:cubicBezTo>
                  <a:pt x="71604" y="763298"/>
                  <a:pt x="102084" y="872835"/>
                  <a:pt x="163996" y="971895"/>
                </a:cubicBezTo>
                <a:cubicBezTo>
                  <a:pt x="274487" y="1150965"/>
                  <a:pt x="432601" y="1253835"/>
                  <a:pt x="645962" y="1256693"/>
                </a:cubicBezTo>
                <a:cubicBezTo>
                  <a:pt x="847892" y="1259550"/>
                  <a:pt x="1006959" y="1171920"/>
                  <a:pt x="1120306" y="1005232"/>
                </a:cubicBezTo>
                <a:cubicBezTo>
                  <a:pt x="1215556" y="865215"/>
                  <a:pt x="1244131" y="710910"/>
                  <a:pt x="1208889" y="546128"/>
                </a:cubicBezTo>
                <a:cubicBezTo>
                  <a:pt x="1173646" y="382298"/>
                  <a:pt x="1085064" y="252757"/>
                  <a:pt x="943142" y="161318"/>
                </a:cubicBezTo>
                <a:cubicBezTo>
                  <a:pt x="852654" y="103215"/>
                  <a:pt x="752642" y="74640"/>
                  <a:pt x="649771" y="72735"/>
                </a:cubicBezTo>
                <a:close/>
                <a:moveTo>
                  <a:pt x="1194601" y="645188"/>
                </a:moveTo>
                <a:cubicBezTo>
                  <a:pt x="1194601" y="922365"/>
                  <a:pt x="1027914" y="1148108"/>
                  <a:pt x="797409" y="1210973"/>
                </a:cubicBezTo>
                <a:cubicBezTo>
                  <a:pt x="553569" y="1277648"/>
                  <a:pt x="304967" y="1173825"/>
                  <a:pt x="181142" y="953798"/>
                </a:cubicBezTo>
                <a:cubicBezTo>
                  <a:pt x="83987" y="780443"/>
                  <a:pt x="75414" y="601373"/>
                  <a:pt x="155424" y="422303"/>
                </a:cubicBezTo>
                <a:cubicBezTo>
                  <a:pt x="223051" y="272760"/>
                  <a:pt x="337351" y="169890"/>
                  <a:pt x="498324" y="122265"/>
                </a:cubicBezTo>
                <a:cubicBezTo>
                  <a:pt x="586906" y="95595"/>
                  <a:pt x="676442" y="90832"/>
                  <a:pt x="765976" y="112740"/>
                </a:cubicBezTo>
                <a:cubicBezTo>
                  <a:pt x="866942" y="138457"/>
                  <a:pt x="953619" y="190845"/>
                  <a:pt x="1026962" y="265140"/>
                </a:cubicBezTo>
                <a:cubicBezTo>
                  <a:pt x="1138404" y="378488"/>
                  <a:pt x="1190792" y="516600"/>
                  <a:pt x="1194601" y="645188"/>
                </a:cubicBezTo>
                <a:close/>
                <a:moveTo>
                  <a:pt x="1035534" y="354675"/>
                </a:moveTo>
                <a:cubicBezTo>
                  <a:pt x="1059346" y="394680"/>
                  <a:pt x="1082206" y="433732"/>
                  <a:pt x="1106019" y="473738"/>
                </a:cubicBezTo>
                <a:cubicBezTo>
                  <a:pt x="1088874" y="429923"/>
                  <a:pt x="1069824" y="388013"/>
                  <a:pt x="1036487" y="353723"/>
                </a:cubicBezTo>
                <a:cubicBezTo>
                  <a:pt x="1036487" y="351818"/>
                  <a:pt x="1036487" y="348960"/>
                  <a:pt x="1034581" y="348007"/>
                </a:cubicBezTo>
                <a:cubicBezTo>
                  <a:pt x="993624" y="294668"/>
                  <a:pt x="945046" y="249900"/>
                  <a:pt x="886944" y="214657"/>
                </a:cubicBezTo>
                <a:cubicBezTo>
                  <a:pt x="871704" y="205132"/>
                  <a:pt x="854559" y="199418"/>
                  <a:pt x="838367" y="191798"/>
                </a:cubicBezTo>
                <a:cubicBezTo>
                  <a:pt x="838367" y="193703"/>
                  <a:pt x="836462" y="194655"/>
                  <a:pt x="835509" y="196560"/>
                </a:cubicBezTo>
                <a:cubicBezTo>
                  <a:pt x="838367" y="198465"/>
                  <a:pt x="840271" y="200370"/>
                  <a:pt x="843129" y="202275"/>
                </a:cubicBezTo>
                <a:cubicBezTo>
                  <a:pt x="877419" y="224182"/>
                  <a:pt x="913614" y="244185"/>
                  <a:pt x="945046" y="268950"/>
                </a:cubicBezTo>
                <a:cubicBezTo>
                  <a:pt x="977431" y="294668"/>
                  <a:pt x="1005054" y="327053"/>
                  <a:pt x="1034581" y="355628"/>
                </a:cubicBezTo>
                <a:close/>
                <a:moveTo>
                  <a:pt x="504039" y="1158585"/>
                </a:moveTo>
                <a:cubicBezTo>
                  <a:pt x="217337" y="1030950"/>
                  <a:pt x="106846" y="813780"/>
                  <a:pt x="169712" y="507075"/>
                </a:cubicBezTo>
                <a:cubicBezTo>
                  <a:pt x="126849" y="565178"/>
                  <a:pt x="136374" y="762345"/>
                  <a:pt x="187809" y="875693"/>
                </a:cubicBezTo>
                <a:cubicBezTo>
                  <a:pt x="252579" y="1016663"/>
                  <a:pt x="357354" y="1112865"/>
                  <a:pt x="504039" y="1158585"/>
                </a:cubicBezTo>
                <a:close/>
                <a:moveTo>
                  <a:pt x="423076" y="212753"/>
                </a:moveTo>
                <a:cubicBezTo>
                  <a:pt x="541187" y="153698"/>
                  <a:pt x="663106" y="139410"/>
                  <a:pt x="796456" y="180368"/>
                </a:cubicBezTo>
                <a:cubicBezTo>
                  <a:pt x="710731" y="130838"/>
                  <a:pt x="513564" y="146078"/>
                  <a:pt x="423076" y="212753"/>
                </a:cubicBezTo>
                <a:close/>
                <a:moveTo>
                  <a:pt x="1110781" y="865215"/>
                </a:moveTo>
                <a:cubicBezTo>
                  <a:pt x="1147929" y="781395"/>
                  <a:pt x="1154596" y="692813"/>
                  <a:pt x="1141262" y="603278"/>
                </a:cubicBezTo>
                <a:cubicBezTo>
                  <a:pt x="1147929" y="692813"/>
                  <a:pt x="1141262" y="780443"/>
                  <a:pt x="1110781" y="865215"/>
                </a:cubicBezTo>
                <a:close/>
                <a:moveTo>
                  <a:pt x="629769" y="1175730"/>
                </a:moveTo>
                <a:cubicBezTo>
                  <a:pt x="669774" y="1187160"/>
                  <a:pt x="738354" y="1179540"/>
                  <a:pt x="753594" y="1165253"/>
                </a:cubicBezTo>
                <a:cubicBezTo>
                  <a:pt x="711684" y="1169063"/>
                  <a:pt x="670726" y="1172873"/>
                  <a:pt x="629769" y="1175730"/>
                </a:cubicBezTo>
                <a:close/>
                <a:moveTo>
                  <a:pt x="1130784" y="560415"/>
                </a:moveTo>
                <a:lnTo>
                  <a:pt x="1136499" y="557557"/>
                </a:lnTo>
                <a:cubicBezTo>
                  <a:pt x="1128879" y="533745"/>
                  <a:pt x="1121259" y="510885"/>
                  <a:pt x="1114592" y="487073"/>
                </a:cubicBezTo>
                <a:cubicBezTo>
                  <a:pt x="1112687" y="487073"/>
                  <a:pt x="1109829" y="488978"/>
                  <a:pt x="1107924" y="488978"/>
                </a:cubicBezTo>
                <a:cubicBezTo>
                  <a:pt x="1115544" y="512790"/>
                  <a:pt x="1124117" y="536603"/>
                  <a:pt x="1131737" y="56041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9" name="Freeform 8">
            <a:extLst>
              <a:ext uri="{FF2B5EF4-FFF2-40B4-BE49-F238E27FC236}">
                <a16:creationId xmlns:a16="http://schemas.microsoft.com/office/drawing/2014/main" id="{3C289D26-7101-A878-B7A2-2ABAF31FF73F}"/>
              </a:ext>
            </a:extLst>
          </p:cNvPr>
          <p:cNvSpPr/>
          <p:nvPr/>
        </p:nvSpPr>
        <p:spPr>
          <a:xfrm>
            <a:off x="1835472" y="516882"/>
            <a:ext cx="1445339" cy="1504002"/>
          </a:xfrm>
          <a:custGeom>
            <a:avLst/>
            <a:gdLst>
              <a:gd name="connsiteX0" fmla="*/ 1166026 w 1281248"/>
              <a:gd name="connsiteY0" fmla="*/ 308955 h 1333251"/>
              <a:gd name="connsiteX1" fmla="*/ 1201269 w 1281248"/>
              <a:gd name="connsiteY1" fmla="*/ 367057 h 1333251"/>
              <a:gd name="connsiteX2" fmla="*/ 1232701 w 1281248"/>
              <a:gd name="connsiteY2" fmla="*/ 428018 h 1333251"/>
              <a:gd name="connsiteX3" fmla="*/ 1257467 w 1281248"/>
              <a:gd name="connsiteY3" fmla="*/ 509932 h 1333251"/>
              <a:gd name="connsiteX4" fmla="*/ 1265087 w 1281248"/>
              <a:gd name="connsiteY4" fmla="*/ 558510 h 1333251"/>
              <a:gd name="connsiteX5" fmla="*/ 1273659 w 1281248"/>
              <a:gd name="connsiteY5" fmla="*/ 683288 h 1333251"/>
              <a:gd name="connsiteX6" fmla="*/ 1270801 w 1281248"/>
              <a:gd name="connsiteY6" fmla="*/ 729960 h 1333251"/>
              <a:gd name="connsiteX7" fmla="*/ 1260324 w 1281248"/>
              <a:gd name="connsiteY7" fmla="*/ 741390 h 1333251"/>
              <a:gd name="connsiteX8" fmla="*/ 1243179 w 1281248"/>
              <a:gd name="connsiteY8" fmla="*/ 832830 h 1333251"/>
              <a:gd name="connsiteX9" fmla="*/ 1229844 w 1281248"/>
              <a:gd name="connsiteY9" fmla="*/ 887123 h 1333251"/>
              <a:gd name="connsiteX10" fmla="*/ 1193649 w 1281248"/>
              <a:gd name="connsiteY10" fmla="*/ 969038 h 1333251"/>
              <a:gd name="connsiteX11" fmla="*/ 1171742 w 1281248"/>
              <a:gd name="connsiteY11" fmla="*/ 1008090 h 1333251"/>
              <a:gd name="connsiteX12" fmla="*/ 1116496 w 1281248"/>
              <a:gd name="connsiteY12" fmla="*/ 1090005 h 1333251"/>
              <a:gd name="connsiteX13" fmla="*/ 1102209 w 1281248"/>
              <a:gd name="connsiteY13" fmla="*/ 1109055 h 1333251"/>
              <a:gd name="connsiteX14" fmla="*/ 1082206 w 1281248"/>
              <a:gd name="connsiteY14" fmla="*/ 1116675 h 1333251"/>
              <a:gd name="connsiteX15" fmla="*/ 1035534 w 1281248"/>
              <a:gd name="connsiteY15" fmla="*/ 1176683 h 1333251"/>
              <a:gd name="connsiteX16" fmla="*/ 1010769 w 1281248"/>
              <a:gd name="connsiteY16" fmla="*/ 1200495 h 1333251"/>
              <a:gd name="connsiteX17" fmla="*/ 928854 w 1281248"/>
              <a:gd name="connsiteY17" fmla="*/ 1254788 h 1333251"/>
              <a:gd name="connsiteX18" fmla="*/ 888849 w 1281248"/>
              <a:gd name="connsiteY18" fmla="*/ 1277648 h 1333251"/>
              <a:gd name="connsiteX19" fmla="*/ 848844 w 1281248"/>
              <a:gd name="connsiteY19" fmla="*/ 1272885 h 1333251"/>
              <a:gd name="connsiteX20" fmla="*/ 788837 w 1281248"/>
              <a:gd name="connsiteY20" fmla="*/ 1309080 h 1333251"/>
              <a:gd name="connsiteX21" fmla="*/ 750737 w 1281248"/>
              <a:gd name="connsiteY21" fmla="*/ 1322415 h 1333251"/>
              <a:gd name="connsiteX22" fmla="*/ 719304 w 1281248"/>
              <a:gd name="connsiteY22" fmla="*/ 1308127 h 1333251"/>
              <a:gd name="connsiteX23" fmla="*/ 643104 w 1281248"/>
              <a:gd name="connsiteY23" fmla="*/ 1319558 h 1333251"/>
              <a:gd name="connsiteX24" fmla="*/ 591669 w 1281248"/>
              <a:gd name="connsiteY24" fmla="*/ 1317652 h 1333251"/>
              <a:gd name="connsiteX25" fmla="*/ 477369 w 1281248"/>
              <a:gd name="connsiteY25" fmla="*/ 1292888 h 1333251"/>
              <a:gd name="connsiteX26" fmla="*/ 428792 w 1281248"/>
              <a:gd name="connsiteY26" fmla="*/ 1272885 h 1333251"/>
              <a:gd name="connsiteX27" fmla="*/ 345924 w 1281248"/>
              <a:gd name="connsiteY27" fmla="*/ 1225260 h 1333251"/>
              <a:gd name="connsiteX28" fmla="*/ 292584 w 1281248"/>
              <a:gd name="connsiteY28" fmla="*/ 1186208 h 1333251"/>
              <a:gd name="connsiteX29" fmla="*/ 209717 w 1281248"/>
              <a:gd name="connsiteY29" fmla="*/ 1118580 h 1333251"/>
              <a:gd name="connsiteX30" fmla="*/ 175426 w 1281248"/>
              <a:gd name="connsiteY30" fmla="*/ 1083338 h 1333251"/>
              <a:gd name="connsiteX31" fmla="*/ 118276 w 1281248"/>
              <a:gd name="connsiteY31" fmla="*/ 996660 h 1333251"/>
              <a:gd name="connsiteX32" fmla="*/ 95417 w 1281248"/>
              <a:gd name="connsiteY32" fmla="*/ 952845 h 1333251"/>
              <a:gd name="connsiteX33" fmla="*/ 61126 w 1281248"/>
              <a:gd name="connsiteY33" fmla="*/ 873788 h 1333251"/>
              <a:gd name="connsiteX34" fmla="*/ 40171 w 1281248"/>
              <a:gd name="connsiteY34" fmla="*/ 855690 h 1333251"/>
              <a:gd name="connsiteX35" fmla="*/ 32551 w 1281248"/>
              <a:gd name="connsiteY35" fmla="*/ 816638 h 1333251"/>
              <a:gd name="connsiteX36" fmla="*/ 15406 w 1281248"/>
              <a:gd name="connsiteY36" fmla="*/ 696623 h 1333251"/>
              <a:gd name="connsiteX37" fmla="*/ 18264 w 1281248"/>
              <a:gd name="connsiteY37" fmla="*/ 635663 h 1333251"/>
              <a:gd name="connsiteX38" fmla="*/ 31599 w 1281248"/>
              <a:gd name="connsiteY38" fmla="*/ 545175 h 1333251"/>
              <a:gd name="connsiteX39" fmla="*/ 43981 w 1281248"/>
              <a:gd name="connsiteY39" fmla="*/ 485168 h 1333251"/>
              <a:gd name="connsiteX40" fmla="*/ 76367 w 1281248"/>
              <a:gd name="connsiteY40" fmla="*/ 395632 h 1333251"/>
              <a:gd name="connsiteX41" fmla="*/ 103989 w 1281248"/>
              <a:gd name="connsiteY41" fmla="*/ 340388 h 1333251"/>
              <a:gd name="connsiteX42" fmla="*/ 143042 w 1281248"/>
              <a:gd name="connsiteY42" fmla="*/ 278475 h 1333251"/>
              <a:gd name="connsiteX43" fmla="*/ 191619 w 1281248"/>
              <a:gd name="connsiteY43" fmla="*/ 227040 h 1333251"/>
              <a:gd name="connsiteX44" fmla="*/ 255437 w 1281248"/>
              <a:gd name="connsiteY44" fmla="*/ 165128 h 1333251"/>
              <a:gd name="connsiteX45" fmla="*/ 305919 w 1281248"/>
              <a:gd name="connsiteY45" fmla="*/ 124170 h 1333251"/>
              <a:gd name="connsiteX46" fmla="*/ 376404 w 1281248"/>
              <a:gd name="connsiteY46" fmla="*/ 78450 h 1333251"/>
              <a:gd name="connsiteX47" fmla="*/ 436412 w 1281248"/>
              <a:gd name="connsiteY47" fmla="*/ 51780 h 1333251"/>
              <a:gd name="connsiteX48" fmla="*/ 511659 w 1281248"/>
              <a:gd name="connsiteY48" fmla="*/ 26063 h 1333251"/>
              <a:gd name="connsiteX49" fmla="*/ 576429 w 1281248"/>
              <a:gd name="connsiteY49" fmla="*/ 14632 h 1333251"/>
              <a:gd name="connsiteX50" fmla="*/ 658344 w 1281248"/>
              <a:gd name="connsiteY50" fmla="*/ 8918 h 1333251"/>
              <a:gd name="connsiteX51" fmla="*/ 707874 w 1281248"/>
              <a:gd name="connsiteY51" fmla="*/ 12728 h 1333251"/>
              <a:gd name="connsiteX52" fmla="*/ 791694 w 1281248"/>
              <a:gd name="connsiteY52" fmla="*/ 26063 h 1333251"/>
              <a:gd name="connsiteX53" fmla="*/ 839319 w 1281248"/>
              <a:gd name="connsiteY53" fmla="*/ 43207 h 1333251"/>
              <a:gd name="connsiteX54" fmla="*/ 905042 w 1281248"/>
              <a:gd name="connsiteY54" fmla="*/ 76545 h 1333251"/>
              <a:gd name="connsiteX55" fmla="*/ 961239 w 1281248"/>
              <a:gd name="connsiteY55" fmla="*/ 109882 h 1333251"/>
              <a:gd name="connsiteX56" fmla="*/ 1032676 w 1281248"/>
              <a:gd name="connsiteY56" fmla="*/ 160365 h 1333251"/>
              <a:gd name="connsiteX57" fmla="*/ 1071729 w 1281248"/>
              <a:gd name="connsiteY57" fmla="*/ 197513 h 1333251"/>
              <a:gd name="connsiteX58" fmla="*/ 1126021 w 1281248"/>
              <a:gd name="connsiteY58" fmla="*/ 254663 h 1333251"/>
              <a:gd name="connsiteX59" fmla="*/ 1164121 w 1281248"/>
              <a:gd name="connsiteY59" fmla="*/ 305145 h 1333251"/>
              <a:gd name="connsiteX60" fmla="*/ 648819 w 1281248"/>
              <a:gd name="connsiteY60" fmla="*/ 72735 h 1333251"/>
              <a:gd name="connsiteX61" fmla="*/ 402121 w 1281248"/>
              <a:gd name="connsiteY61" fmla="*/ 130838 h 1333251"/>
              <a:gd name="connsiteX62" fmla="*/ 78271 w 1281248"/>
              <a:gd name="connsiteY62" fmla="*/ 648045 h 1333251"/>
              <a:gd name="connsiteX63" fmla="*/ 163996 w 1281248"/>
              <a:gd name="connsiteY63" fmla="*/ 971895 h 1333251"/>
              <a:gd name="connsiteX64" fmla="*/ 645962 w 1281248"/>
              <a:gd name="connsiteY64" fmla="*/ 1256693 h 1333251"/>
              <a:gd name="connsiteX65" fmla="*/ 1120306 w 1281248"/>
              <a:gd name="connsiteY65" fmla="*/ 1005232 h 1333251"/>
              <a:gd name="connsiteX66" fmla="*/ 1208889 w 1281248"/>
              <a:gd name="connsiteY66" fmla="*/ 546128 h 1333251"/>
              <a:gd name="connsiteX67" fmla="*/ 943142 w 1281248"/>
              <a:gd name="connsiteY67" fmla="*/ 161318 h 1333251"/>
              <a:gd name="connsiteX68" fmla="*/ 649771 w 1281248"/>
              <a:gd name="connsiteY68" fmla="*/ 72735 h 1333251"/>
              <a:gd name="connsiteX69" fmla="*/ 1194601 w 1281248"/>
              <a:gd name="connsiteY69" fmla="*/ 645188 h 1333251"/>
              <a:gd name="connsiteX70" fmla="*/ 797409 w 1281248"/>
              <a:gd name="connsiteY70" fmla="*/ 1210973 h 1333251"/>
              <a:gd name="connsiteX71" fmla="*/ 181142 w 1281248"/>
              <a:gd name="connsiteY71" fmla="*/ 953798 h 1333251"/>
              <a:gd name="connsiteX72" fmla="*/ 155424 w 1281248"/>
              <a:gd name="connsiteY72" fmla="*/ 422303 h 1333251"/>
              <a:gd name="connsiteX73" fmla="*/ 498324 w 1281248"/>
              <a:gd name="connsiteY73" fmla="*/ 122265 h 1333251"/>
              <a:gd name="connsiteX74" fmla="*/ 765976 w 1281248"/>
              <a:gd name="connsiteY74" fmla="*/ 112740 h 1333251"/>
              <a:gd name="connsiteX75" fmla="*/ 1026962 w 1281248"/>
              <a:gd name="connsiteY75" fmla="*/ 265140 h 1333251"/>
              <a:gd name="connsiteX76" fmla="*/ 1194601 w 1281248"/>
              <a:gd name="connsiteY76" fmla="*/ 645188 h 1333251"/>
              <a:gd name="connsiteX77" fmla="*/ 1035534 w 1281248"/>
              <a:gd name="connsiteY77" fmla="*/ 354675 h 1333251"/>
              <a:gd name="connsiteX78" fmla="*/ 1106019 w 1281248"/>
              <a:gd name="connsiteY78" fmla="*/ 473738 h 1333251"/>
              <a:gd name="connsiteX79" fmla="*/ 1036487 w 1281248"/>
              <a:gd name="connsiteY79" fmla="*/ 353723 h 1333251"/>
              <a:gd name="connsiteX80" fmla="*/ 1034581 w 1281248"/>
              <a:gd name="connsiteY80" fmla="*/ 348007 h 1333251"/>
              <a:gd name="connsiteX81" fmla="*/ 886944 w 1281248"/>
              <a:gd name="connsiteY81" fmla="*/ 214657 h 1333251"/>
              <a:gd name="connsiteX82" fmla="*/ 838367 w 1281248"/>
              <a:gd name="connsiteY82" fmla="*/ 191798 h 1333251"/>
              <a:gd name="connsiteX83" fmla="*/ 835509 w 1281248"/>
              <a:gd name="connsiteY83" fmla="*/ 196560 h 1333251"/>
              <a:gd name="connsiteX84" fmla="*/ 843129 w 1281248"/>
              <a:gd name="connsiteY84" fmla="*/ 202275 h 1333251"/>
              <a:gd name="connsiteX85" fmla="*/ 945046 w 1281248"/>
              <a:gd name="connsiteY85" fmla="*/ 268950 h 1333251"/>
              <a:gd name="connsiteX86" fmla="*/ 1034581 w 1281248"/>
              <a:gd name="connsiteY86" fmla="*/ 355628 h 1333251"/>
              <a:gd name="connsiteX87" fmla="*/ 504039 w 1281248"/>
              <a:gd name="connsiteY87" fmla="*/ 1158585 h 1333251"/>
              <a:gd name="connsiteX88" fmla="*/ 169712 w 1281248"/>
              <a:gd name="connsiteY88" fmla="*/ 507075 h 1333251"/>
              <a:gd name="connsiteX89" fmla="*/ 187809 w 1281248"/>
              <a:gd name="connsiteY89" fmla="*/ 875693 h 1333251"/>
              <a:gd name="connsiteX90" fmla="*/ 504039 w 1281248"/>
              <a:gd name="connsiteY90" fmla="*/ 1158585 h 1333251"/>
              <a:gd name="connsiteX91" fmla="*/ 423076 w 1281248"/>
              <a:gd name="connsiteY91" fmla="*/ 212753 h 1333251"/>
              <a:gd name="connsiteX92" fmla="*/ 796456 w 1281248"/>
              <a:gd name="connsiteY92" fmla="*/ 180368 h 1333251"/>
              <a:gd name="connsiteX93" fmla="*/ 423076 w 1281248"/>
              <a:gd name="connsiteY93" fmla="*/ 212753 h 1333251"/>
              <a:gd name="connsiteX94" fmla="*/ 1110781 w 1281248"/>
              <a:gd name="connsiteY94" fmla="*/ 865215 h 1333251"/>
              <a:gd name="connsiteX95" fmla="*/ 1141262 w 1281248"/>
              <a:gd name="connsiteY95" fmla="*/ 603278 h 1333251"/>
              <a:gd name="connsiteX96" fmla="*/ 1110781 w 1281248"/>
              <a:gd name="connsiteY96" fmla="*/ 865215 h 1333251"/>
              <a:gd name="connsiteX97" fmla="*/ 629769 w 1281248"/>
              <a:gd name="connsiteY97" fmla="*/ 1175730 h 1333251"/>
              <a:gd name="connsiteX98" fmla="*/ 753594 w 1281248"/>
              <a:gd name="connsiteY98" fmla="*/ 1165253 h 1333251"/>
              <a:gd name="connsiteX99" fmla="*/ 629769 w 1281248"/>
              <a:gd name="connsiteY99" fmla="*/ 1175730 h 1333251"/>
              <a:gd name="connsiteX100" fmla="*/ 1130784 w 1281248"/>
              <a:gd name="connsiteY100" fmla="*/ 560415 h 1333251"/>
              <a:gd name="connsiteX101" fmla="*/ 1136499 w 1281248"/>
              <a:gd name="connsiteY101" fmla="*/ 557557 h 1333251"/>
              <a:gd name="connsiteX102" fmla="*/ 1114592 w 1281248"/>
              <a:gd name="connsiteY102" fmla="*/ 487073 h 1333251"/>
              <a:gd name="connsiteX103" fmla="*/ 1107924 w 1281248"/>
              <a:gd name="connsiteY103" fmla="*/ 488978 h 1333251"/>
              <a:gd name="connsiteX104" fmla="*/ 1131737 w 1281248"/>
              <a:gd name="connsiteY104" fmla="*/ 560415 h 1333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1281248" h="1333251">
                <a:moveTo>
                  <a:pt x="1166026" y="308955"/>
                </a:moveTo>
                <a:cubicBezTo>
                  <a:pt x="1160312" y="336578"/>
                  <a:pt x="1175551" y="353723"/>
                  <a:pt x="1201269" y="367057"/>
                </a:cubicBezTo>
                <a:cubicBezTo>
                  <a:pt x="1234606" y="384203"/>
                  <a:pt x="1239369" y="390870"/>
                  <a:pt x="1232701" y="428018"/>
                </a:cubicBezTo>
                <a:cubicBezTo>
                  <a:pt x="1226987" y="460403"/>
                  <a:pt x="1234606" y="487073"/>
                  <a:pt x="1257467" y="509932"/>
                </a:cubicBezTo>
                <a:cubicBezTo>
                  <a:pt x="1271754" y="524220"/>
                  <a:pt x="1274612" y="540413"/>
                  <a:pt x="1265087" y="558510"/>
                </a:cubicBezTo>
                <a:cubicBezTo>
                  <a:pt x="1243179" y="601373"/>
                  <a:pt x="1244131" y="643282"/>
                  <a:pt x="1273659" y="683288"/>
                </a:cubicBezTo>
                <a:cubicBezTo>
                  <a:pt x="1285089" y="699480"/>
                  <a:pt x="1283184" y="715673"/>
                  <a:pt x="1270801" y="729960"/>
                </a:cubicBezTo>
                <a:cubicBezTo>
                  <a:pt x="1267944" y="733770"/>
                  <a:pt x="1264134" y="737580"/>
                  <a:pt x="1260324" y="741390"/>
                </a:cubicBezTo>
                <a:cubicBezTo>
                  <a:pt x="1233654" y="768060"/>
                  <a:pt x="1227939" y="797588"/>
                  <a:pt x="1243179" y="832830"/>
                </a:cubicBezTo>
                <a:cubicBezTo>
                  <a:pt x="1256514" y="863310"/>
                  <a:pt x="1255562" y="866168"/>
                  <a:pt x="1229844" y="887123"/>
                </a:cubicBezTo>
                <a:cubicBezTo>
                  <a:pt x="1203174" y="908078"/>
                  <a:pt x="1190792" y="935700"/>
                  <a:pt x="1193649" y="969038"/>
                </a:cubicBezTo>
                <a:cubicBezTo>
                  <a:pt x="1195554" y="988088"/>
                  <a:pt x="1188887" y="999518"/>
                  <a:pt x="1171742" y="1008090"/>
                </a:cubicBezTo>
                <a:cubicBezTo>
                  <a:pt x="1138404" y="1025235"/>
                  <a:pt x="1116496" y="1050000"/>
                  <a:pt x="1116496" y="1090005"/>
                </a:cubicBezTo>
                <a:cubicBezTo>
                  <a:pt x="1116496" y="1096673"/>
                  <a:pt x="1108876" y="1104293"/>
                  <a:pt x="1102209" y="1109055"/>
                </a:cubicBezTo>
                <a:cubicBezTo>
                  <a:pt x="1097446" y="1112865"/>
                  <a:pt x="1088874" y="1114770"/>
                  <a:pt x="1082206" y="1116675"/>
                </a:cubicBezTo>
                <a:cubicBezTo>
                  <a:pt x="1044106" y="1128105"/>
                  <a:pt x="1035534" y="1137630"/>
                  <a:pt x="1035534" y="1176683"/>
                </a:cubicBezTo>
                <a:cubicBezTo>
                  <a:pt x="1035534" y="1194780"/>
                  <a:pt x="1029819" y="1201448"/>
                  <a:pt x="1010769" y="1200495"/>
                </a:cubicBezTo>
                <a:cubicBezTo>
                  <a:pt x="962192" y="1198590"/>
                  <a:pt x="945046" y="1210020"/>
                  <a:pt x="928854" y="1254788"/>
                </a:cubicBezTo>
                <a:cubicBezTo>
                  <a:pt x="920281" y="1278600"/>
                  <a:pt x="913614" y="1282410"/>
                  <a:pt x="888849" y="1277648"/>
                </a:cubicBezTo>
                <a:cubicBezTo>
                  <a:pt x="875514" y="1275743"/>
                  <a:pt x="862179" y="1272885"/>
                  <a:pt x="848844" y="1272885"/>
                </a:cubicBezTo>
                <a:cubicBezTo>
                  <a:pt x="822174" y="1272885"/>
                  <a:pt x="800267" y="1281458"/>
                  <a:pt x="788837" y="1309080"/>
                </a:cubicBezTo>
                <a:cubicBezTo>
                  <a:pt x="781217" y="1327177"/>
                  <a:pt x="767881" y="1330988"/>
                  <a:pt x="750737" y="1322415"/>
                </a:cubicBezTo>
                <a:cubicBezTo>
                  <a:pt x="740259" y="1317652"/>
                  <a:pt x="729781" y="1312890"/>
                  <a:pt x="719304" y="1308127"/>
                </a:cubicBezTo>
                <a:cubicBezTo>
                  <a:pt x="691681" y="1296698"/>
                  <a:pt x="666917" y="1300508"/>
                  <a:pt x="643104" y="1319558"/>
                </a:cubicBezTo>
                <a:cubicBezTo>
                  <a:pt x="621196" y="1337655"/>
                  <a:pt x="611671" y="1338608"/>
                  <a:pt x="591669" y="1317652"/>
                </a:cubicBezTo>
                <a:cubicBezTo>
                  <a:pt x="558331" y="1284315"/>
                  <a:pt x="522137" y="1273838"/>
                  <a:pt x="477369" y="1292888"/>
                </a:cubicBezTo>
                <a:cubicBezTo>
                  <a:pt x="453556" y="1302413"/>
                  <a:pt x="440221" y="1296698"/>
                  <a:pt x="428792" y="1272885"/>
                </a:cubicBezTo>
                <a:cubicBezTo>
                  <a:pt x="411646" y="1237643"/>
                  <a:pt x="384024" y="1223355"/>
                  <a:pt x="345924" y="1225260"/>
                </a:cubicBezTo>
                <a:cubicBezTo>
                  <a:pt x="310681" y="1226213"/>
                  <a:pt x="303062" y="1221450"/>
                  <a:pt x="292584" y="1186208"/>
                </a:cubicBezTo>
                <a:cubicBezTo>
                  <a:pt x="280201" y="1144298"/>
                  <a:pt x="252579" y="1122390"/>
                  <a:pt x="209717" y="1118580"/>
                </a:cubicBezTo>
                <a:cubicBezTo>
                  <a:pt x="186856" y="1116675"/>
                  <a:pt x="175426" y="1106198"/>
                  <a:pt x="175426" y="1083338"/>
                </a:cubicBezTo>
                <a:cubicBezTo>
                  <a:pt x="176379" y="1040475"/>
                  <a:pt x="154471" y="1013805"/>
                  <a:pt x="118276" y="996660"/>
                </a:cubicBezTo>
                <a:cubicBezTo>
                  <a:pt x="99226" y="988088"/>
                  <a:pt x="92559" y="973800"/>
                  <a:pt x="95417" y="952845"/>
                </a:cubicBezTo>
                <a:cubicBezTo>
                  <a:pt x="101131" y="919507"/>
                  <a:pt x="89701" y="892838"/>
                  <a:pt x="61126" y="873788"/>
                </a:cubicBezTo>
                <a:cubicBezTo>
                  <a:pt x="53506" y="869025"/>
                  <a:pt x="46839" y="861405"/>
                  <a:pt x="40171" y="855690"/>
                </a:cubicBezTo>
                <a:cubicBezTo>
                  <a:pt x="28742" y="844260"/>
                  <a:pt x="24931" y="831878"/>
                  <a:pt x="32551" y="816638"/>
                </a:cubicBezTo>
                <a:cubicBezTo>
                  <a:pt x="56364" y="772823"/>
                  <a:pt x="46839" y="733770"/>
                  <a:pt x="15406" y="696623"/>
                </a:cubicBezTo>
                <a:cubicBezTo>
                  <a:pt x="-6501" y="670905"/>
                  <a:pt x="-4596" y="660428"/>
                  <a:pt x="18264" y="635663"/>
                </a:cubicBezTo>
                <a:cubicBezTo>
                  <a:pt x="47792" y="605182"/>
                  <a:pt x="50649" y="583275"/>
                  <a:pt x="31599" y="545175"/>
                </a:cubicBezTo>
                <a:cubicBezTo>
                  <a:pt x="15406" y="513743"/>
                  <a:pt x="16359" y="508980"/>
                  <a:pt x="43981" y="485168"/>
                </a:cubicBezTo>
                <a:cubicBezTo>
                  <a:pt x="71604" y="461355"/>
                  <a:pt x="83034" y="431828"/>
                  <a:pt x="76367" y="395632"/>
                </a:cubicBezTo>
                <a:cubicBezTo>
                  <a:pt x="69699" y="359438"/>
                  <a:pt x="71604" y="357532"/>
                  <a:pt x="103989" y="340388"/>
                </a:cubicBezTo>
                <a:cubicBezTo>
                  <a:pt x="129706" y="328005"/>
                  <a:pt x="140184" y="306098"/>
                  <a:pt x="143042" y="278475"/>
                </a:cubicBezTo>
                <a:cubicBezTo>
                  <a:pt x="148756" y="235613"/>
                  <a:pt x="148756" y="235613"/>
                  <a:pt x="191619" y="227040"/>
                </a:cubicBezTo>
                <a:cubicBezTo>
                  <a:pt x="226862" y="220373"/>
                  <a:pt x="245912" y="198465"/>
                  <a:pt x="255437" y="165128"/>
                </a:cubicBezTo>
                <a:cubicBezTo>
                  <a:pt x="266867" y="125123"/>
                  <a:pt x="265914" y="125123"/>
                  <a:pt x="305919" y="124170"/>
                </a:cubicBezTo>
                <a:cubicBezTo>
                  <a:pt x="339256" y="124170"/>
                  <a:pt x="359259" y="104168"/>
                  <a:pt x="376404" y="78450"/>
                </a:cubicBezTo>
                <a:cubicBezTo>
                  <a:pt x="397359" y="45113"/>
                  <a:pt x="397359" y="45113"/>
                  <a:pt x="436412" y="51780"/>
                </a:cubicBezTo>
                <a:cubicBezTo>
                  <a:pt x="466892" y="57495"/>
                  <a:pt x="491656" y="47970"/>
                  <a:pt x="511659" y="26063"/>
                </a:cubicBezTo>
                <a:cubicBezTo>
                  <a:pt x="530709" y="5107"/>
                  <a:pt x="551664" y="1298"/>
                  <a:pt x="576429" y="14632"/>
                </a:cubicBezTo>
                <a:cubicBezTo>
                  <a:pt x="605004" y="29873"/>
                  <a:pt x="632626" y="27968"/>
                  <a:pt x="658344" y="8918"/>
                </a:cubicBezTo>
                <a:cubicBezTo>
                  <a:pt x="676442" y="-4418"/>
                  <a:pt x="692634" y="-2512"/>
                  <a:pt x="707874" y="12728"/>
                </a:cubicBezTo>
                <a:cubicBezTo>
                  <a:pt x="732639" y="38445"/>
                  <a:pt x="760262" y="41303"/>
                  <a:pt x="791694" y="26063"/>
                </a:cubicBezTo>
                <a:cubicBezTo>
                  <a:pt x="817412" y="13680"/>
                  <a:pt x="825031" y="17490"/>
                  <a:pt x="839319" y="43207"/>
                </a:cubicBezTo>
                <a:cubicBezTo>
                  <a:pt x="855512" y="74640"/>
                  <a:pt x="869799" y="81307"/>
                  <a:pt x="905042" y="76545"/>
                </a:cubicBezTo>
                <a:cubicBezTo>
                  <a:pt x="945999" y="70830"/>
                  <a:pt x="948856" y="72735"/>
                  <a:pt x="961239" y="109882"/>
                </a:cubicBezTo>
                <a:cubicBezTo>
                  <a:pt x="972669" y="145125"/>
                  <a:pt x="998387" y="158460"/>
                  <a:pt x="1032676" y="160365"/>
                </a:cubicBezTo>
                <a:cubicBezTo>
                  <a:pt x="1066014" y="162270"/>
                  <a:pt x="1066967" y="163223"/>
                  <a:pt x="1071729" y="197513"/>
                </a:cubicBezTo>
                <a:cubicBezTo>
                  <a:pt x="1077444" y="235613"/>
                  <a:pt x="1090779" y="248948"/>
                  <a:pt x="1126021" y="254663"/>
                </a:cubicBezTo>
                <a:cubicBezTo>
                  <a:pt x="1162217" y="260378"/>
                  <a:pt x="1166979" y="265140"/>
                  <a:pt x="1164121" y="305145"/>
                </a:cubicBezTo>
                <a:close/>
                <a:moveTo>
                  <a:pt x="648819" y="72735"/>
                </a:moveTo>
                <a:cubicBezTo>
                  <a:pt x="549759" y="76545"/>
                  <a:pt x="473559" y="92738"/>
                  <a:pt x="402121" y="130838"/>
                </a:cubicBezTo>
                <a:cubicBezTo>
                  <a:pt x="195429" y="241328"/>
                  <a:pt x="90654" y="417540"/>
                  <a:pt x="78271" y="648045"/>
                </a:cubicBezTo>
                <a:cubicBezTo>
                  <a:pt x="71604" y="763298"/>
                  <a:pt x="102084" y="872835"/>
                  <a:pt x="163996" y="971895"/>
                </a:cubicBezTo>
                <a:cubicBezTo>
                  <a:pt x="274487" y="1150965"/>
                  <a:pt x="432601" y="1253835"/>
                  <a:pt x="645962" y="1256693"/>
                </a:cubicBezTo>
                <a:cubicBezTo>
                  <a:pt x="847892" y="1259550"/>
                  <a:pt x="1006959" y="1171920"/>
                  <a:pt x="1120306" y="1005232"/>
                </a:cubicBezTo>
                <a:cubicBezTo>
                  <a:pt x="1215556" y="865215"/>
                  <a:pt x="1244131" y="710910"/>
                  <a:pt x="1208889" y="546128"/>
                </a:cubicBezTo>
                <a:cubicBezTo>
                  <a:pt x="1173646" y="382298"/>
                  <a:pt x="1085064" y="252757"/>
                  <a:pt x="943142" y="161318"/>
                </a:cubicBezTo>
                <a:cubicBezTo>
                  <a:pt x="852654" y="103215"/>
                  <a:pt x="752642" y="74640"/>
                  <a:pt x="649771" y="72735"/>
                </a:cubicBezTo>
                <a:close/>
                <a:moveTo>
                  <a:pt x="1194601" y="645188"/>
                </a:moveTo>
                <a:cubicBezTo>
                  <a:pt x="1194601" y="922365"/>
                  <a:pt x="1027914" y="1148108"/>
                  <a:pt x="797409" y="1210973"/>
                </a:cubicBezTo>
                <a:cubicBezTo>
                  <a:pt x="553569" y="1277648"/>
                  <a:pt x="304967" y="1173825"/>
                  <a:pt x="181142" y="953798"/>
                </a:cubicBezTo>
                <a:cubicBezTo>
                  <a:pt x="83987" y="780443"/>
                  <a:pt x="75414" y="601373"/>
                  <a:pt x="155424" y="422303"/>
                </a:cubicBezTo>
                <a:cubicBezTo>
                  <a:pt x="223051" y="272760"/>
                  <a:pt x="337351" y="169890"/>
                  <a:pt x="498324" y="122265"/>
                </a:cubicBezTo>
                <a:cubicBezTo>
                  <a:pt x="586906" y="95595"/>
                  <a:pt x="676442" y="90832"/>
                  <a:pt x="765976" y="112740"/>
                </a:cubicBezTo>
                <a:cubicBezTo>
                  <a:pt x="866942" y="138457"/>
                  <a:pt x="953619" y="190845"/>
                  <a:pt x="1026962" y="265140"/>
                </a:cubicBezTo>
                <a:cubicBezTo>
                  <a:pt x="1138404" y="378488"/>
                  <a:pt x="1190792" y="516600"/>
                  <a:pt x="1194601" y="645188"/>
                </a:cubicBezTo>
                <a:close/>
                <a:moveTo>
                  <a:pt x="1035534" y="354675"/>
                </a:moveTo>
                <a:cubicBezTo>
                  <a:pt x="1059346" y="394680"/>
                  <a:pt x="1082206" y="433732"/>
                  <a:pt x="1106019" y="473738"/>
                </a:cubicBezTo>
                <a:cubicBezTo>
                  <a:pt x="1088874" y="429923"/>
                  <a:pt x="1069824" y="388013"/>
                  <a:pt x="1036487" y="353723"/>
                </a:cubicBezTo>
                <a:cubicBezTo>
                  <a:pt x="1036487" y="351818"/>
                  <a:pt x="1036487" y="348960"/>
                  <a:pt x="1034581" y="348007"/>
                </a:cubicBezTo>
                <a:cubicBezTo>
                  <a:pt x="993624" y="294668"/>
                  <a:pt x="945046" y="249900"/>
                  <a:pt x="886944" y="214657"/>
                </a:cubicBezTo>
                <a:cubicBezTo>
                  <a:pt x="871704" y="205132"/>
                  <a:pt x="854559" y="199418"/>
                  <a:pt x="838367" y="191798"/>
                </a:cubicBezTo>
                <a:cubicBezTo>
                  <a:pt x="838367" y="193703"/>
                  <a:pt x="836462" y="194655"/>
                  <a:pt x="835509" y="196560"/>
                </a:cubicBezTo>
                <a:cubicBezTo>
                  <a:pt x="838367" y="198465"/>
                  <a:pt x="840271" y="200370"/>
                  <a:pt x="843129" y="202275"/>
                </a:cubicBezTo>
                <a:cubicBezTo>
                  <a:pt x="877419" y="224182"/>
                  <a:pt x="913614" y="244185"/>
                  <a:pt x="945046" y="268950"/>
                </a:cubicBezTo>
                <a:cubicBezTo>
                  <a:pt x="977431" y="294668"/>
                  <a:pt x="1005054" y="327053"/>
                  <a:pt x="1034581" y="355628"/>
                </a:cubicBezTo>
                <a:close/>
                <a:moveTo>
                  <a:pt x="504039" y="1158585"/>
                </a:moveTo>
                <a:cubicBezTo>
                  <a:pt x="217337" y="1030950"/>
                  <a:pt x="106846" y="813780"/>
                  <a:pt x="169712" y="507075"/>
                </a:cubicBezTo>
                <a:cubicBezTo>
                  <a:pt x="126849" y="565178"/>
                  <a:pt x="136374" y="762345"/>
                  <a:pt x="187809" y="875693"/>
                </a:cubicBezTo>
                <a:cubicBezTo>
                  <a:pt x="252579" y="1016663"/>
                  <a:pt x="357354" y="1112865"/>
                  <a:pt x="504039" y="1158585"/>
                </a:cubicBezTo>
                <a:close/>
                <a:moveTo>
                  <a:pt x="423076" y="212753"/>
                </a:moveTo>
                <a:cubicBezTo>
                  <a:pt x="541187" y="153698"/>
                  <a:pt x="663106" y="139410"/>
                  <a:pt x="796456" y="180368"/>
                </a:cubicBezTo>
                <a:cubicBezTo>
                  <a:pt x="710731" y="130838"/>
                  <a:pt x="513564" y="146078"/>
                  <a:pt x="423076" y="212753"/>
                </a:cubicBezTo>
                <a:close/>
                <a:moveTo>
                  <a:pt x="1110781" y="865215"/>
                </a:moveTo>
                <a:cubicBezTo>
                  <a:pt x="1147929" y="781395"/>
                  <a:pt x="1154596" y="692813"/>
                  <a:pt x="1141262" y="603278"/>
                </a:cubicBezTo>
                <a:cubicBezTo>
                  <a:pt x="1147929" y="692813"/>
                  <a:pt x="1141262" y="780443"/>
                  <a:pt x="1110781" y="865215"/>
                </a:cubicBezTo>
                <a:close/>
                <a:moveTo>
                  <a:pt x="629769" y="1175730"/>
                </a:moveTo>
                <a:cubicBezTo>
                  <a:pt x="669774" y="1187160"/>
                  <a:pt x="738354" y="1179540"/>
                  <a:pt x="753594" y="1165253"/>
                </a:cubicBezTo>
                <a:cubicBezTo>
                  <a:pt x="711684" y="1169063"/>
                  <a:pt x="670726" y="1172873"/>
                  <a:pt x="629769" y="1175730"/>
                </a:cubicBezTo>
                <a:close/>
                <a:moveTo>
                  <a:pt x="1130784" y="560415"/>
                </a:moveTo>
                <a:lnTo>
                  <a:pt x="1136499" y="557557"/>
                </a:lnTo>
                <a:cubicBezTo>
                  <a:pt x="1128879" y="533745"/>
                  <a:pt x="1121259" y="510885"/>
                  <a:pt x="1114592" y="487073"/>
                </a:cubicBezTo>
                <a:cubicBezTo>
                  <a:pt x="1112687" y="487073"/>
                  <a:pt x="1109829" y="488978"/>
                  <a:pt x="1107924" y="488978"/>
                </a:cubicBezTo>
                <a:cubicBezTo>
                  <a:pt x="1115544" y="512790"/>
                  <a:pt x="1124117" y="536603"/>
                  <a:pt x="1131737" y="56041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3" name="Freeform 12">
            <a:extLst>
              <a:ext uri="{FF2B5EF4-FFF2-40B4-BE49-F238E27FC236}">
                <a16:creationId xmlns:a16="http://schemas.microsoft.com/office/drawing/2014/main" id="{450C1057-EDA5-D910-53DD-E61BE6325910}"/>
              </a:ext>
            </a:extLst>
          </p:cNvPr>
          <p:cNvSpPr/>
          <p:nvPr/>
        </p:nvSpPr>
        <p:spPr>
          <a:xfrm>
            <a:off x="4399931" y="0"/>
            <a:ext cx="2790958" cy="2197602"/>
          </a:xfrm>
          <a:custGeom>
            <a:avLst/>
            <a:gdLst>
              <a:gd name="connsiteX0" fmla="*/ 1641563 w 2790958"/>
              <a:gd name="connsiteY0" fmla="*/ 1831648 h 2197602"/>
              <a:gd name="connsiteX1" fmla="*/ 1371833 w 2790958"/>
              <a:gd name="connsiteY1" fmla="*/ 1854470 h 2197602"/>
              <a:gd name="connsiteX2" fmla="*/ 1641563 w 2790958"/>
              <a:gd name="connsiteY2" fmla="*/ 1831648 h 2197602"/>
              <a:gd name="connsiteX3" fmla="*/ 2486024 w 2790958"/>
              <a:gd name="connsiteY3" fmla="*/ 607491 h 2197602"/>
              <a:gd name="connsiteX4" fmla="*/ 2419627 w 2790958"/>
              <a:gd name="connsiteY4" fmla="*/ 1178072 h 2197602"/>
              <a:gd name="connsiteX5" fmla="*/ 2486024 w 2790958"/>
              <a:gd name="connsiteY5" fmla="*/ 607491 h 2197602"/>
              <a:gd name="connsiteX6" fmla="*/ 369686 w 2790958"/>
              <a:gd name="connsiteY6" fmla="*/ 397931 h 2197602"/>
              <a:gd name="connsiteX7" fmla="*/ 409107 w 2790958"/>
              <a:gd name="connsiteY7" fmla="*/ 1200896 h 2197602"/>
              <a:gd name="connsiteX8" fmla="*/ 1097954 w 2790958"/>
              <a:gd name="connsiteY8" fmla="*/ 1817123 h 2197602"/>
              <a:gd name="connsiteX9" fmla="*/ 369686 w 2790958"/>
              <a:gd name="connsiteY9" fmla="*/ 397931 h 2197602"/>
              <a:gd name="connsiteX10" fmla="*/ 2427928 w 2790958"/>
              <a:gd name="connsiteY10" fmla="*/ 354361 h 2197602"/>
              <a:gd name="connsiteX11" fmla="*/ 2413403 w 2790958"/>
              <a:gd name="connsiteY11" fmla="*/ 358510 h 2197602"/>
              <a:gd name="connsiteX12" fmla="*/ 2464979 w 2790958"/>
              <a:gd name="connsiteY12" fmla="*/ 513233 h 2197602"/>
              <a:gd name="connsiteX13" fmla="*/ 2463200 w 2790958"/>
              <a:gd name="connsiteY13" fmla="*/ 514123 h 2197602"/>
              <a:gd name="connsiteX14" fmla="*/ 2465276 w 2790958"/>
              <a:gd name="connsiteY14" fmla="*/ 514123 h 2197602"/>
              <a:gd name="connsiteX15" fmla="*/ 2464979 w 2790958"/>
              <a:gd name="connsiteY15" fmla="*/ 513233 h 2197602"/>
              <a:gd name="connsiteX16" fmla="*/ 2475649 w 2790958"/>
              <a:gd name="connsiteY16" fmla="*/ 507897 h 2197602"/>
              <a:gd name="connsiteX17" fmla="*/ 2427928 w 2790958"/>
              <a:gd name="connsiteY17" fmla="*/ 354361 h 2197602"/>
              <a:gd name="connsiteX18" fmla="*/ 460557 w 2790958"/>
              <a:gd name="connsiteY18" fmla="*/ 0 h 2197602"/>
              <a:gd name="connsiteX19" fmla="*/ 2186702 w 2790958"/>
              <a:gd name="connsiteY19" fmla="*/ 0 h 2197602"/>
              <a:gd name="connsiteX20" fmla="*/ 2253640 w 2790958"/>
              <a:gd name="connsiteY20" fmla="*/ 68033 h 2197602"/>
              <a:gd name="connsiteX21" fmla="*/ 2255716 w 2790958"/>
              <a:gd name="connsiteY21" fmla="*/ 65957 h 2197602"/>
              <a:gd name="connsiteX22" fmla="*/ 2409254 w 2790958"/>
              <a:gd name="connsiteY22" fmla="*/ 325313 h 2197602"/>
              <a:gd name="connsiteX23" fmla="*/ 2257791 w 2790958"/>
              <a:gd name="connsiteY23" fmla="*/ 63883 h 2197602"/>
              <a:gd name="connsiteX24" fmla="*/ 2253640 w 2790958"/>
              <a:gd name="connsiteY24" fmla="*/ 51432 h 2197602"/>
              <a:gd name="connsiteX25" fmla="*/ 2206459 w 2790958"/>
              <a:gd name="connsiteY25" fmla="*/ 0 h 2197602"/>
              <a:gd name="connsiteX26" fmla="*/ 2347288 w 2790958"/>
              <a:gd name="connsiteY26" fmla="*/ 0 h 2197602"/>
              <a:gd name="connsiteX27" fmla="*/ 2395347 w 2790958"/>
              <a:gd name="connsiteY27" fmla="*/ 65049 h 2197602"/>
              <a:gd name="connsiteX28" fmla="*/ 2602213 w 2790958"/>
              <a:gd name="connsiteY28" fmla="*/ 698785 h 2197602"/>
              <a:gd name="connsiteX29" fmla="*/ 1737005 w 2790958"/>
              <a:gd name="connsiteY29" fmla="*/ 1931241 h 2197602"/>
              <a:gd name="connsiteX30" fmla="*/ 394584 w 2790958"/>
              <a:gd name="connsiteY30" fmla="*/ 1371033 h 2197602"/>
              <a:gd name="connsiteX31" fmla="*/ 338562 w 2790958"/>
              <a:gd name="connsiteY31" fmla="*/ 213272 h 2197602"/>
              <a:gd name="connsiteX32" fmla="*/ 398570 w 2790958"/>
              <a:gd name="connsiteY32" fmla="*/ 95917 h 2197602"/>
              <a:gd name="connsiteX33" fmla="*/ 271373 w 2790958"/>
              <a:gd name="connsiteY33" fmla="*/ 0 h 2197602"/>
              <a:gd name="connsiteX34" fmla="*/ 395921 w 2790958"/>
              <a:gd name="connsiteY34" fmla="*/ 0 h 2197602"/>
              <a:gd name="connsiteX35" fmla="*/ 364497 w 2790958"/>
              <a:gd name="connsiteY35" fmla="*/ 43653 h 2197602"/>
              <a:gd name="connsiteX36" fmla="*/ 170499 w 2790958"/>
              <a:gd name="connsiteY36" fmla="*/ 705008 h 2197602"/>
              <a:gd name="connsiteX37" fmla="*/ 357235 w 2790958"/>
              <a:gd name="connsiteY37" fmla="*/ 1410454 h 2197602"/>
              <a:gd name="connsiteX38" fmla="*/ 1407107 w 2790958"/>
              <a:gd name="connsiteY38" fmla="*/ 2030833 h 2197602"/>
              <a:gd name="connsiteX39" fmla="*/ 2440375 w 2790958"/>
              <a:gd name="connsiteY39" fmla="*/ 1483073 h 2197602"/>
              <a:gd name="connsiteX40" fmla="*/ 2633337 w 2790958"/>
              <a:gd name="connsiteY40" fmla="*/ 483001 h 2197602"/>
              <a:gd name="connsiteX41" fmla="*/ 2431039 w 2790958"/>
              <a:gd name="connsiteY41" fmla="*/ 4749 h 2197602"/>
              <a:gd name="connsiteX42" fmla="*/ 2427393 w 2790958"/>
              <a:gd name="connsiteY42" fmla="*/ 0 h 2197602"/>
              <a:gd name="connsiteX43" fmla="*/ 2539040 w 2790958"/>
              <a:gd name="connsiteY43" fmla="*/ 0 h 2197602"/>
              <a:gd name="connsiteX44" fmla="*/ 2538834 w 2790958"/>
              <a:gd name="connsiteY44" fmla="*/ 7440 h 2197602"/>
              <a:gd name="connsiteX45" fmla="*/ 2616738 w 2790958"/>
              <a:gd name="connsiteY45" fmla="*/ 92929 h 2197602"/>
              <a:gd name="connsiteX46" fmla="*/ 2685207 w 2790958"/>
              <a:gd name="connsiteY46" fmla="*/ 225721 h 2197602"/>
              <a:gd name="connsiteX47" fmla="*/ 2739155 w 2790958"/>
              <a:gd name="connsiteY47" fmla="*/ 404155 h 2197602"/>
              <a:gd name="connsiteX48" fmla="*/ 2755753 w 2790958"/>
              <a:gd name="connsiteY48" fmla="*/ 509973 h 2197602"/>
              <a:gd name="connsiteX49" fmla="*/ 2774426 w 2790958"/>
              <a:gd name="connsiteY49" fmla="*/ 781778 h 2197602"/>
              <a:gd name="connsiteX50" fmla="*/ 2768200 w 2790958"/>
              <a:gd name="connsiteY50" fmla="*/ 883444 h 2197602"/>
              <a:gd name="connsiteX51" fmla="*/ 2745378 w 2790958"/>
              <a:gd name="connsiteY51" fmla="*/ 908342 h 2197602"/>
              <a:gd name="connsiteX52" fmla="*/ 2708031 w 2790958"/>
              <a:gd name="connsiteY52" fmla="*/ 1107527 h 2197602"/>
              <a:gd name="connsiteX53" fmla="*/ 2678983 w 2790958"/>
              <a:gd name="connsiteY53" fmla="*/ 1225794 h 2197602"/>
              <a:gd name="connsiteX54" fmla="*/ 2600139 w 2790958"/>
              <a:gd name="connsiteY54" fmla="*/ 1404231 h 2197602"/>
              <a:gd name="connsiteX55" fmla="*/ 2552419 w 2790958"/>
              <a:gd name="connsiteY55" fmla="*/ 1489298 h 2197602"/>
              <a:gd name="connsiteX56" fmla="*/ 2432076 w 2790958"/>
              <a:gd name="connsiteY56" fmla="*/ 1667735 h 2197602"/>
              <a:gd name="connsiteX57" fmla="*/ 2400954 w 2790958"/>
              <a:gd name="connsiteY57" fmla="*/ 1709231 h 2197602"/>
              <a:gd name="connsiteX58" fmla="*/ 2357382 w 2790958"/>
              <a:gd name="connsiteY58" fmla="*/ 1725830 h 2197602"/>
              <a:gd name="connsiteX59" fmla="*/ 2255716 w 2790958"/>
              <a:gd name="connsiteY59" fmla="*/ 1856546 h 2197602"/>
              <a:gd name="connsiteX60" fmla="*/ 2201770 w 2790958"/>
              <a:gd name="connsiteY60" fmla="*/ 1908416 h 2197602"/>
              <a:gd name="connsiteX61" fmla="*/ 2023333 w 2790958"/>
              <a:gd name="connsiteY61" fmla="*/ 2026683 h 2197602"/>
              <a:gd name="connsiteX62" fmla="*/ 1936190 w 2790958"/>
              <a:gd name="connsiteY62" fmla="*/ 2076479 h 2197602"/>
              <a:gd name="connsiteX63" fmla="*/ 1849047 w 2790958"/>
              <a:gd name="connsiteY63" fmla="*/ 2066104 h 2197602"/>
              <a:gd name="connsiteX64" fmla="*/ 1718333 w 2790958"/>
              <a:gd name="connsiteY64" fmla="*/ 2144948 h 2197602"/>
              <a:gd name="connsiteX65" fmla="*/ 1635339 w 2790958"/>
              <a:gd name="connsiteY65" fmla="*/ 2173996 h 2197602"/>
              <a:gd name="connsiteX66" fmla="*/ 1566868 w 2790958"/>
              <a:gd name="connsiteY66" fmla="*/ 2142872 h 2197602"/>
              <a:gd name="connsiteX67" fmla="*/ 1400881 w 2790958"/>
              <a:gd name="connsiteY67" fmla="*/ 2167773 h 2197602"/>
              <a:gd name="connsiteX68" fmla="*/ 1288839 w 2790958"/>
              <a:gd name="connsiteY68" fmla="*/ 2163621 h 2197602"/>
              <a:gd name="connsiteX69" fmla="*/ 1039859 w 2790958"/>
              <a:gd name="connsiteY69" fmla="*/ 2109677 h 2197602"/>
              <a:gd name="connsiteX70" fmla="*/ 934043 w 2790958"/>
              <a:gd name="connsiteY70" fmla="*/ 2066104 h 2197602"/>
              <a:gd name="connsiteX71" fmla="*/ 753530 w 2790958"/>
              <a:gd name="connsiteY71" fmla="*/ 1962362 h 2197602"/>
              <a:gd name="connsiteX72" fmla="*/ 637339 w 2790958"/>
              <a:gd name="connsiteY72" fmla="*/ 1877295 h 2197602"/>
              <a:gd name="connsiteX73" fmla="*/ 456829 w 2790958"/>
              <a:gd name="connsiteY73" fmla="*/ 1729980 h 2197602"/>
              <a:gd name="connsiteX74" fmla="*/ 382133 w 2790958"/>
              <a:gd name="connsiteY74" fmla="*/ 1653212 h 2197602"/>
              <a:gd name="connsiteX75" fmla="*/ 257642 w 2790958"/>
              <a:gd name="connsiteY75" fmla="*/ 1464400 h 2197602"/>
              <a:gd name="connsiteX76" fmla="*/ 207848 w 2790958"/>
              <a:gd name="connsiteY76" fmla="*/ 1368957 h 2197602"/>
              <a:gd name="connsiteX77" fmla="*/ 133152 w 2790958"/>
              <a:gd name="connsiteY77" fmla="*/ 1196747 h 2197602"/>
              <a:gd name="connsiteX78" fmla="*/ 87505 w 2790958"/>
              <a:gd name="connsiteY78" fmla="*/ 1157323 h 2197602"/>
              <a:gd name="connsiteX79" fmla="*/ 70906 w 2790958"/>
              <a:gd name="connsiteY79" fmla="*/ 1072256 h 2197602"/>
              <a:gd name="connsiteX80" fmla="*/ 33559 w 2790958"/>
              <a:gd name="connsiteY80" fmla="*/ 810826 h 2197602"/>
              <a:gd name="connsiteX81" fmla="*/ 39785 w 2790958"/>
              <a:gd name="connsiteY81" fmla="*/ 678036 h 2197602"/>
              <a:gd name="connsiteX82" fmla="*/ 68833 w 2790958"/>
              <a:gd name="connsiteY82" fmla="*/ 480925 h 2197602"/>
              <a:gd name="connsiteX83" fmla="*/ 95805 w 2790958"/>
              <a:gd name="connsiteY83" fmla="*/ 350211 h 2197602"/>
              <a:gd name="connsiteX84" fmla="*/ 166351 w 2790958"/>
              <a:gd name="connsiteY84" fmla="*/ 155174 h 2197602"/>
              <a:gd name="connsiteX85" fmla="*/ 226521 w 2790958"/>
              <a:gd name="connsiteY85" fmla="*/ 34835 h 2197602"/>
              <a:gd name="connsiteX86" fmla="*/ 262571 w 2790958"/>
              <a:gd name="connsiteY86" fmla="*/ 10844 h 21976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</a:cxnLst>
            <a:rect l="l" t="t" r="r" b="b"/>
            <a:pathLst>
              <a:path w="2790958" h="2197602">
                <a:moveTo>
                  <a:pt x="1641563" y="1831648"/>
                </a:moveTo>
                <a:cubicBezTo>
                  <a:pt x="1550269" y="1839948"/>
                  <a:pt x="1461050" y="1848247"/>
                  <a:pt x="1371833" y="1854470"/>
                </a:cubicBezTo>
                <a:cubicBezTo>
                  <a:pt x="1458976" y="1879368"/>
                  <a:pt x="1608365" y="1862770"/>
                  <a:pt x="1641563" y="1831648"/>
                </a:cubicBezTo>
                <a:close/>
                <a:moveTo>
                  <a:pt x="2486024" y="607491"/>
                </a:moveTo>
                <a:cubicBezTo>
                  <a:pt x="2500547" y="802527"/>
                  <a:pt x="2486024" y="993412"/>
                  <a:pt x="2419627" y="1178072"/>
                </a:cubicBezTo>
                <a:cubicBezTo>
                  <a:pt x="2500547" y="995486"/>
                  <a:pt x="2515070" y="802527"/>
                  <a:pt x="2486024" y="607491"/>
                </a:cubicBezTo>
                <a:close/>
                <a:moveTo>
                  <a:pt x="369686" y="397931"/>
                </a:moveTo>
                <a:cubicBezTo>
                  <a:pt x="276317" y="524498"/>
                  <a:pt x="297065" y="953989"/>
                  <a:pt x="409107" y="1200896"/>
                </a:cubicBezTo>
                <a:cubicBezTo>
                  <a:pt x="550196" y="1507973"/>
                  <a:pt x="778428" y="1717531"/>
                  <a:pt x="1097954" y="1817123"/>
                </a:cubicBezTo>
                <a:cubicBezTo>
                  <a:pt x="473428" y="1539094"/>
                  <a:pt x="232744" y="1066030"/>
                  <a:pt x="369686" y="397931"/>
                </a:cubicBezTo>
                <a:close/>
                <a:moveTo>
                  <a:pt x="2427928" y="354361"/>
                </a:moveTo>
                <a:cubicBezTo>
                  <a:pt x="2423779" y="354361"/>
                  <a:pt x="2417553" y="358510"/>
                  <a:pt x="2413403" y="358510"/>
                </a:cubicBezTo>
                <a:lnTo>
                  <a:pt x="2464979" y="513233"/>
                </a:lnTo>
                <a:lnTo>
                  <a:pt x="2463200" y="514123"/>
                </a:lnTo>
                <a:lnTo>
                  <a:pt x="2465276" y="514123"/>
                </a:lnTo>
                <a:lnTo>
                  <a:pt x="2464979" y="513233"/>
                </a:lnTo>
                <a:lnTo>
                  <a:pt x="2475649" y="507897"/>
                </a:lnTo>
                <a:cubicBezTo>
                  <a:pt x="2459050" y="456027"/>
                  <a:pt x="2442451" y="406231"/>
                  <a:pt x="2427928" y="354361"/>
                </a:cubicBezTo>
                <a:close/>
                <a:moveTo>
                  <a:pt x="460557" y="0"/>
                </a:moveTo>
                <a:lnTo>
                  <a:pt x="2186702" y="0"/>
                </a:lnTo>
                <a:lnTo>
                  <a:pt x="2253640" y="68033"/>
                </a:lnTo>
                <a:lnTo>
                  <a:pt x="2255716" y="65957"/>
                </a:lnTo>
                <a:cubicBezTo>
                  <a:pt x="2307585" y="153100"/>
                  <a:pt x="2357382" y="238168"/>
                  <a:pt x="2409254" y="325313"/>
                </a:cubicBezTo>
                <a:cubicBezTo>
                  <a:pt x="2371907" y="229870"/>
                  <a:pt x="2330410" y="138577"/>
                  <a:pt x="2257791" y="63883"/>
                </a:cubicBezTo>
                <a:cubicBezTo>
                  <a:pt x="2257791" y="59733"/>
                  <a:pt x="2257791" y="53508"/>
                  <a:pt x="2253640" y="51432"/>
                </a:cubicBezTo>
                <a:lnTo>
                  <a:pt x="2206459" y="0"/>
                </a:lnTo>
                <a:lnTo>
                  <a:pt x="2347288" y="0"/>
                </a:lnTo>
                <a:lnTo>
                  <a:pt x="2395347" y="65049"/>
                </a:lnTo>
                <a:cubicBezTo>
                  <a:pt x="2530243" y="266958"/>
                  <a:pt x="2595990" y="488706"/>
                  <a:pt x="2602213" y="698785"/>
                </a:cubicBezTo>
                <a:cubicBezTo>
                  <a:pt x="2602213" y="1302562"/>
                  <a:pt x="2239117" y="1794301"/>
                  <a:pt x="1737005" y="1931241"/>
                </a:cubicBezTo>
                <a:cubicBezTo>
                  <a:pt x="1205846" y="2076479"/>
                  <a:pt x="664313" y="1850321"/>
                  <a:pt x="394584" y="1371033"/>
                </a:cubicBezTo>
                <a:cubicBezTo>
                  <a:pt x="182950" y="993412"/>
                  <a:pt x="164275" y="603342"/>
                  <a:pt x="338562" y="213272"/>
                </a:cubicBezTo>
                <a:cubicBezTo>
                  <a:pt x="356976" y="172553"/>
                  <a:pt x="376979" y="133422"/>
                  <a:pt x="398570" y="95917"/>
                </a:cubicBezTo>
                <a:close/>
                <a:moveTo>
                  <a:pt x="271373" y="0"/>
                </a:moveTo>
                <a:lnTo>
                  <a:pt x="395921" y="0"/>
                </a:lnTo>
                <a:lnTo>
                  <a:pt x="364497" y="43653"/>
                </a:lnTo>
                <a:cubicBezTo>
                  <a:pt x="247787" y="232463"/>
                  <a:pt x="183986" y="453952"/>
                  <a:pt x="170499" y="705008"/>
                </a:cubicBezTo>
                <a:cubicBezTo>
                  <a:pt x="155976" y="956065"/>
                  <a:pt x="222371" y="1194671"/>
                  <a:pt x="357235" y="1410454"/>
                </a:cubicBezTo>
                <a:cubicBezTo>
                  <a:pt x="597918" y="1800524"/>
                  <a:pt x="942340" y="2024607"/>
                  <a:pt x="1407107" y="2030833"/>
                </a:cubicBezTo>
                <a:cubicBezTo>
                  <a:pt x="1846973" y="2037056"/>
                  <a:pt x="2193470" y="1846171"/>
                  <a:pt x="2440375" y="1483073"/>
                </a:cubicBezTo>
                <a:cubicBezTo>
                  <a:pt x="2647859" y="1178072"/>
                  <a:pt x="2710105" y="841947"/>
                  <a:pt x="2633337" y="483001"/>
                </a:cubicBezTo>
                <a:cubicBezTo>
                  <a:pt x="2594951" y="304565"/>
                  <a:pt x="2527519" y="144801"/>
                  <a:pt x="2431039" y="4749"/>
                </a:cubicBezTo>
                <a:lnTo>
                  <a:pt x="2427393" y="0"/>
                </a:lnTo>
                <a:lnTo>
                  <a:pt x="2539040" y="0"/>
                </a:lnTo>
                <a:lnTo>
                  <a:pt x="2538834" y="7440"/>
                </a:lnTo>
                <a:cubicBezTo>
                  <a:pt x="2545545" y="44691"/>
                  <a:pt x="2574722" y="71144"/>
                  <a:pt x="2616738" y="92929"/>
                </a:cubicBezTo>
                <a:cubicBezTo>
                  <a:pt x="2689356" y="130278"/>
                  <a:pt x="2699732" y="144801"/>
                  <a:pt x="2685207" y="225721"/>
                </a:cubicBezTo>
                <a:cubicBezTo>
                  <a:pt x="2672760" y="296265"/>
                  <a:pt x="2689356" y="354361"/>
                  <a:pt x="2739155" y="404155"/>
                </a:cubicBezTo>
                <a:cubicBezTo>
                  <a:pt x="2770276" y="435279"/>
                  <a:pt x="2776502" y="470552"/>
                  <a:pt x="2755753" y="509973"/>
                </a:cubicBezTo>
                <a:cubicBezTo>
                  <a:pt x="2708031" y="603342"/>
                  <a:pt x="2710105" y="694633"/>
                  <a:pt x="2774426" y="781778"/>
                </a:cubicBezTo>
                <a:cubicBezTo>
                  <a:pt x="2799324" y="817049"/>
                  <a:pt x="2795174" y="852323"/>
                  <a:pt x="2768200" y="883444"/>
                </a:cubicBezTo>
                <a:cubicBezTo>
                  <a:pt x="2761977" y="891744"/>
                  <a:pt x="2753678" y="900043"/>
                  <a:pt x="2745378" y="908342"/>
                </a:cubicBezTo>
                <a:cubicBezTo>
                  <a:pt x="2687283" y="966438"/>
                  <a:pt x="2674834" y="1030759"/>
                  <a:pt x="2708031" y="1107527"/>
                </a:cubicBezTo>
                <a:cubicBezTo>
                  <a:pt x="2737079" y="1173922"/>
                  <a:pt x="2735005" y="1180148"/>
                  <a:pt x="2678983" y="1225794"/>
                </a:cubicBezTo>
                <a:cubicBezTo>
                  <a:pt x="2620888" y="1271441"/>
                  <a:pt x="2593916" y="1331610"/>
                  <a:pt x="2600139" y="1404231"/>
                </a:cubicBezTo>
                <a:cubicBezTo>
                  <a:pt x="2604289" y="1445728"/>
                  <a:pt x="2589766" y="1470626"/>
                  <a:pt x="2552419" y="1489298"/>
                </a:cubicBezTo>
                <a:cubicBezTo>
                  <a:pt x="2479798" y="1526645"/>
                  <a:pt x="2432076" y="1580591"/>
                  <a:pt x="2432076" y="1667735"/>
                </a:cubicBezTo>
                <a:cubicBezTo>
                  <a:pt x="2432076" y="1682260"/>
                  <a:pt x="2415477" y="1698858"/>
                  <a:pt x="2400954" y="1709231"/>
                </a:cubicBezTo>
                <a:cubicBezTo>
                  <a:pt x="2390579" y="1717531"/>
                  <a:pt x="2371907" y="1721680"/>
                  <a:pt x="2357382" y="1725830"/>
                </a:cubicBezTo>
                <a:cubicBezTo>
                  <a:pt x="2274388" y="1750728"/>
                  <a:pt x="2255716" y="1771477"/>
                  <a:pt x="2255716" y="1856546"/>
                </a:cubicBezTo>
                <a:cubicBezTo>
                  <a:pt x="2255716" y="1895967"/>
                  <a:pt x="2243266" y="1910492"/>
                  <a:pt x="2201770" y="1908416"/>
                </a:cubicBezTo>
                <a:cubicBezTo>
                  <a:pt x="2095954" y="1904267"/>
                  <a:pt x="2058605" y="1929165"/>
                  <a:pt x="2023333" y="2026683"/>
                </a:cubicBezTo>
                <a:cubicBezTo>
                  <a:pt x="2004659" y="2078553"/>
                  <a:pt x="1990136" y="2086853"/>
                  <a:pt x="1936190" y="2076479"/>
                </a:cubicBezTo>
                <a:cubicBezTo>
                  <a:pt x="1907142" y="2072330"/>
                  <a:pt x="1878094" y="2066104"/>
                  <a:pt x="1849047" y="2066104"/>
                </a:cubicBezTo>
                <a:cubicBezTo>
                  <a:pt x="1790951" y="2066104"/>
                  <a:pt x="1743231" y="2084779"/>
                  <a:pt x="1718333" y="2144948"/>
                </a:cubicBezTo>
                <a:cubicBezTo>
                  <a:pt x="1701734" y="2184369"/>
                  <a:pt x="1672684" y="2192671"/>
                  <a:pt x="1635339" y="2173996"/>
                </a:cubicBezTo>
                <a:cubicBezTo>
                  <a:pt x="1612515" y="2163621"/>
                  <a:pt x="1589690" y="2153248"/>
                  <a:pt x="1566868" y="2142872"/>
                </a:cubicBezTo>
                <a:cubicBezTo>
                  <a:pt x="1506697" y="2117976"/>
                  <a:pt x="1452753" y="2126276"/>
                  <a:pt x="1400881" y="2167773"/>
                </a:cubicBezTo>
                <a:cubicBezTo>
                  <a:pt x="1353158" y="2207193"/>
                  <a:pt x="1332410" y="2209269"/>
                  <a:pt x="1288839" y="2163621"/>
                </a:cubicBezTo>
                <a:cubicBezTo>
                  <a:pt x="1216219" y="2091002"/>
                  <a:pt x="1137377" y="2068180"/>
                  <a:pt x="1039859" y="2109677"/>
                </a:cubicBezTo>
                <a:cubicBezTo>
                  <a:pt x="987986" y="2130425"/>
                  <a:pt x="958939" y="2117976"/>
                  <a:pt x="934043" y="2066104"/>
                </a:cubicBezTo>
                <a:cubicBezTo>
                  <a:pt x="896693" y="1989336"/>
                  <a:pt x="836524" y="1958212"/>
                  <a:pt x="753530" y="1962362"/>
                </a:cubicBezTo>
                <a:cubicBezTo>
                  <a:pt x="676760" y="1964438"/>
                  <a:pt x="660164" y="1954063"/>
                  <a:pt x="637339" y="1877295"/>
                </a:cubicBezTo>
                <a:cubicBezTo>
                  <a:pt x="610365" y="1786002"/>
                  <a:pt x="550196" y="1738279"/>
                  <a:pt x="456829" y="1729980"/>
                </a:cubicBezTo>
                <a:cubicBezTo>
                  <a:pt x="407031" y="1725830"/>
                  <a:pt x="382133" y="1703008"/>
                  <a:pt x="382133" y="1653212"/>
                </a:cubicBezTo>
                <a:cubicBezTo>
                  <a:pt x="384209" y="1559843"/>
                  <a:pt x="336486" y="1501747"/>
                  <a:pt x="257642" y="1464400"/>
                </a:cubicBezTo>
                <a:cubicBezTo>
                  <a:pt x="216145" y="1445728"/>
                  <a:pt x="201623" y="1414604"/>
                  <a:pt x="207848" y="1368957"/>
                </a:cubicBezTo>
                <a:cubicBezTo>
                  <a:pt x="220295" y="1296337"/>
                  <a:pt x="195397" y="1238243"/>
                  <a:pt x="133152" y="1196747"/>
                </a:cubicBezTo>
                <a:cubicBezTo>
                  <a:pt x="116553" y="1186371"/>
                  <a:pt x="102030" y="1169772"/>
                  <a:pt x="87505" y="1157323"/>
                </a:cubicBezTo>
                <a:cubicBezTo>
                  <a:pt x="62609" y="1132425"/>
                  <a:pt x="54308" y="1105453"/>
                  <a:pt x="70906" y="1072256"/>
                </a:cubicBezTo>
                <a:cubicBezTo>
                  <a:pt x="122779" y="976813"/>
                  <a:pt x="102030" y="891744"/>
                  <a:pt x="33559" y="810826"/>
                </a:cubicBezTo>
                <a:cubicBezTo>
                  <a:pt x="-14161" y="754804"/>
                  <a:pt x="-10012" y="731982"/>
                  <a:pt x="39785" y="678036"/>
                </a:cubicBezTo>
                <a:cubicBezTo>
                  <a:pt x="104106" y="611639"/>
                  <a:pt x="110330" y="563919"/>
                  <a:pt x="68833" y="480925"/>
                </a:cubicBezTo>
                <a:cubicBezTo>
                  <a:pt x="33559" y="412456"/>
                  <a:pt x="35635" y="402081"/>
                  <a:pt x="95805" y="350211"/>
                </a:cubicBezTo>
                <a:cubicBezTo>
                  <a:pt x="155976" y="298339"/>
                  <a:pt x="180874" y="234020"/>
                  <a:pt x="166351" y="155174"/>
                </a:cubicBezTo>
                <a:cubicBezTo>
                  <a:pt x="151826" y="76332"/>
                  <a:pt x="155976" y="72180"/>
                  <a:pt x="226521" y="34835"/>
                </a:cubicBezTo>
                <a:cubicBezTo>
                  <a:pt x="240526" y="28092"/>
                  <a:pt x="252456" y="20052"/>
                  <a:pt x="262571" y="1084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4" name="Freeform 13">
            <a:extLst>
              <a:ext uri="{FF2B5EF4-FFF2-40B4-BE49-F238E27FC236}">
                <a16:creationId xmlns:a16="http://schemas.microsoft.com/office/drawing/2014/main" id="{6462996F-1569-1BD2-08B8-15AFD12EFA65}"/>
              </a:ext>
            </a:extLst>
          </p:cNvPr>
          <p:cNvSpPr/>
          <p:nvPr/>
        </p:nvSpPr>
        <p:spPr>
          <a:xfrm>
            <a:off x="4911559" y="417264"/>
            <a:ext cx="1768376" cy="851619"/>
          </a:xfrm>
          <a:custGeom>
            <a:avLst/>
            <a:gdLst>
              <a:gd name="connsiteX0" fmla="*/ 281537 w 580802"/>
              <a:gd name="connsiteY0" fmla="*/ 3541 h 279704"/>
              <a:gd name="connsiteX1" fmla="*/ 194310 w 580802"/>
              <a:gd name="connsiteY1" fmla="*/ 87806 h 279704"/>
              <a:gd name="connsiteX2" fmla="*/ 194310 w 580802"/>
              <a:gd name="connsiteY2" fmla="*/ 194023 h 279704"/>
              <a:gd name="connsiteX3" fmla="*/ 281537 w 580802"/>
              <a:gd name="connsiteY3" fmla="*/ 278288 h 279704"/>
              <a:gd name="connsiteX4" fmla="*/ 368764 w 580802"/>
              <a:gd name="connsiteY4" fmla="*/ 194023 h 279704"/>
              <a:gd name="connsiteX5" fmla="*/ 368764 w 580802"/>
              <a:gd name="connsiteY5" fmla="*/ 87806 h 279704"/>
              <a:gd name="connsiteX6" fmla="*/ 281537 w 580802"/>
              <a:gd name="connsiteY6" fmla="*/ 3541 h 279704"/>
              <a:gd name="connsiteX7" fmla="*/ 306357 w 580802"/>
              <a:gd name="connsiteY7" fmla="*/ 194731 h 279704"/>
              <a:gd name="connsiteX8" fmla="*/ 281537 w 580802"/>
              <a:gd name="connsiteY8" fmla="*/ 222348 h 279704"/>
              <a:gd name="connsiteX9" fmla="*/ 256716 w 580802"/>
              <a:gd name="connsiteY9" fmla="*/ 194731 h 279704"/>
              <a:gd name="connsiteX10" fmla="*/ 256716 w 580802"/>
              <a:gd name="connsiteY10" fmla="*/ 87806 h 279704"/>
              <a:gd name="connsiteX11" fmla="*/ 281537 w 580802"/>
              <a:gd name="connsiteY11" fmla="*/ 59482 h 279704"/>
              <a:gd name="connsiteX12" fmla="*/ 306357 w 580802"/>
              <a:gd name="connsiteY12" fmla="*/ 87806 h 279704"/>
              <a:gd name="connsiteX13" fmla="*/ 306357 w 580802"/>
              <a:gd name="connsiteY13" fmla="*/ 194731 h 279704"/>
              <a:gd name="connsiteX14" fmla="*/ 426205 w 580802"/>
              <a:gd name="connsiteY14" fmla="*/ 93471 h 279704"/>
              <a:gd name="connsiteX15" fmla="*/ 463791 w 580802"/>
              <a:gd name="connsiteY15" fmla="*/ 58773 h 279704"/>
              <a:gd name="connsiteX16" fmla="*/ 463791 w 580802"/>
              <a:gd name="connsiteY16" fmla="*/ 34697 h 279704"/>
              <a:gd name="connsiteX17" fmla="*/ 426205 w 580802"/>
              <a:gd name="connsiteY17" fmla="*/ 0 h 279704"/>
              <a:gd name="connsiteX18" fmla="*/ 388620 w 580802"/>
              <a:gd name="connsiteY18" fmla="*/ 34697 h 279704"/>
              <a:gd name="connsiteX19" fmla="*/ 388620 w 580802"/>
              <a:gd name="connsiteY19" fmla="*/ 58773 h 279704"/>
              <a:gd name="connsiteX20" fmla="*/ 426205 w 580802"/>
              <a:gd name="connsiteY20" fmla="*/ 93471 h 279704"/>
              <a:gd name="connsiteX21" fmla="*/ 417696 w 580802"/>
              <a:gd name="connsiteY21" fmla="*/ 35406 h 279704"/>
              <a:gd name="connsiteX22" fmla="*/ 426205 w 580802"/>
              <a:gd name="connsiteY22" fmla="*/ 25492 h 279704"/>
              <a:gd name="connsiteX23" fmla="*/ 434715 w 580802"/>
              <a:gd name="connsiteY23" fmla="*/ 35406 h 279704"/>
              <a:gd name="connsiteX24" fmla="*/ 434715 w 580802"/>
              <a:gd name="connsiteY24" fmla="*/ 57357 h 279704"/>
              <a:gd name="connsiteX25" fmla="*/ 426205 w 580802"/>
              <a:gd name="connsiteY25" fmla="*/ 67271 h 279704"/>
              <a:gd name="connsiteX26" fmla="*/ 417696 w 580802"/>
              <a:gd name="connsiteY26" fmla="*/ 57357 h 279704"/>
              <a:gd name="connsiteX27" fmla="*/ 417696 w 580802"/>
              <a:gd name="connsiteY27" fmla="*/ 35406 h 279704"/>
              <a:gd name="connsiteX28" fmla="*/ 542508 w 580802"/>
              <a:gd name="connsiteY28" fmla="*/ 1416 h 279704"/>
              <a:gd name="connsiteX29" fmla="*/ 457409 w 580802"/>
              <a:gd name="connsiteY29" fmla="*/ 179153 h 279704"/>
              <a:gd name="connsiteX30" fmla="*/ 426205 w 580802"/>
              <a:gd name="connsiteY30" fmla="*/ 179153 h 279704"/>
              <a:gd name="connsiteX31" fmla="*/ 511305 w 580802"/>
              <a:gd name="connsiteY31" fmla="*/ 1416 h 279704"/>
              <a:gd name="connsiteX32" fmla="*/ 542508 w 580802"/>
              <a:gd name="connsiteY32" fmla="*/ 1416 h 279704"/>
              <a:gd name="connsiteX33" fmla="*/ 542508 w 580802"/>
              <a:gd name="connsiteY33" fmla="*/ 87806 h 279704"/>
              <a:gd name="connsiteX34" fmla="*/ 504922 w 580802"/>
              <a:gd name="connsiteY34" fmla="*/ 122503 h 279704"/>
              <a:gd name="connsiteX35" fmla="*/ 504922 w 580802"/>
              <a:gd name="connsiteY35" fmla="*/ 146579 h 279704"/>
              <a:gd name="connsiteX36" fmla="*/ 542508 w 580802"/>
              <a:gd name="connsiteY36" fmla="*/ 181277 h 279704"/>
              <a:gd name="connsiteX37" fmla="*/ 580093 w 580802"/>
              <a:gd name="connsiteY37" fmla="*/ 146579 h 279704"/>
              <a:gd name="connsiteX38" fmla="*/ 580093 w 580802"/>
              <a:gd name="connsiteY38" fmla="*/ 122503 h 279704"/>
              <a:gd name="connsiteX39" fmla="*/ 542508 w 580802"/>
              <a:gd name="connsiteY39" fmla="*/ 87806 h 279704"/>
              <a:gd name="connsiteX40" fmla="*/ 551727 w 580802"/>
              <a:gd name="connsiteY40" fmla="*/ 145163 h 279704"/>
              <a:gd name="connsiteX41" fmla="*/ 543217 w 580802"/>
              <a:gd name="connsiteY41" fmla="*/ 155077 h 279704"/>
              <a:gd name="connsiteX42" fmla="*/ 534707 w 580802"/>
              <a:gd name="connsiteY42" fmla="*/ 145163 h 279704"/>
              <a:gd name="connsiteX43" fmla="*/ 534707 w 580802"/>
              <a:gd name="connsiteY43" fmla="*/ 123212 h 279704"/>
              <a:gd name="connsiteX44" fmla="*/ 543217 w 580802"/>
              <a:gd name="connsiteY44" fmla="*/ 113298 h 279704"/>
              <a:gd name="connsiteX45" fmla="*/ 551727 w 580802"/>
              <a:gd name="connsiteY45" fmla="*/ 123212 h 279704"/>
              <a:gd name="connsiteX46" fmla="*/ 551727 w 580802"/>
              <a:gd name="connsiteY46" fmla="*/ 145163 h 279704"/>
              <a:gd name="connsiteX47" fmla="*/ 419114 w 580802"/>
              <a:gd name="connsiteY47" fmla="*/ 198980 h 279704"/>
              <a:gd name="connsiteX48" fmla="*/ 397130 w 580802"/>
              <a:gd name="connsiteY48" fmla="*/ 207477 h 279704"/>
              <a:gd name="connsiteX49" fmla="*/ 389329 w 580802"/>
              <a:gd name="connsiteY49" fmla="*/ 238634 h 279704"/>
              <a:gd name="connsiteX50" fmla="*/ 397130 w 580802"/>
              <a:gd name="connsiteY50" fmla="*/ 269791 h 279704"/>
              <a:gd name="connsiteX51" fmla="*/ 419114 w 580802"/>
              <a:gd name="connsiteY51" fmla="*/ 278288 h 279704"/>
              <a:gd name="connsiteX52" fmla="*/ 441098 w 580802"/>
              <a:gd name="connsiteY52" fmla="*/ 269791 h 279704"/>
              <a:gd name="connsiteX53" fmla="*/ 448899 w 580802"/>
              <a:gd name="connsiteY53" fmla="*/ 238634 h 279704"/>
              <a:gd name="connsiteX54" fmla="*/ 441098 w 580802"/>
              <a:gd name="connsiteY54" fmla="*/ 207477 h 279704"/>
              <a:gd name="connsiteX55" fmla="*/ 419114 w 580802"/>
              <a:gd name="connsiteY55" fmla="*/ 198980 h 279704"/>
              <a:gd name="connsiteX56" fmla="*/ 426915 w 580802"/>
              <a:gd name="connsiteY56" fmla="*/ 257045 h 279704"/>
              <a:gd name="connsiteX57" fmla="*/ 419114 w 580802"/>
              <a:gd name="connsiteY57" fmla="*/ 260586 h 279704"/>
              <a:gd name="connsiteX58" fmla="*/ 411313 w 580802"/>
              <a:gd name="connsiteY58" fmla="*/ 257045 h 279704"/>
              <a:gd name="connsiteX59" fmla="*/ 408476 w 580802"/>
              <a:gd name="connsiteY59" fmla="*/ 237926 h 279704"/>
              <a:gd name="connsiteX60" fmla="*/ 411313 w 580802"/>
              <a:gd name="connsiteY60" fmla="*/ 218807 h 279704"/>
              <a:gd name="connsiteX61" fmla="*/ 419114 w 580802"/>
              <a:gd name="connsiteY61" fmla="*/ 215267 h 279704"/>
              <a:gd name="connsiteX62" fmla="*/ 426915 w 580802"/>
              <a:gd name="connsiteY62" fmla="*/ 218807 h 279704"/>
              <a:gd name="connsiteX63" fmla="*/ 429751 w 580802"/>
              <a:gd name="connsiteY63" fmla="*/ 237926 h 279704"/>
              <a:gd name="connsiteX64" fmla="*/ 426915 w 580802"/>
              <a:gd name="connsiteY64" fmla="*/ 257045 h 279704"/>
              <a:gd name="connsiteX65" fmla="*/ 462373 w 580802"/>
              <a:gd name="connsiteY65" fmla="*/ 199688 h 279704"/>
              <a:gd name="connsiteX66" fmla="*/ 515560 w 580802"/>
              <a:gd name="connsiteY66" fmla="*/ 199688 h 279704"/>
              <a:gd name="connsiteX67" fmla="*/ 515560 w 580802"/>
              <a:gd name="connsiteY67" fmla="*/ 216682 h 279704"/>
              <a:gd name="connsiteX68" fmla="*/ 481520 w 580802"/>
              <a:gd name="connsiteY68" fmla="*/ 216682 h 279704"/>
              <a:gd name="connsiteX69" fmla="*/ 481520 w 580802"/>
              <a:gd name="connsiteY69" fmla="*/ 230137 h 279704"/>
              <a:gd name="connsiteX70" fmla="*/ 510596 w 580802"/>
              <a:gd name="connsiteY70" fmla="*/ 230137 h 279704"/>
              <a:gd name="connsiteX71" fmla="*/ 510596 w 580802"/>
              <a:gd name="connsiteY71" fmla="*/ 247132 h 279704"/>
              <a:gd name="connsiteX72" fmla="*/ 481520 w 580802"/>
              <a:gd name="connsiteY72" fmla="*/ 247132 h 279704"/>
              <a:gd name="connsiteX73" fmla="*/ 481520 w 580802"/>
              <a:gd name="connsiteY73" fmla="*/ 277580 h 279704"/>
              <a:gd name="connsiteX74" fmla="*/ 462373 w 580802"/>
              <a:gd name="connsiteY74" fmla="*/ 277580 h 279704"/>
              <a:gd name="connsiteX75" fmla="*/ 462373 w 580802"/>
              <a:gd name="connsiteY75" fmla="*/ 199688 h 279704"/>
              <a:gd name="connsiteX76" fmla="*/ 527616 w 580802"/>
              <a:gd name="connsiteY76" fmla="*/ 199688 h 279704"/>
              <a:gd name="connsiteX77" fmla="*/ 580803 w 580802"/>
              <a:gd name="connsiteY77" fmla="*/ 199688 h 279704"/>
              <a:gd name="connsiteX78" fmla="*/ 580803 w 580802"/>
              <a:gd name="connsiteY78" fmla="*/ 216682 h 279704"/>
              <a:gd name="connsiteX79" fmla="*/ 546763 w 580802"/>
              <a:gd name="connsiteY79" fmla="*/ 216682 h 279704"/>
              <a:gd name="connsiteX80" fmla="*/ 546763 w 580802"/>
              <a:gd name="connsiteY80" fmla="*/ 230137 h 279704"/>
              <a:gd name="connsiteX81" fmla="*/ 575839 w 580802"/>
              <a:gd name="connsiteY81" fmla="*/ 230137 h 279704"/>
              <a:gd name="connsiteX82" fmla="*/ 575839 w 580802"/>
              <a:gd name="connsiteY82" fmla="*/ 247132 h 279704"/>
              <a:gd name="connsiteX83" fmla="*/ 546763 w 580802"/>
              <a:gd name="connsiteY83" fmla="*/ 247132 h 279704"/>
              <a:gd name="connsiteX84" fmla="*/ 546763 w 580802"/>
              <a:gd name="connsiteY84" fmla="*/ 277580 h 279704"/>
              <a:gd name="connsiteX85" fmla="*/ 527616 w 580802"/>
              <a:gd name="connsiteY85" fmla="*/ 277580 h 279704"/>
              <a:gd name="connsiteX86" fmla="*/ 527616 w 580802"/>
              <a:gd name="connsiteY86" fmla="*/ 199688 h 279704"/>
              <a:gd name="connsiteX87" fmla="*/ 151051 w 580802"/>
              <a:gd name="connsiteY87" fmla="*/ 112590 h 279704"/>
              <a:gd name="connsiteX88" fmla="*/ 175872 w 580802"/>
              <a:gd name="connsiteY88" fmla="*/ 184817 h 279704"/>
              <a:gd name="connsiteX89" fmla="*/ 151051 w 580802"/>
              <a:gd name="connsiteY89" fmla="*/ 256337 h 279704"/>
              <a:gd name="connsiteX90" fmla="*/ 87936 w 580802"/>
              <a:gd name="connsiteY90" fmla="*/ 279705 h 279704"/>
              <a:gd name="connsiteX91" fmla="*/ 23402 w 580802"/>
              <a:gd name="connsiteY91" fmla="*/ 256337 h 279704"/>
              <a:gd name="connsiteX92" fmla="*/ 0 w 580802"/>
              <a:gd name="connsiteY92" fmla="*/ 195439 h 279704"/>
              <a:gd name="connsiteX93" fmla="*/ 62406 w 580802"/>
              <a:gd name="connsiteY93" fmla="*/ 195439 h 279704"/>
              <a:gd name="connsiteX94" fmla="*/ 87936 w 580802"/>
              <a:gd name="connsiteY94" fmla="*/ 223764 h 279704"/>
              <a:gd name="connsiteX95" fmla="*/ 105665 w 580802"/>
              <a:gd name="connsiteY95" fmla="*/ 216682 h 279704"/>
              <a:gd name="connsiteX96" fmla="*/ 113466 w 580802"/>
              <a:gd name="connsiteY96" fmla="*/ 184817 h 279704"/>
              <a:gd name="connsiteX97" fmla="*/ 87936 w 580802"/>
              <a:gd name="connsiteY97" fmla="*/ 146579 h 279704"/>
              <a:gd name="connsiteX98" fmla="*/ 62406 w 580802"/>
              <a:gd name="connsiteY98" fmla="*/ 165699 h 279704"/>
              <a:gd name="connsiteX99" fmla="*/ 4964 w 580802"/>
              <a:gd name="connsiteY99" fmla="*/ 165699 h 279704"/>
              <a:gd name="connsiteX100" fmla="*/ 4964 w 580802"/>
              <a:gd name="connsiteY100" fmla="*/ 6373 h 279704"/>
              <a:gd name="connsiteX101" fmla="*/ 170199 w 580802"/>
              <a:gd name="connsiteY101" fmla="*/ 6373 h 279704"/>
              <a:gd name="connsiteX102" fmla="*/ 170199 w 580802"/>
              <a:gd name="connsiteY102" fmla="*/ 62314 h 279704"/>
              <a:gd name="connsiteX103" fmla="*/ 61697 w 580802"/>
              <a:gd name="connsiteY103" fmla="*/ 62314 h 279704"/>
              <a:gd name="connsiteX104" fmla="*/ 61697 w 580802"/>
              <a:gd name="connsiteY104" fmla="*/ 104093 h 279704"/>
              <a:gd name="connsiteX105" fmla="*/ 98573 w 580802"/>
              <a:gd name="connsiteY105" fmla="*/ 93471 h 279704"/>
              <a:gd name="connsiteX106" fmla="*/ 151051 w 580802"/>
              <a:gd name="connsiteY106" fmla="*/ 112590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</a:cxnLst>
            <a:rect l="l" t="t" r="r" b="b"/>
            <a:pathLst>
              <a:path w="580802" h="279704">
                <a:moveTo>
                  <a:pt x="281537" y="3541"/>
                </a:moveTo>
                <a:cubicBezTo>
                  <a:pt x="236860" y="3541"/>
                  <a:pt x="194310" y="31865"/>
                  <a:pt x="194310" y="87806"/>
                </a:cubicBezTo>
                <a:lnTo>
                  <a:pt x="194310" y="194023"/>
                </a:lnTo>
                <a:cubicBezTo>
                  <a:pt x="194310" y="249964"/>
                  <a:pt x="236860" y="278288"/>
                  <a:pt x="281537" y="278288"/>
                </a:cubicBezTo>
                <a:cubicBezTo>
                  <a:pt x="326214" y="278288"/>
                  <a:pt x="368764" y="249964"/>
                  <a:pt x="368764" y="194023"/>
                </a:cubicBezTo>
                <a:lnTo>
                  <a:pt x="368764" y="87806"/>
                </a:lnTo>
                <a:cubicBezTo>
                  <a:pt x="368764" y="31865"/>
                  <a:pt x="326214" y="3541"/>
                  <a:pt x="281537" y="3541"/>
                </a:cubicBezTo>
                <a:close/>
                <a:moveTo>
                  <a:pt x="306357" y="194731"/>
                </a:moveTo>
                <a:cubicBezTo>
                  <a:pt x="306357" y="213850"/>
                  <a:pt x="295011" y="222348"/>
                  <a:pt x="281537" y="222348"/>
                </a:cubicBezTo>
                <a:cubicBezTo>
                  <a:pt x="268063" y="222348"/>
                  <a:pt x="256716" y="213850"/>
                  <a:pt x="256716" y="194731"/>
                </a:cubicBezTo>
                <a:lnTo>
                  <a:pt x="256716" y="87806"/>
                </a:lnTo>
                <a:cubicBezTo>
                  <a:pt x="256716" y="68687"/>
                  <a:pt x="268063" y="59482"/>
                  <a:pt x="281537" y="59482"/>
                </a:cubicBezTo>
                <a:cubicBezTo>
                  <a:pt x="295011" y="59482"/>
                  <a:pt x="306357" y="68687"/>
                  <a:pt x="306357" y="87806"/>
                </a:cubicBezTo>
                <a:lnTo>
                  <a:pt x="306357" y="194731"/>
                </a:lnTo>
                <a:close/>
                <a:moveTo>
                  <a:pt x="426205" y="93471"/>
                </a:moveTo>
                <a:cubicBezTo>
                  <a:pt x="446062" y="93471"/>
                  <a:pt x="463791" y="82141"/>
                  <a:pt x="463791" y="58773"/>
                </a:cubicBezTo>
                <a:lnTo>
                  <a:pt x="463791" y="34697"/>
                </a:lnTo>
                <a:cubicBezTo>
                  <a:pt x="463791" y="10622"/>
                  <a:pt x="446062" y="0"/>
                  <a:pt x="426205" y="0"/>
                </a:cubicBezTo>
                <a:cubicBezTo>
                  <a:pt x="406349" y="0"/>
                  <a:pt x="388620" y="11330"/>
                  <a:pt x="388620" y="34697"/>
                </a:cubicBezTo>
                <a:lnTo>
                  <a:pt x="388620" y="58773"/>
                </a:lnTo>
                <a:cubicBezTo>
                  <a:pt x="388620" y="82849"/>
                  <a:pt x="406349" y="93471"/>
                  <a:pt x="426205" y="93471"/>
                </a:cubicBezTo>
                <a:close/>
                <a:moveTo>
                  <a:pt x="417696" y="35406"/>
                </a:moveTo>
                <a:cubicBezTo>
                  <a:pt x="417696" y="28325"/>
                  <a:pt x="421242" y="25492"/>
                  <a:pt x="426205" y="25492"/>
                </a:cubicBezTo>
                <a:cubicBezTo>
                  <a:pt x="431170" y="25492"/>
                  <a:pt x="434715" y="28325"/>
                  <a:pt x="434715" y="35406"/>
                </a:cubicBezTo>
                <a:lnTo>
                  <a:pt x="434715" y="57357"/>
                </a:lnTo>
                <a:cubicBezTo>
                  <a:pt x="434715" y="64438"/>
                  <a:pt x="431170" y="67271"/>
                  <a:pt x="426205" y="67271"/>
                </a:cubicBezTo>
                <a:cubicBezTo>
                  <a:pt x="421242" y="67271"/>
                  <a:pt x="417696" y="64438"/>
                  <a:pt x="417696" y="57357"/>
                </a:cubicBezTo>
                <a:lnTo>
                  <a:pt x="417696" y="35406"/>
                </a:lnTo>
                <a:close/>
                <a:moveTo>
                  <a:pt x="542508" y="1416"/>
                </a:moveTo>
                <a:lnTo>
                  <a:pt x="457409" y="179153"/>
                </a:lnTo>
                <a:lnTo>
                  <a:pt x="426205" y="179153"/>
                </a:lnTo>
                <a:lnTo>
                  <a:pt x="511305" y="1416"/>
                </a:lnTo>
                <a:lnTo>
                  <a:pt x="542508" y="1416"/>
                </a:lnTo>
                <a:close/>
                <a:moveTo>
                  <a:pt x="542508" y="87806"/>
                </a:moveTo>
                <a:cubicBezTo>
                  <a:pt x="522651" y="87806"/>
                  <a:pt x="504922" y="99136"/>
                  <a:pt x="504922" y="122503"/>
                </a:cubicBezTo>
                <a:lnTo>
                  <a:pt x="504922" y="146579"/>
                </a:lnTo>
                <a:cubicBezTo>
                  <a:pt x="504922" y="170655"/>
                  <a:pt x="522651" y="181277"/>
                  <a:pt x="542508" y="181277"/>
                </a:cubicBezTo>
                <a:cubicBezTo>
                  <a:pt x="562364" y="181277"/>
                  <a:pt x="580093" y="169947"/>
                  <a:pt x="580093" y="146579"/>
                </a:cubicBezTo>
                <a:lnTo>
                  <a:pt x="580093" y="122503"/>
                </a:lnTo>
                <a:cubicBezTo>
                  <a:pt x="580093" y="98428"/>
                  <a:pt x="562364" y="87806"/>
                  <a:pt x="542508" y="87806"/>
                </a:cubicBezTo>
                <a:close/>
                <a:moveTo>
                  <a:pt x="551727" y="145163"/>
                </a:moveTo>
                <a:cubicBezTo>
                  <a:pt x="551727" y="152244"/>
                  <a:pt x="548181" y="155077"/>
                  <a:pt x="543217" y="155077"/>
                </a:cubicBezTo>
                <a:cubicBezTo>
                  <a:pt x="538253" y="155077"/>
                  <a:pt x="534707" y="152244"/>
                  <a:pt x="534707" y="145163"/>
                </a:cubicBezTo>
                <a:lnTo>
                  <a:pt x="534707" y="123212"/>
                </a:lnTo>
                <a:cubicBezTo>
                  <a:pt x="534707" y="116131"/>
                  <a:pt x="538253" y="113298"/>
                  <a:pt x="543217" y="113298"/>
                </a:cubicBezTo>
                <a:cubicBezTo>
                  <a:pt x="548181" y="113298"/>
                  <a:pt x="551727" y="116131"/>
                  <a:pt x="551727" y="123212"/>
                </a:cubicBezTo>
                <a:lnTo>
                  <a:pt x="551727" y="145163"/>
                </a:lnTo>
                <a:close/>
                <a:moveTo>
                  <a:pt x="419114" y="198980"/>
                </a:moveTo>
                <a:cubicBezTo>
                  <a:pt x="409895" y="198980"/>
                  <a:pt x="402803" y="201812"/>
                  <a:pt x="397130" y="207477"/>
                </a:cubicBezTo>
                <a:cubicBezTo>
                  <a:pt x="388620" y="215974"/>
                  <a:pt x="389329" y="226596"/>
                  <a:pt x="389329" y="238634"/>
                </a:cubicBezTo>
                <a:cubicBezTo>
                  <a:pt x="389329" y="250672"/>
                  <a:pt x="389329" y="261294"/>
                  <a:pt x="397130" y="269791"/>
                </a:cubicBezTo>
                <a:cubicBezTo>
                  <a:pt x="402803" y="275456"/>
                  <a:pt x="409186" y="278288"/>
                  <a:pt x="419114" y="278288"/>
                </a:cubicBezTo>
                <a:cubicBezTo>
                  <a:pt x="429042" y="278288"/>
                  <a:pt x="435425" y="275456"/>
                  <a:pt x="441098" y="269791"/>
                </a:cubicBezTo>
                <a:cubicBezTo>
                  <a:pt x="449608" y="261294"/>
                  <a:pt x="448899" y="250672"/>
                  <a:pt x="448899" y="238634"/>
                </a:cubicBezTo>
                <a:cubicBezTo>
                  <a:pt x="448899" y="226596"/>
                  <a:pt x="448899" y="215974"/>
                  <a:pt x="441098" y="207477"/>
                </a:cubicBezTo>
                <a:cubicBezTo>
                  <a:pt x="435425" y="201812"/>
                  <a:pt x="429042" y="198980"/>
                  <a:pt x="419114" y="198980"/>
                </a:cubicBezTo>
                <a:close/>
                <a:moveTo>
                  <a:pt x="426915" y="257045"/>
                </a:moveTo>
                <a:cubicBezTo>
                  <a:pt x="425496" y="259169"/>
                  <a:pt x="422660" y="260586"/>
                  <a:pt x="419114" y="260586"/>
                </a:cubicBezTo>
                <a:cubicBezTo>
                  <a:pt x="415568" y="260586"/>
                  <a:pt x="412732" y="259169"/>
                  <a:pt x="411313" y="257045"/>
                </a:cubicBezTo>
                <a:cubicBezTo>
                  <a:pt x="409895" y="254921"/>
                  <a:pt x="408476" y="252088"/>
                  <a:pt x="408476" y="237926"/>
                </a:cubicBezTo>
                <a:cubicBezTo>
                  <a:pt x="408476" y="223764"/>
                  <a:pt x="409895" y="220931"/>
                  <a:pt x="411313" y="218807"/>
                </a:cubicBezTo>
                <a:cubicBezTo>
                  <a:pt x="412732" y="216682"/>
                  <a:pt x="415568" y="215267"/>
                  <a:pt x="419114" y="215267"/>
                </a:cubicBezTo>
                <a:cubicBezTo>
                  <a:pt x="422660" y="215267"/>
                  <a:pt x="425496" y="216682"/>
                  <a:pt x="426915" y="218807"/>
                </a:cubicBezTo>
                <a:cubicBezTo>
                  <a:pt x="428333" y="220931"/>
                  <a:pt x="429751" y="223764"/>
                  <a:pt x="429751" y="237926"/>
                </a:cubicBezTo>
                <a:cubicBezTo>
                  <a:pt x="429751" y="252088"/>
                  <a:pt x="428333" y="254921"/>
                  <a:pt x="426915" y="257045"/>
                </a:cubicBezTo>
                <a:close/>
                <a:moveTo>
                  <a:pt x="462373" y="199688"/>
                </a:moveTo>
                <a:lnTo>
                  <a:pt x="515560" y="199688"/>
                </a:lnTo>
                <a:lnTo>
                  <a:pt x="515560" y="216682"/>
                </a:lnTo>
                <a:lnTo>
                  <a:pt x="481520" y="216682"/>
                </a:lnTo>
                <a:lnTo>
                  <a:pt x="481520" y="230137"/>
                </a:lnTo>
                <a:lnTo>
                  <a:pt x="510596" y="230137"/>
                </a:lnTo>
                <a:lnTo>
                  <a:pt x="510596" y="247132"/>
                </a:lnTo>
                <a:lnTo>
                  <a:pt x="481520" y="247132"/>
                </a:lnTo>
                <a:lnTo>
                  <a:pt x="481520" y="277580"/>
                </a:lnTo>
                <a:lnTo>
                  <a:pt x="462373" y="277580"/>
                </a:lnTo>
                <a:lnTo>
                  <a:pt x="462373" y="199688"/>
                </a:lnTo>
                <a:close/>
                <a:moveTo>
                  <a:pt x="527616" y="199688"/>
                </a:moveTo>
                <a:lnTo>
                  <a:pt x="580803" y="199688"/>
                </a:lnTo>
                <a:lnTo>
                  <a:pt x="580803" y="216682"/>
                </a:lnTo>
                <a:lnTo>
                  <a:pt x="546763" y="216682"/>
                </a:lnTo>
                <a:lnTo>
                  <a:pt x="546763" y="230137"/>
                </a:lnTo>
                <a:lnTo>
                  <a:pt x="575839" y="230137"/>
                </a:lnTo>
                <a:lnTo>
                  <a:pt x="575839" y="247132"/>
                </a:lnTo>
                <a:lnTo>
                  <a:pt x="546763" y="247132"/>
                </a:lnTo>
                <a:lnTo>
                  <a:pt x="546763" y="277580"/>
                </a:lnTo>
                <a:lnTo>
                  <a:pt x="527616" y="277580"/>
                </a:lnTo>
                <a:lnTo>
                  <a:pt x="527616" y="199688"/>
                </a:lnTo>
                <a:close/>
                <a:moveTo>
                  <a:pt x="151051" y="112590"/>
                </a:moveTo>
                <a:cubicBezTo>
                  <a:pt x="173035" y="134541"/>
                  <a:pt x="175872" y="159325"/>
                  <a:pt x="175872" y="184817"/>
                </a:cubicBezTo>
                <a:cubicBezTo>
                  <a:pt x="175872" y="210310"/>
                  <a:pt x="170908" y="236510"/>
                  <a:pt x="151051" y="256337"/>
                </a:cubicBezTo>
                <a:cubicBezTo>
                  <a:pt x="138995" y="268375"/>
                  <a:pt x="118430" y="279705"/>
                  <a:pt x="87936" y="279705"/>
                </a:cubicBezTo>
                <a:cubicBezTo>
                  <a:pt x="57442" y="279705"/>
                  <a:pt x="35458" y="267667"/>
                  <a:pt x="23402" y="256337"/>
                </a:cubicBezTo>
                <a:cubicBezTo>
                  <a:pt x="4255" y="237218"/>
                  <a:pt x="1418" y="214558"/>
                  <a:pt x="0" y="195439"/>
                </a:cubicBezTo>
                <a:lnTo>
                  <a:pt x="62406" y="195439"/>
                </a:lnTo>
                <a:cubicBezTo>
                  <a:pt x="64533" y="213142"/>
                  <a:pt x="71625" y="223764"/>
                  <a:pt x="87936" y="223764"/>
                </a:cubicBezTo>
                <a:cubicBezTo>
                  <a:pt x="104247" y="223764"/>
                  <a:pt x="100701" y="221639"/>
                  <a:pt x="105665" y="216682"/>
                </a:cubicBezTo>
                <a:cubicBezTo>
                  <a:pt x="111338" y="211018"/>
                  <a:pt x="113466" y="201104"/>
                  <a:pt x="113466" y="184817"/>
                </a:cubicBezTo>
                <a:cubicBezTo>
                  <a:pt x="113466" y="155077"/>
                  <a:pt x="102828" y="146579"/>
                  <a:pt x="87936" y="146579"/>
                </a:cubicBezTo>
                <a:cubicBezTo>
                  <a:pt x="73043" y="146579"/>
                  <a:pt x="65243" y="158617"/>
                  <a:pt x="62406" y="165699"/>
                </a:cubicBezTo>
                <a:lnTo>
                  <a:pt x="4964" y="165699"/>
                </a:lnTo>
                <a:lnTo>
                  <a:pt x="4964" y="6373"/>
                </a:lnTo>
                <a:lnTo>
                  <a:pt x="170199" y="6373"/>
                </a:lnTo>
                <a:lnTo>
                  <a:pt x="170199" y="62314"/>
                </a:lnTo>
                <a:lnTo>
                  <a:pt x="61697" y="62314"/>
                </a:lnTo>
                <a:lnTo>
                  <a:pt x="61697" y="104093"/>
                </a:lnTo>
                <a:cubicBezTo>
                  <a:pt x="67370" y="99844"/>
                  <a:pt x="81553" y="93471"/>
                  <a:pt x="98573" y="93471"/>
                </a:cubicBezTo>
                <a:cubicBezTo>
                  <a:pt x="115593" y="93471"/>
                  <a:pt x="140414" y="101260"/>
                  <a:pt x="151051" y="112590"/>
                </a:cubicBez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5" name="Freeform 14">
            <a:extLst>
              <a:ext uri="{FF2B5EF4-FFF2-40B4-BE49-F238E27FC236}">
                <a16:creationId xmlns:a16="http://schemas.microsoft.com/office/drawing/2014/main" id="{F0D1C56B-3A0A-D9C0-E3E4-EEC14A9D6B24}"/>
              </a:ext>
            </a:extLst>
          </p:cNvPr>
          <p:cNvSpPr/>
          <p:nvPr/>
        </p:nvSpPr>
        <p:spPr>
          <a:xfrm>
            <a:off x="898886" y="2020884"/>
            <a:ext cx="1372563" cy="648159"/>
          </a:xfrm>
          <a:custGeom>
            <a:avLst/>
            <a:gdLst>
              <a:gd name="connsiteX0" fmla="*/ 290047 w 589312"/>
              <a:gd name="connsiteY0" fmla="*/ 3541 h 278288"/>
              <a:gd name="connsiteX1" fmla="*/ 202820 w 589312"/>
              <a:gd name="connsiteY1" fmla="*/ 87806 h 278288"/>
              <a:gd name="connsiteX2" fmla="*/ 202820 w 589312"/>
              <a:gd name="connsiteY2" fmla="*/ 194023 h 278288"/>
              <a:gd name="connsiteX3" fmla="*/ 290047 w 589312"/>
              <a:gd name="connsiteY3" fmla="*/ 278289 h 278288"/>
              <a:gd name="connsiteX4" fmla="*/ 377274 w 589312"/>
              <a:gd name="connsiteY4" fmla="*/ 194023 h 278288"/>
              <a:gd name="connsiteX5" fmla="*/ 377274 w 589312"/>
              <a:gd name="connsiteY5" fmla="*/ 87806 h 278288"/>
              <a:gd name="connsiteX6" fmla="*/ 290047 w 589312"/>
              <a:gd name="connsiteY6" fmla="*/ 3541 h 278288"/>
              <a:gd name="connsiteX7" fmla="*/ 314867 w 589312"/>
              <a:gd name="connsiteY7" fmla="*/ 194731 h 278288"/>
              <a:gd name="connsiteX8" fmla="*/ 290047 w 589312"/>
              <a:gd name="connsiteY8" fmla="*/ 222347 h 278288"/>
              <a:gd name="connsiteX9" fmla="*/ 265226 w 589312"/>
              <a:gd name="connsiteY9" fmla="*/ 194731 h 278288"/>
              <a:gd name="connsiteX10" fmla="*/ 265226 w 589312"/>
              <a:gd name="connsiteY10" fmla="*/ 87806 h 278288"/>
              <a:gd name="connsiteX11" fmla="*/ 290047 w 589312"/>
              <a:gd name="connsiteY11" fmla="*/ 59481 h 278288"/>
              <a:gd name="connsiteX12" fmla="*/ 314867 w 589312"/>
              <a:gd name="connsiteY12" fmla="*/ 87806 h 278288"/>
              <a:gd name="connsiteX13" fmla="*/ 314867 w 589312"/>
              <a:gd name="connsiteY13" fmla="*/ 194731 h 278288"/>
              <a:gd name="connsiteX14" fmla="*/ 434715 w 589312"/>
              <a:gd name="connsiteY14" fmla="*/ 93471 h 278288"/>
              <a:gd name="connsiteX15" fmla="*/ 472301 w 589312"/>
              <a:gd name="connsiteY15" fmla="*/ 58774 h 278288"/>
              <a:gd name="connsiteX16" fmla="*/ 472301 w 589312"/>
              <a:gd name="connsiteY16" fmla="*/ 34697 h 278288"/>
              <a:gd name="connsiteX17" fmla="*/ 434715 w 589312"/>
              <a:gd name="connsiteY17" fmla="*/ 0 h 278288"/>
              <a:gd name="connsiteX18" fmla="*/ 397130 w 589312"/>
              <a:gd name="connsiteY18" fmla="*/ 34697 h 278288"/>
              <a:gd name="connsiteX19" fmla="*/ 397130 w 589312"/>
              <a:gd name="connsiteY19" fmla="*/ 58774 h 278288"/>
              <a:gd name="connsiteX20" fmla="*/ 434715 w 589312"/>
              <a:gd name="connsiteY20" fmla="*/ 93471 h 278288"/>
              <a:gd name="connsiteX21" fmla="*/ 426206 w 589312"/>
              <a:gd name="connsiteY21" fmla="*/ 35406 h 278288"/>
              <a:gd name="connsiteX22" fmla="*/ 434715 w 589312"/>
              <a:gd name="connsiteY22" fmla="*/ 25492 h 278288"/>
              <a:gd name="connsiteX23" fmla="*/ 443225 w 589312"/>
              <a:gd name="connsiteY23" fmla="*/ 35406 h 278288"/>
              <a:gd name="connsiteX24" fmla="*/ 443225 w 589312"/>
              <a:gd name="connsiteY24" fmla="*/ 57357 h 278288"/>
              <a:gd name="connsiteX25" fmla="*/ 434715 w 589312"/>
              <a:gd name="connsiteY25" fmla="*/ 67271 h 278288"/>
              <a:gd name="connsiteX26" fmla="*/ 426206 w 589312"/>
              <a:gd name="connsiteY26" fmla="*/ 57357 h 278288"/>
              <a:gd name="connsiteX27" fmla="*/ 426206 w 589312"/>
              <a:gd name="connsiteY27" fmla="*/ 35406 h 278288"/>
              <a:gd name="connsiteX28" fmla="*/ 551018 w 589312"/>
              <a:gd name="connsiteY28" fmla="*/ 1416 h 278288"/>
              <a:gd name="connsiteX29" fmla="*/ 465919 w 589312"/>
              <a:gd name="connsiteY29" fmla="*/ 179153 h 278288"/>
              <a:gd name="connsiteX30" fmla="*/ 434715 w 589312"/>
              <a:gd name="connsiteY30" fmla="*/ 179153 h 278288"/>
              <a:gd name="connsiteX31" fmla="*/ 519815 w 589312"/>
              <a:gd name="connsiteY31" fmla="*/ 1416 h 278288"/>
              <a:gd name="connsiteX32" fmla="*/ 551018 w 589312"/>
              <a:gd name="connsiteY32" fmla="*/ 1416 h 278288"/>
              <a:gd name="connsiteX33" fmla="*/ 551018 w 589312"/>
              <a:gd name="connsiteY33" fmla="*/ 87806 h 278288"/>
              <a:gd name="connsiteX34" fmla="*/ 513432 w 589312"/>
              <a:gd name="connsiteY34" fmla="*/ 122504 h 278288"/>
              <a:gd name="connsiteX35" fmla="*/ 513432 w 589312"/>
              <a:gd name="connsiteY35" fmla="*/ 146579 h 278288"/>
              <a:gd name="connsiteX36" fmla="*/ 551018 w 589312"/>
              <a:gd name="connsiteY36" fmla="*/ 181277 h 278288"/>
              <a:gd name="connsiteX37" fmla="*/ 588603 w 589312"/>
              <a:gd name="connsiteY37" fmla="*/ 146579 h 278288"/>
              <a:gd name="connsiteX38" fmla="*/ 588603 w 589312"/>
              <a:gd name="connsiteY38" fmla="*/ 122504 h 278288"/>
              <a:gd name="connsiteX39" fmla="*/ 551018 w 589312"/>
              <a:gd name="connsiteY39" fmla="*/ 87806 h 278288"/>
              <a:gd name="connsiteX40" fmla="*/ 560237 w 589312"/>
              <a:gd name="connsiteY40" fmla="*/ 145163 h 278288"/>
              <a:gd name="connsiteX41" fmla="*/ 551727 w 589312"/>
              <a:gd name="connsiteY41" fmla="*/ 155077 h 278288"/>
              <a:gd name="connsiteX42" fmla="*/ 543217 w 589312"/>
              <a:gd name="connsiteY42" fmla="*/ 145163 h 278288"/>
              <a:gd name="connsiteX43" fmla="*/ 543217 w 589312"/>
              <a:gd name="connsiteY43" fmla="*/ 123212 h 278288"/>
              <a:gd name="connsiteX44" fmla="*/ 551727 w 589312"/>
              <a:gd name="connsiteY44" fmla="*/ 113298 h 278288"/>
              <a:gd name="connsiteX45" fmla="*/ 560237 w 589312"/>
              <a:gd name="connsiteY45" fmla="*/ 123212 h 278288"/>
              <a:gd name="connsiteX46" fmla="*/ 560237 w 589312"/>
              <a:gd name="connsiteY46" fmla="*/ 145163 h 278288"/>
              <a:gd name="connsiteX47" fmla="*/ 427624 w 589312"/>
              <a:gd name="connsiteY47" fmla="*/ 198980 h 278288"/>
              <a:gd name="connsiteX48" fmla="*/ 405640 w 589312"/>
              <a:gd name="connsiteY48" fmla="*/ 207477 h 278288"/>
              <a:gd name="connsiteX49" fmla="*/ 397839 w 589312"/>
              <a:gd name="connsiteY49" fmla="*/ 238634 h 278288"/>
              <a:gd name="connsiteX50" fmla="*/ 405640 w 589312"/>
              <a:gd name="connsiteY50" fmla="*/ 269791 h 278288"/>
              <a:gd name="connsiteX51" fmla="*/ 427624 w 589312"/>
              <a:gd name="connsiteY51" fmla="*/ 278289 h 278288"/>
              <a:gd name="connsiteX52" fmla="*/ 449608 w 589312"/>
              <a:gd name="connsiteY52" fmla="*/ 269791 h 278288"/>
              <a:gd name="connsiteX53" fmla="*/ 457409 w 589312"/>
              <a:gd name="connsiteY53" fmla="*/ 238634 h 278288"/>
              <a:gd name="connsiteX54" fmla="*/ 449608 w 589312"/>
              <a:gd name="connsiteY54" fmla="*/ 207477 h 278288"/>
              <a:gd name="connsiteX55" fmla="*/ 427624 w 589312"/>
              <a:gd name="connsiteY55" fmla="*/ 198980 h 278288"/>
              <a:gd name="connsiteX56" fmla="*/ 435425 w 589312"/>
              <a:gd name="connsiteY56" fmla="*/ 257045 h 278288"/>
              <a:gd name="connsiteX57" fmla="*/ 427624 w 589312"/>
              <a:gd name="connsiteY57" fmla="*/ 260586 h 278288"/>
              <a:gd name="connsiteX58" fmla="*/ 419823 w 589312"/>
              <a:gd name="connsiteY58" fmla="*/ 257045 h 278288"/>
              <a:gd name="connsiteX59" fmla="*/ 416986 w 589312"/>
              <a:gd name="connsiteY59" fmla="*/ 237926 h 278288"/>
              <a:gd name="connsiteX60" fmla="*/ 419823 w 589312"/>
              <a:gd name="connsiteY60" fmla="*/ 218807 h 278288"/>
              <a:gd name="connsiteX61" fmla="*/ 427624 w 589312"/>
              <a:gd name="connsiteY61" fmla="*/ 215266 h 278288"/>
              <a:gd name="connsiteX62" fmla="*/ 435425 w 589312"/>
              <a:gd name="connsiteY62" fmla="*/ 218807 h 278288"/>
              <a:gd name="connsiteX63" fmla="*/ 438261 w 589312"/>
              <a:gd name="connsiteY63" fmla="*/ 237926 h 278288"/>
              <a:gd name="connsiteX64" fmla="*/ 435425 w 589312"/>
              <a:gd name="connsiteY64" fmla="*/ 257045 h 278288"/>
              <a:gd name="connsiteX65" fmla="*/ 470883 w 589312"/>
              <a:gd name="connsiteY65" fmla="*/ 198980 h 278288"/>
              <a:gd name="connsiteX66" fmla="*/ 524070 w 589312"/>
              <a:gd name="connsiteY66" fmla="*/ 198980 h 278288"/>
              <a:gd name="connsiteX67" fmla="*/ 524070 w 589312"/>
              <a:gd name="connsiteY67" fmla="*/ 215974 h 278288"/>
              <a:gd name="connsiteX68" fmla="*/ 490030 w 589312"/>
              <a:gd name="connsiteY68" fmla="*/ 215974 h 278288"/>
              <a:gd name="connsiteX69" fmla="*/ 490030 w 589312"/>
              <a:gd name="connsiteY69" fmla="*/ 229429 h 278288"/>
              <a:gd name="connsiteX70" fmla="*/ 519106 w 589312"/>
              <a:gd name="connsiteY70" fmla="*/ 229429 h 278288"/>
              <a:gd name="connsiteX71" fmla="*/ 519106 w 589312"/>
              <a:gd name="connsiteY71" fmla="*/ 246423 h 278288"/>
              <a:gd name="connsiteX72" fmla="*/ 490030 w 589312"/>
              <a:gd name="connsiteY72" fmla="*/ 246423 h 278288"/>
              <a:gd name="connsiteX73" fmla="*/ 490030 w 589312"/>
              <a:gd name="connsiteY73" fmla="*/ 276872 h 278288"/>
              <a:gd name="connsiteX74" fmla="*/ 470883 w 589312"/>
              <a:gd name="connsiteY74" fmla="*/ 276872 h 278288"/>
              <a:gd name="connsiteX75" fmla="*/ 470883 w 589312"/>
              <a:gd name="connsiteY75" fmla="*/ 198980 h 278288"/>
              <a:gd name="connsiteX76" fmla="*/ 536126 w 589312"/>
              <a:gd name="connsiteY76" fmla="*/ 198980 h 278288"/>
              <a:gd name="connsiteX77" fmla="*/ 589313 w 589312"/>
              <a:gd name="connsiteY77" fmla="*/ 198980 h 278288"/>
              <a:gd name="connsiteX78" fmla="*/ 589313 w 589312"/>
              <a:gd name="connsiteY78" fmla="*/ 215974 h 278288"/>
              <a:gd name="connsiteX79" fmla="*/ 555273 w 589312"/>
              <a:gd name="connsiteY79" fmla="*/ 215974 h 278288"/>
              <a:gd name="connsiteX80" fmla="*/ 555273 w 589312"/>
              <a:gd name="connsiteY80" fmla="*/ 229429 h 278288"/>
              <a:gd name="connsiteX81" fmla="*/ 584349 w 589312"/>
              <a:gd name="connsiteY81" fmla="*/ 229429 h 278288"/>
              <a:gd name="connsiteX82" fmla="*/ 584349 w 589312"/>
              <a:gd name="connsiteY82" fmla="*/ 246423 h 278288"/>
              <a:gd name="connsiteX83" fmla="*/ 555273 w 589312"/>
              <a:gd name="connsiteY83" fmla="*/ 246423 h 278288"/>
              <a:gd name="connsiteX84" fmla="*/ 555273 w 589312"/>
              <a:gd name="connsiteY84" fmla="*/ 276872 h 278288"/>
              <a:gd name="connsiteX85" fmla="*/ 536126 w 589312"/>
              <a:gd name="connsiteY85" fmla="*/ 276872 h 278288"/>
              <a:gd name="connsiteX86" fmla="*/ 536126 w 589312"/>
              <a:gd name="connsiteY86" fmla="*/ 198980 h 278288"/>
              <a:gd name="connsiteX87" fmla="*/ 171617 w 589312"/>
              <a:gd name="connsiteY87" fmla="*/ 181277 h 278288"/>
              <a:gd name="connsiteX88" fmla="*/ 191473 w 589312"/>
              <a:gd name="connsiteY88" fmla="*/ 181277 h 278288"/>
              <a:gd name="connsiteX89" fmla="*/ 191473 w 589312"/>
              <a:gd name="connsiteY89" fmla="*/ 240758 h 278288"/>
              <a:gd name="connsiteX90" fmla="*/ 171617 w 589312"/>
              <a:gd name="connsiteY90" fmla="*/ 240758 h 278288"/>
              <a:gd name="connsiteX91" fmla="*/ 171617 w 589312"/>
              <a:gd name="connsiteY91" fmla="*/ 276164 h 278288"/>
              <a:gd name="connsiteX92" fmla="*/ 112047 w 589312"/>
              <a:gd name="connsiteY92" fmla="*/ 276164 h 278288"/>
              <a:gd name="connsiteX93" fmla="*/ 112047 w 589312"/>
              <a:gd name="connsiteY93" fmla="*/ 240758 h 278288"/>
              <a:gd name="connsiteX94" fmla="*/ 0 w 589312"/>
              <a:gd name="connsiteY94" fmla="*/ 240758 h 278288"/>
              <a:gd name="connsiteX95" fmla="*/ 0 w 589312"/>
              <a:gd name="connsiteY95" fmla="*/ 181277 h 278288"/>
              <a:gd name="connsiteX96" fmla="*/ 90063 w 589312"/>
              <a:gd name="connsiteY96" fmla="*/ 5665 h 278288"/>
              <a:gd name="connsiteX97" fmla="*/ 158852 w 589312"/>
              <a:gd name="connsiteY97" fmla="*/ 5665 h 278288"/>
              <a:gd name="connsiteX98" fmla="*/ 68789 w 589312"/>
              <a:gd name="connsiteY98" fmla="*/ 181277 h 278288"/>
              <a:gd name="connsiteX99" fmla="*/ 112757 w 589312"/>
              <a:gd name="connsiteY99" fmla="*/ 181277 h 278288"/>
              <a:gd name="connsiteX100" fmla="*/ 112757 w 589312"/>
              <a:gd name="connsiteY100" fmla="*/ 145871 h 278288"/>
              <a:gd name="connsiteX101" fmla="*/ 172326 w 589312"/>
              <a:gd name="connsiteY101" fmla="*/ 145871 h 278288"/>
              <a:gd name="connsiteX102" fmla="*/ 172326 w 589312"/>
              <a:gd name="connsiteY102" fmla="*/ 181277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9312" h="278288">
                <a:moveTo>
                  <a:pt x="290047" y="3541"/>
                </a:moveTo>
                <a:cubicBezTo>
                  <a:pt x="245370" y="3541"/>
                  <a:pt x="202820" y="31865"/>
                  <a:pt x="202820" y="87806"/>
                </a:cubicBezTo>
                <a:lnTo>
                  <a:pt x="202820" y="194023"/>
                </a:lnTo>
                <a:cubicBezTo>
                  <a:pt x="202820" y="249964"/>
                  <a:pt x="245370" y="278289"/>
                  <a:pt x="290047" y="278289"/>
                </a:cubicBezTo>
                <a:cubicBezTo>
                  <a:pt x="334724" y="278289"/>
                  <a:pt x="377274" y="249964"/>
                  <a:pt x="377274" y="194023"/>
                </a:cubicBezTo>
                <a:lnTo>
                  <a:pt x="377274" y="87806"/>
                </a:lnTo>
                <a:cubicBezTo>
                  <a:pt x="377274" y="31865"/>
                  <a:pt x="334724" y="3541"/>
                  <a:pt x="290047" y="3541"/>
                </a:cubicBezTo>
                <a:close/>
                <a:moveTo>
                  <a:pt x="314867" y="194731"/>
                </a:moveTo>
                <a:cubicBezTo>
                  <a:pt x="314867" y="213850"/>
                  <a:pt x="303521" y="222347"/>
                  <a:pt x="290047" y="222347"/>
                </a:cubicBezTo>
                <a:cubicBezTo>
                  <a:pt x="276573" y="222347"/>
                  <a:pt x="265226" y="213850"/>
                  <a:pt x="265226" y="194731"/>
                </a:cubicBezTo>
                <a:lnTo>
                  <a:pt x="265226" y="87806"/>
                </a:lnTo>
                <a:cubicBezTo>
                  <a:pt x="265226" y="68687"/>
                  <a:pt x="276573" y="59481"/>
                  <a:pt x="290047" y="59481"/>
                </a:cubicBezTo>
                <a:cubicBezTo>
                  <a:pt x="303521" y="59481"/>
                  <a:pt x="314867" y="68687"/>
                  <a:pt x="314867" y="87806"/>
                </a:cubicBezTo>
                <a:lnTo>
                  <a:pt x="314867" y="194731"/>
                </a:lnTo>
                <a:close/>
                <a:moveTo>
                  <a:pt x="434715" y="93471"/>
                </a:moveTo>
                <a:cubicBezTo>
                  <a:pt x="454572" y="93471"/>
                  <a:pt x="472301" y="82141"/>
                  <a:pt x="472301" y="58774"/>
                </a:cubicBezTo>
                <a:lnTo>
                  <a:pt x="472301" y="34697"/>
                </a:lnTo>
                <a:cubicBezTo>
                  <a:pt x="472301" y="10622"/>
                  <a:pt x="454572" y="0"/>
                  <a:pt x="434715" y="0"/>
                </a:cubicBezTo>
                <a:cubicBezTo>
                  <a:pt x="414859" y="0"/>
                  <a:pt x="397130" y="11330"/>
                  <a:pt x="397130" y="34697"/>
                </a:cubicBezTo>
                <a:lnTo>
                  <a:pt x="397130" y="58774"/>
                </a:lnTo>
                <a:cubicBezTo>
                  <a:pt x="397130" y="82849"/>
                  <a:pt x="414859" y="93471"/>
                  <a:pt x="434715" y="93471"/>
                </a:cubicBezTo>
                <a:close/>
                <a:moveTo>
                  <a:pt x="426206" y="35406"/>
                </a:moveTo>
                <a:cubicBezTo>
                  <a:pt x="426206" y="28325"/>
                  <a:pt x="429752" y="25492"/>
                  <a:pt x="434715" y="25492"/>
                </a:cubicBezTo>
                <a:cubicBezTo>
                  <a:pt x="439680" y="25492"/>
                  <a:pt x="443225" y="28325"/>
                  <a:pt x="443225" y="35406"/>
                </a:cubicBezTo>
                <a:lnTo>
                  <a:pt x="443225" y="57357"/>
                </a:lnTo>
                <a:cubicBezTo>
                  <a:pt x="443225" y="64438"/>
                  <a:pt x="439680" y="67271"/>
                  <a:pt x="434715" y="67271"/>
                </a:cubicBezTo>
                <a:cubicBezTo>
                  <a:pt x="429752" y="67271"/>
                  <a:pt x="426206" y="64438"/>
                  <a:pt x="426206" y="57357"/>
                </a:cubicBezTo>
                <a:lnTo>
                  <a:pt x="426206" y="35406"/>
                </a:lnTo>
                <a:close/>
                <a:moveTo>
                  <a:pt x="551018" y="1416"/>
                </a:moveTo>
                <a:lnTo>
                  <a:pt x="465919" y="179153"/>
                </a:lnTo>
                <a:lnTo>
                  <a:pt x="434715" y="179153"/>
                </a:lnTo>
                <a:lnTo>
                  <a:pt x="519815" y="1416"/>
                </a:lnTo>
                <a:lnTo>
                  <a:pt x="551018" y="1416"/>
                </a:lnTo>
                <a:close/>
                <a:moveTo>
                  <a:pt x="551018" y="87806"/>
                </a:moveTo>
                <a:cubicBezTo>
                  <a:pt x="531161" y="87806"/>
                  <a:pt x="513432" y="99136"/>
                  <a:pt x="513432" y="122504"/>
                </a:cubicBezTo>
                <a:lnTo>
                  <a:pt x="513432" y="146579"/>
                </a:lnTo>
                <a:cubicBezTo>
                  <a:pt x="513432" y="170655"/>
                  <a:pt x="531161" y="181277"/>
                  <a:pt x="551018" y="181277"/>
                </a:cubicBezTo>
                <a:cubicBezTo>
                  <a:pt x="570874" y="181277"/>
                  <a:pt x="588603" y="169947"/>
                  <a:pt x="588603" y="146579"/>
                </a:cubicBezTo>
                <a:lnTo>
                  <a:pt x="588603" y="122504"/>
                </a:lnTo>
                <a:cubicBezTo>
                  <a:pt x="588603" y="98428"/>
                  <a:pt x="570874" y="87806"/>
                  <a:pt x="551018" y="87806"/>
                </a:cubicBezTo>
                <a:close/>
                <a:moveTo>
                  <a:pt x="560237" y="145163"/>
                </a:moveTo>
                <a:cubicBezTo>
                  <a:pt x="560237" y="152244"/>
                  <a:pt x="556691" y="155077"/>
                  <a:pt x="551727" y="155077"/>
                </a:cubicBezTo>
                <a:cubicBezTo>
                  <a:pt x="546763" y="155077"/>
                  <a:pt x="543217" y="152244"/>
                  <a:pt x="543217" y="145163"/>
                </a:cubicBezTo>
                <a:lnTo>
                  <a:pt x="543217" y="123212"/>
                </a:lnTo>
                <a:cubicBezTo>
                  <a:pt x="543217" y="116130"/>
                  <a:pt x="546763" y="113298"/>
                  <a:pt x="551727" y="113298"/>
                </a:cubicBezTo>
                <a:cubicBezTo>
                  <a:pt x="556691" y="113298"/>
                  <a:pt x="560237" y="116130"/>
                  <a:pt x="560237" y="123212"/>
                </a:cubicBezTo>
                <a:lnTo>
                  <a:pt x="560237" y="145163"/>
                </a:lnTo>
                <a:close/>
                <a:moveTo>
                  <a:pt x="427624" y="198980"/>
                </a:moveTo>
                <a:cubicBezTo>
                  <a:pt x="418405" y="198980"/>
                  <a:pt x="411313" y="201812"/>
                  <a:pt x="405640" y="207477"/>
                </a:cubicBezTo>
                <a:cubicBezTo>
                  <a:pt x="397130" y="215974"/>
                  <a:pt x="397839" y="226596"/>
                  <a:pt x="397839" y="238634"/>
                </a:cubicBezTo>
                <a:cubicBezTo>
                  <a:pt x="397839" y="250672"/>
                  <a:pt x="397839" y="261294"/>
                  <a:pt x="405640" y="269791"/>
                </a:cubicBezTo>
                <a:cubicBezTo>
                  <a:pt x="411313" y="275456"/>
                  <a:pt x="417696" y="278289"/>
                  <a:pt x="427624" y="278289"/>
                </a:cubicBezTo>
                <a:cubicBezTo>
                  <a:pt x="437552" y="278289"/>
                  <a:pt x="443935" y="275456"/>
                  <a:pt x="449608" y="269791"/>
                </a:cubicBezTo>
                <a:cubicBezTo>
                  <a:pt x="458118" y="261294"/>
                  <a:pt x="457409" y="250672"/>
                  <a:pt x="457409" y="238634"/>
                </a:cubicBezTo>
                <a:cubicBezTo>
                  <a:pt x="457409" y="226596"/>
                  <a:pt x="457409" y="215974"/>
                  <a:pt x="449608" y="207477"/>
                </a:cubicBezTo>
                <a:cubicBezTo>
                  <a:pt x="443935" y="201812"/>
                  <a:pt x="437552" y="198980"/>
                  <a:pt x="427624" y="198980"/>
                </a:cubicBezTo>
                <a:close/>
                <a:moveTo>
                  <a:pt x="435425" y="257045"/>
                </a:moveTo>
                <a:cubicBezTo>
                  <a:pt x="434006" y="259169"/>
                  <a:pt x="431170" y="260586"/>
                  <a:pt x="427624" y="260586"/>
                </a:cubicBezTo>
                <a:cubicBezTo>
                  <a:pt x="424078" y="260586"/>
                  <a:pt x="421242" y="259169"/>
                  <a:pt x="419823" y="257045"/>
                </a:cubicBezTo>
                <a:cubicBezTo>
                  <a:pt x="418405" y="254921"/>
                  <a:pt x="416986" y="252088"/>
                  <a:pt x="416986" y="237926"/>
                </a:cubicBezTo>
                <a:cubicBezTo>
                  <a:pt x="416986" y="223764"/>
                  <a:pt x="418405" y="220931"/>
                  <a:pt x="419823" y="218807"/>
                </a:cubicBezTo>
                <a:cubicBezTo>
                  <a:pt x="421242" y="216683"/>
                  <a:pt x="424078" y="215266"/>
                  <a:pt x="427624" y="215266"/>
                </a:cubicBezTo>
                <a:cubicBezTo>
                  <a:pt x="431170" y="215266"/>
                  <a:pt x="434006" y="216683"/>
                  <a:pt x="435425" y="218807"/>
                </a:cubicBezTo>
                <a:cubicBezTo>
                  <a:pt x="436843" y="220931"/>
                  <a:pt x="438261" y="223764"/>
                  <a:pt x="438261" y="237926"/>
                </a:cubicBezTo>
                <a:cubicBezTo>
                  <a:pt x="438261" y="252088"/>
                  <a:pt x="436843" y="254921"/>
                  <a:pt x="435425" y="257045"/>
                </a:cubicBezTo>
                <a:close/>
                <a:moveTo>
                  <a:pt x="470883" y="198980"/>
                </a:moveTo>
                <a:lnTo>
                  <a:pt x="524070" y="198980"/>
                </a:lnTo>
                <a:lnTo>
                  <a:pt x="524070" y="215974"/>
                </a:lnTo>
                <a:lnTo>
                  <a:pt x="490030" y="215974"/>
                </a:lnTo>
                <a:lnTo>
                  <a:pt x="490030" y="229429"/>
                </a:lnTo>
                <a:lnTo>
                  <a:pt x="519106" y="229429"/>
                </a:lnTo>
                <a:lnTo>
                  <a:pt x="519106" y="246423"/>
                </a:lnTo>
                <a:lnTo>
                  <a:pt x="490030" y="246423"/>
                </a:lnTo>
                <a:lnTo>
                  <a:pt x="490030" y="276872"/>
                </a:lnTo>
                <a:lnTo>
                  <a:pt x="470883" y="276872"/>
                </a:lnTo>
                <a:lnTo>
                  <a:pt x="470883" y="198980"/>
                </a:lnTo>
                <a:close/>
                <a:moveTo>
                  <a:pt x="536126" y="198980"/>
                </a:moveTo>
                <a:lnTo>
                  <a:pt x="589313" y="198980"/>
                </a:lnTo>
                <a:lnTo>
                  <a:pt x="589313" y="215974"/>
                </a:lnTo>
                <a:lnTo>
                  <a:pt x="555273" y="215974"/>
                </a:lnTo>
                <a:lnTo>
                  <a:pt x="555273" y="229429"/>
                </a:lnTo>
                <a:lnTo>
                  <a:pt x="584349" y="229429"/>
                </a:lnTo>
                <a:lnTo>
                  <a:pt x="584349" y="246423"/>
                </a:lnTo>
                <a:lnTo>
                  <a:pt x="555273" y="246423"/>
                </a:lnTo>
                <a:lnTo>
                  <a:pt x="555273" y="276872"/>
                </a:lnTo>
                <a:lnTo>
                  <a:pt x="536126" y="276872"/>
                </a:lnTo>
                <a:lnTo>
                  <a:pt x="536126" y="198980"/>
                </a:lnTo>
                <a:close/>
                <a:moveTo>
                  <a:pt x="171617" y="181277"/>
                </a:moveTo>
                <a:lnTo>
                  <a:pt x="191473" y="181277"/>
                </a:lnTo>
                <a:lnTo>
                  <a:pt x="191473" y="240758"/>
                </a:lnTo>
                <a:lnTo>
                  <a:pt x="171617" y="240758"/>
                </a:lnTo>
                <a:lnTo>
                  <a:pt x="171617" y="276164"/>
                </a:lnTo>
                <a:lnTo>
                  <a:pt x="112047" y="276164"/>
                </a:lnTo>
                <a:lnTo>
                  <a:pt x="112047" y="240758"/>
                </a:lnTo>
                <a:lnTo>
                  <a:pt x="0" y="240758"/>
                </a:lnTo>
                <a:lnTo>
                  <a:pt x="0" y="181277"/>
                </a:lnTo>
                <a:lnTo>
                  <a:pt x="90063" y="5665"/>
                </a:lnTo>
                <a:lnTo>
                  <a:pt x="158852" y="5665"/>
                </a:lnTo>
                <a:lnTo>
                  <a:pt x="68789" y="181277"/>
                </a:lnTo>
                <a:lnTo>
                  <a:pt x="112757" y="181277"/>
                </a:lnTo>
                <a:lnTo>
                  <a:pt x="112757" y="145871"/>
                </a:lnTo>
                <a:lnTo>
                  <a:pt x="172326" y="145871"/>
                </a:lnTo>
                <a:lnTo>
                  <a:pt x="172326" y="181277"/>
                </a:lnTo>
                <a:close/>
              </a:path>
            </a:pathLst>
          </a:custGeom>
          <a:solidFill>
            <a:schemeClr val="bg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6" name="Freeform 15">
            <a:extLst>
              <a:ext uri="{FF2B5EF4-FFF2-40B4-BE49-F238E27FC236}">
                <a16:creationId xmlns:a16="http://schemas.microsoft.com/office/drawing/2014/main" id="{7C81D391-8749-AF9F-8A32-DAEB8D110A5C}"/>
              </a:ext>
            </a:extLst>
          </p:cNvPr>
          <p:cNvSpPr/>
          <p:nvPr/>
        </p:nvSpPr>
        <p:spPr>
          <a:xfrm>
            <a:off x="3280812" y="1687286"/>
            <a:ext cx="1088330" cy="521573"/>
          </a:xfrm>
          <a:custGeom>
            <a:avLst/>
            <a:gdLst>
              <a:gd name="connsiteX0" fmla="*/ 284374 w 583639"/>
              <a:gd name="connsiteY0" fmla="*/ 3541 h 279704"/>
              <a:gd name="connsiteX1" fmla="*/ 197147 w 583639"/>
              <a:gd name="connsiteY1" fmla="*/ 87806 h 279704"/>
              <a:gd name="connsiteX2" fmla="*/ 197147 w 583639"/>
              <a:gd name="connsiteY2" fmla="*/ 194023 h 279704"/>
              <a:gd name="connsiteX3" fmla="*/ 284374 w 583639"/>
              <a:gd name="connsiteY3" fmla="*/ 278289 h 279704"/>
              <a:gd name="connsiteX4" fmla="*/ 371600 w 583639"/>
              <a:gd name="connsiteY4" fmla="*/ 194023 h 279704"/>
              <a:gd name="connsiteX5" fmla="*/ 371600 w 583639"/>
              <a:gd name="connsiteY5" fmla="*/ 87806 h 279704"/>
              <a:gd name="connsiteX6" fmla="*/ 284374 w 583639"/>
              <a:gd name="connsiteY6" fmla="*/ 3541 h 279704"/>
              <a:gd name="connsiteX7" fmla="*/ 309194 w 583639"/>
              <a:gd name="connsiteY7" fmla="*/ 194731 h 279704"/>
              <a:gd name="connsiteX8" fmla="*/ 284374 w 583639"/>
              <a:gd name="connsiteY8" fmla="*/ 222348 h 279704"/>
              <a:gd name="connsiteX9" fmla="*/ 259553 w 583639"/>
              <a:gd name="connsiteY9" fmla="*/ 194731 h 279704"/>
              <a:gd name="connsiteX10" fmla="*/ 259553 w 583639"/>
              <a:gd name="connsiteY10" fmla="*/ 87806 h 279704"/>
              <a:gd name="connsiteX11" fmla="*/ 284374 w 583639"/>
              <a:gd name="connsiteY11" fmla="*/ 59482 h 279704"/>
              <a:gd name="connsiteX12" fmla="*/ 309194 w 583639"/>
              <a:gd name="connsiteY12" fmla="*/ 87806 h 279704"/>
              <a:gd name="connsiteX13" fmla="*/ 309194 w 583639"/>
              <a:gd name="connsiteY13" fmla="*/ 194731 h 279704"/>
              <a:gd name="connsiteX14" fmla="*/ 429042 w 583639"/>
              <a:gd name="connsiteY14" fmla="*/ 93471 h 279704"/>
              <a:gd name="connsiteX15" fmla="*/ 466628 w 583639"/>
              <a:gd name="connsiteY15" fmla="*/ 58774 h 279704"/>
              <a:gd name="connsiteX16" fmla="*/ 466628 w 583639"/>
              <a:gd name="connsiteY16" fmla="*/ 34698 h 279704"/>
              <a:gd name="connsiteX17" fmla="*/ 429042 w 583639"/>
              <a:gd name="connsiteY17" fmla="*/ 0 h 279704"/>
              <a:gd name="connsiteX18" fmla="*/ 391457 w 583639"/>
              <a:gd name="connsiteY18" fmla="*/ 34698 h 279704"/>
              <a:gd name="connsiteX19" fmla="*/ 391457 w 583639"/>
              <a:gd name="connsiteY19" fmla="*/ 58774 h 279704"/>
              <a:gd name="connsiteX20" fmla="*/ 429042 w 583639"/>
              <a:gd name="connsiteY20" fmla="*/ 93471 h 279704"/>
              <a:gd name="connsiteX21" fmla="*/ 420533 w 583639"/>
              <a:gd name="connsiteY21" fmla="*/ 36114 h 279704"/>
              <a:gd name="connsiteX22" fmla="*/ 429042 w 583639"/>
              <a:gd name="connsiteY22" fmla="*/ 26200 h 279704"/>
              <a:gd name="connsiteX23" fmla="*/ 437552 w 583639"/>
              <a:gd name="connsiteY23" fmla="*/ 36114 h 279704"/>
              <a:gd name="connsiteX24" fmla="*/ 437552 w 583639"/>
              <a:gd name="connsiteY24" fmla="*/ 58065 h 279704"/>
              <a:gd name="connsiteX25" fmla="*/ 429042 w 583639"/>
              <a:gd name="connsiteY25" fmla="*/ 67979 h 279704"/>
              <a:gd name="connsiteX26" fmla="*/ 420533 w 583639"/>
              <a:gd name="connsiteY26" fmla="*/ 58065 h 279704"/>
              <a:gd name="connsiteX27" fmla="*/ 420533 w 583639"/>
              <a:gd name="connsiteY27" fmla="*/ 36114 h 279704"/>
              <a:gd name="connsiteX28" fmla="*/ 545345 w 583639"/>
              <a:gd name="connsiteY28" fmla="*/ 87806 h 279704"/>
              <a:gd name="connsiteX29" fmla="*/ 507759 w 583639"/>
              <a:gd name="connsiteY29" fmla="*/ 122504 h 279704"/>
              <a:gd name="connsiteX30" fmla="*/ 507759 w 583639"/>
              <a:gd name="connsiteY30" fmla="*/ 146579 h 279704"/>
              <a:gd name="connsiteX31" fmla="*/ 545345 w 583639"/>
              <a:gd name="connsiteY31" fmla="*/ 181277 h 279704"/>
              <a:gd name="connsiteX32" fmla="*/ 582930 w 583639"/>
              <a:gd name="connsiteY32" fmla="*/ 146579 h 279704"/>
              <a:gd name="connsiteX33" fmla="*/ 582930 w 583639"/>
              <a:gd name="connsiteY33" fmla="*/ 122504 h 279704"/>
              <a:gd name="connsiteX34" fmla="*/ 545345 w 583639"/>
              <a:gd name="connsiteY34" fmla="*/ 87806 h 279704"/>
              <a:gd name="connsiteX35" fmla="*/ 554564 w 583639"/>
              <a:gd name="connsiteY35" fmla="*/ 145871 h 279704"/>
              <a:gd name="connsiteX36" fmla="*/ 546054 w 583639"/>
              <a:gd name="connsiteY36" fmla="*/ 155785 h 279704"/>
              <a:gd name="connsiteX37" fmla="*/ 537544 w 583639"/>
              <a:gd name="connsiteY37" fmla="*/ 145871 h 279704"/>
              <a:gd name="connsiteX38" fmla="*/ 537544 w 583639"/>
              <a:gd name="connsiteY38" fmla="*/ 123920 h 279704"/>
              <a:gd name="connsiteX39" fmla="*/ 546054 w 583639"/>
              <a:gd name="connsiteY39" fmla="*/ 114006 h 279704"/>
              <a:gd name="connsiteX40" fmla="*/ 554564 w 583639"/>
              <a:gd name="connsiteY40" fmla="*/ 123920 h 279704"/>
              <a:gd name="connsiteX41" fmla="*/ 554564 w 583639"/>
              <a:gd name="connsiteY41" fmla="*/ 145871 h 279704"/>
              <a:gd name="connsiteX42" fmla="*/ 545345 w 583639"/>
              <a:gd name="connsiteY42" fmla="*/ 1416 h 279704"/>
              <a:gd name="connsiteX43" fmla="*/ 460245 w 583639"/>
              <a:gd name="connsiteY43" fmla="*/ 179153 h 279704"/>
              <a:gd name="connsiteX44" fmla="*/ 429042 w 583639"/>
              <a:gd name="connsiteY44" fmla="*/ 179153 h 279704"/>
              <a:gd name="connsiteX45" fmla="*/ 514141 w 583639"/>
              <a:gd name="connsiteY45" fmla="*/ 1416 h 279704"/>
              <a:gd name="connsiteX46" fmla="*/ 545345 w 583639"/>
              <a:gd name="connsiteY46" fmla="*/ 1416 h 279704"/>
              <a:gd name="connsiteX47" fmla="*/ 421951 w 583639"/>
              <a:gd name="connsiteY47" fmla="*/ 198980 h 279704"/>
              <a:gd name="connsiteX48" fmla="*/ 399967 w 583639"/>
              <a:gd name="connsiteY48" fmla="*/ 207477 h 279704"/>
              <a:gd name="connsiteX49" fmla="*/ 392166 w 583639"/>
              <a:gd name="connsiteY49" fmla="*/ 238634 h 279704"/>
              <a:gd name="connsiteX50" fmla="*/ 399967 w 583639"/>
              <a:gd name="connsiteY50" fmla="*/ 269791 h 279704"/>
              <a:gd name="connsiteX51" fmla="*/ 421951 w 583639"/>
              <a:gd name="connsiteY51" fmla="*/ 278289 h 279704"/>
              <a:gd name="connsiteX52" fmla="*/ 443935 w 583639"/>
              <a:gd name="connsiteY52" fmla="*/ 269791 h 279704"/>
              <a:gd name="connsiteX53" fmla="*/ 451735 w 583639"/>
              <a:gd name="connsiteY53" fmla="*/ 238634 h 279704"/>
              <a:gd name="connsiteX54" fmla="*/ 443935 w 583639"/>
              <a:gd name="connsiteY54" fmla="*/ 207477 h 279704"/>
              <a:gd name="connsiteX55" fmla="*/ 421951 w 583639"/>
              <a:gd name="connsiteY55" fmla="*/ 198980 h 279704"/>
              <a:gd name="connsiteX56" fmla="*/ 429752 w 583639"/>
              <a:gd name="connsiteY56" fmla="*/ 257753 h 279704"/>
              <a:gd name="connsiteX57" fmla="*/ 421951 w 583639"/>
              <a:gd name="connsiteY57" fmla="*/ 261294 h 279704"/>
              <a:gd name="connsiteX58" fmla="*/ 414150 w 583639"/>
              <a:gd name="connsiteY58" fmla="*/ 257753 h 279704"/>
              <a:gd name="connsiteX59" fmla="*/ 411313 w 583639"/>
              <a:gd name="connsiteY59" fmla="*/ 238634 h 279704"/>
              <a:gd name="connsiteX60" fmla="*/ 414150 w 583639"/>
              <a:gd name="connsiteY60" fmla="*/ 219515 h 279704"/>
              <a:gd name="connsiteX61" fmla="*/ 421951 w 583639"/>
              <a:gd name="connsiteY61" fmla="*/ 215974 h 279704"/>
              <a:gd name="connsiteX62" fmla="*/ 429752 w 583639"/>
              <a:gd name="connsiteY62" fmla="*/ 219515 h 279704"/>
              <a:gd name="connsiteX63" fmla="*/ 432588 w 583639"/>
              <a:gd name="connsiteY63" fmla="*/ 238634 h 279704"/>
              <a:gd name="connsiteX64" fmla="*/ 429752 w 583639"/>
              <a:gd name="connsiteY64" fmla="*/ 257753 h 279704"/>
              <a:gd name="connsiteX65" fmla="*/ 465210 w 583639"/>
              <a:gd name="connsiteY65" fmla="*/ 199688 h 279704"/>
              <a:gd name="connsiteX66" fmla="*/ 518397 w 583639"/>
              <a:gd name="connsiteY66" fmla="*/ 199688 h 279704"/>
              <a:gd name="connsiteX67" fmla="*/ 518397 w 583639"/>
              <a:gd name="connsiteY67" fmla="*/ 216683 h 279704"/>
              <a:gd name="connsiteX68" fmla="*/ 484357 w 583639"/>
              <a:gd name="connsiteY68" fmla="*/ 216683 h 279704"/>
              <a:gd name="connsiteX69" fmla="*/ 484357 w 583639"/>
              <a:gd name="connsiteY69" fmla="*/ 230137 h 279704"/>
              <a:gd name="connsiteX70" fmla="*/ 513432 w 583639"/>
              <a:gd name="connsiteY70" fmla="*/ 230137 h 279704"/>
              <a:gd name="connsiteX71" fmla="*/ 513432 w 583639"/>
              <a:gd name="connsiteY71" fmla="*/ 247132 h 279704"/>
              <a:gd name="connsiteX72" fmla="*/ 484357 w 583639"/>
              <a:gd name="connsiteY72" fmla="*/ 247132 h 279704"/>
              <a:gd name="connsiteX73" fmla="*/ 484357 w 583639"/>
              <a:gd name="connsiteY73" fmla="*/ 277580 h 279704"/>
              <a:gd name="connsiteX74" fmla="*/ 465210 w 583639"/>
              <a:gd name="connsiteY74" fmla="*/ 277580 h 279704"/>
              <a:gd name="connsiteX75" fmla="*/ 465210 w 583639"/>
              <a:gd name="connsiteY75" fmla="*/ 199688 h 279704"/>
              <a:gd name="connsiteX76" fmla="*/ 530452 w 583639"/>
              <a:gd name="connsiteY76" fmla="*/ 199688 h 279704"/>
              <a:gd name="connsiteX77" fmla="*/ 583640 w 583639"/>
              <a:gd name="connsiteY77" fmla="*/ 199688 h 279704"/>
              <a:gd name="connsiteX78" fmla="*/ 583640 w 583639"/>
              <a:gd name="connsiteY78" fmla="*/ 216683 h 279704"/>
              <a:gd name="connsiteX79" fmla="*/ 549599 w 583639"/>
              <a:gd name="connsiteY79" fmla="*/ 216683 h 279704"/>
              <a:gd name="connsiteX80" fmla="*/ 549599 w 583639"/>
              <a:gd name="connsiteY80" fmla="*/ 230137 h 279704"/>
              <a:gd name="connsiteX81" fmla="*/ 578675 w 583639"/>
              <a:gd name="connsiteY81" fmla="*/ 230137 h 279704"/>
              <a:gd name="connsiteX82" fmla="*/ 578675 w 583639"/>
              <a:gd name="connsiteY82" fmla="*/ 247132 h 279704"/>
              <a:gd name="connsiteX83" fmla="*/ 549599 w 583639"/>
              <a:gd name="connsiteY83" fmla="*/ 247132 h 279704"/>
              <a:gd name="connsiteX84" fmla="*/ 549599 w 583639"/>
              <a:gd name="connsiteY84" fmla="*/ 277580 h 279704"/>
              <a:gd name="connsiteX85" fmla="*/ 530452 w 583639"/>
              <a:gd name="connsiteY85" fmla="*/ 277580 h 279704"/>
              <a:gd name="connsiteX86" fmla="*/ 530452 w 583639"/>
              <a:gd name="connsiteY86" fmla="*/ 199688 h 279704"/>
              <a:gd name="connsiteX87" fmla="*/ 180127 w 583639"/>
              <a:gd name="connsiteY87" fmla="*/ 196147 h 279704"/>
              <a:gd name="connsiteX88" fmla="*/ 90063 w 583639"/>
              <a:gd name="connsiteY88" fmla="*/ 279705 h 279704"/>
              <a:gd name="connsiteX89" fmla="*/ 0 w 583639"/>
              <a:gd name="connsiteY89" fmla="*/ 194731 h 279704"/>
              <a:gd name="connsiteX90" fmla="*/ 62406 w 583639"/>
              <a:gd name="connsiteY90" fmla="*/ 194731 h 279704"/>
              <a:gd name="connsiteX91" fmla="*/ 90063 w 583639"/>
              <a:gd name="connsiteY91" fmla="*/ 223056 h 279704"/>
              <a:gd name="connsiteX92" fmla="*/ 117721 w 583639"/>
              <a:gd name="connsiteY92" fmla="*/ 194023 h 279704"/>
              <a:gd name="connsiteX93" fmla="*/ 88645 w 583639"/>
              <a:gd name="connsiteY93" fmla="*/ 165699 h 279704"/>
              <a:gd name="connsiteX94" fmla="*/ 80135 w 583639"/>
              <a:gd name="connsiteY94" fmla="*/ 165699 h 279704"/>
              <a:gd name="connsiteX95" fmla="*/ 80135 w 583639"/>
              <a:gd name="connsiteY95" fmla="*/ 111882 h 279704"/>
              <a:gd name="connsiteX96" fmla="*/ 88645 w 583639"/>
              <a:gd name="connsiteY96" fmla="*/ 111882 h 279704"/>
              <a:gd name="connsiteX97" fmla="*/ 114884 w 583639"/>
              <a:gd name="connsiteY97" fmla="*/ 86390 h 279704"/>
              <a:gd name="connsiteX98" fmla="*/ 90063 w 583639"/>
              <a:gd name="connsiteY98" fmla="*/ 60190 h 279704"/>
              <a:gd name="connsiteX99" fmla="*/ 65243 w 583639"/>
              <a:gd name="connsiteY99" fmla="*/ 85682 h 279704"/>
              <a:gd name="connsiteX100" fmla="*/ 2837 w 583639"/>
              <a:gd name="connsiteY100" fmla="*/ 85682 h 279704"/>
              <a:gd name="connsiteX101" fmla="*/ 90063 w 583639"/>
              <a:gd name="connsiteY101" fmla="*/ 4249 h 279704"/>
              <a:gd name="connsiteX102" fmla="*/ 177290 w 583639"/>
              <a:gd name="connsiteY102" fmla="*/ 84266 h 279704"/>
              <a:gd name="connsiteX103" fmla="*/ 148924 w 583639"/>
              <a:gd name="connsiteY103" fmla="*/ 137374 h 279704"/>
              <a:gd name="connsiteX104" fmla="*/ 180127 w 583639"/>
              <a:gd name="connsiteY104" fmla="*/ 19614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583639" h="279704">
                <a:moveTo>
                  <a:pt x="284374" y="3541"/>
                </a:moveTo>
                <a:cubicBezTo>
                  <a:pt x="239697" y="3541"/>
                  <a:pt x="197147" y="31865"/>
                  <a:pt x="197147" y="87806"/>
                </a:cubicBezTo>
                <a:lnTo>
                  <a:pt x="197147" y="194023"/>
                </a:lnTo>
                <a:cubicBezTo>
                  <a:pt x="197147" y="249964"/>
                  <a:pt x="239697" y="278289"/>
                  <a:pt x="284374" y="278289"/>
                </a:cubicBezTo>
                <a:cubicBezTo>
                  <a:pt x="329051" y="278289"/>
                  <a:pt x="371600" y="249964"/>
                  <a:pt x="371600" y="194023"/>
                </a:cubicBezTo>
                <a:lnTo>
                  <a:pt x="371600" y="87806"/>
                </a:lnTo>
                <a:cubicBezTo>
                  <a:pt x="371600" y="31865"/>
                  <a:pt x="329051" y="3541"/>
                  <a:pt x="284374" y="3541"/>
                </a:cubicBezTo>
                <a:close/>
                <a:moveTo>
                  <a:pt x="309194" y="194731"/>
                </a:moveTo>
                <a:cubicBezTo>
                  <a:pt x="309194" y="213850"/>
                  <a:pt x="297847" y="222348"/>
                  <a:pt x="284374" y="222348"/>
                </a:cubicBezTo>
                <a:cubicBezTo>
                  <a:pt x="270899" y="222348"/>
                  <a:pt x="259553" y="213850"/>
                  <a:pt x="259553" y="194731"/>
                </a:cubicBezTo>
                <a:lnTo>
                  <a:pt x="259553" y="87806"/>
                </a:lnTo>
                <a:cubicBezTo>
                  <a:pt x="259553" y="68687"/>
                  <a:pt x="270899" y="59482"/>
                  <a:pt x="284374" y="59482"/>
                </a:cubicBezTo>
                <a:cubicBezTo>
                  <a:pt x="297847" y="59482"/>
                  <a:pt x="309194" y="68687"/>
                  <a:pt x="309194" y="87806"/>
                </a:cubicBezTo>
                <a:lnTo>
                  <a:pt x="309194" y="194731"/>
                </a:lnTo>
                <a:close/>
                <a:moveTo>
                  <a:pt x="429042" y="93471"/>
                </a:moveTo>
                <a:cubicBezTo>
                  <a:pt x="448899" y="93471"/>
                  <a:pt x="466628" y="82141"/>
                  <a:pt x="466628" y="58774"/>
                </a:cubicBezTo>
                <a:lnTo>
                  <a:pt x="466628" y="34698"/>
                </a:lnTo>
                <a:cubicBezTo>
                  <a:pt x="466628" y="10622"/>
                  <a:pt x="448899" y="0"/>
                  <a:pt x="429042" y="0"/>
                </a:cubicBezTo>
                <a:cubicBezTo>
                  <a:pt x="409186" y="0"/>
                  <a:pt x="391457" y="11330"/>
                  <a:pt x="391457" y="34698"/>
                </a:cubicBezTo>
                <a:lnTo>
                  <a:pt x="391457" y="58774"/>
                </a:lnTo>
                <a:cubicBezTo>
                  <a:pt x="391457" y="82849"/>
                  <a:pt x="409186" y="93471"/>
                  <a:pt x="429042" y="93471"/>
                </a:cubicBezTo>
                <a:close/>
                <a:moveTo>
                  <a:pt x="420533" y="36114"/>
                </a:moveTo>
                <a:cubicBezTo>
                  <a:pt x="420533" y="29033"/>
                  <a:pt x="424078" y="26200"/>
                  <a:pt x="429042" y="26200"/>
                </a:cubicBezTo>
                <a:cubicBezTo>
                  <a:pt x="434006" y="26200"/>
                  <a:pt x="437552" y="29033"/>
                  <a:pt x="437552" y="36114"/>
                </a:cubicBezTo>
                <a:lnTo>
                  <a:pt x="437552" y="58065"/>
                </a:lnTo>
                <a:cubicBezTo>
                  <a:pt x="437552" y="65146"/>
                  <a:pt x="434006" y="67979"/>
                  <a:pt x="429042" y="67979"/>
                </a:cubicBezTo>
                <a:cubicBezTo>
                  <a:pt x="424078" y="67979"/>
                  <a:pt x="420533" y="65146"/>
                  <a:pt x="420533" y="58065"/>
                </a:cubicBezTo>
                <a:lnTo>
                  <a:pt x="420533" y="36114"/>
                </a:lnTo>
                <a:close/>
                <a:moveTo>
                  <a:pt x="545345" y="87806"/>
                </a:moveTo>
                <a:cubicBezTo>
                  <a:pt x="525488" y="87806"/>
                  <a:pt x="507759" y="99136"/>
                  <a:pt x="507759" y="122504"/>
                </a:cubicBezTo>
                <a:lnTo>
                  <a:pt x="507759" y="146579"/>
                </a:lnTo>
                <a:cubicBezTo>
                  <a:pt x="507759" y="170655"/>
                  <a:pt x="525488" y="181277"/>
                  <a:pt x="545345" y="181277"/>
                </a:cubicBezTo>
                <a:cubicBezTo>
                  <a:pt x="565201" y="181277"/>
                  <a:pt x="582930" y="169947"/>
                  <a:pt x="582930" y="146579"/>
                </a:cubicBezTo>
                <a:lnTo>
                  <a:pt x="582930" y="122504"/>
                </a:lnTo>
                <a:cubicBezTo>
                  <a:pt x="582930" y="98428"/>
                  <a:pt x="565201" y="87806"/>
                  <a:pt x="545345" y="87806"/>
                </a:cubicBezTo>
                <a:close/>
                <a:moveTo>
                  <a:pt x="554564" y="145871"/>
                </a:moveTo>
                <a:cubicBezTo>
                  <a:pt x="554564" y="152952"/>
                  <a:pt x="551018" y="155785"/>
                  <a:pt x="546054" y="155785"/>
                </a:cubicBezTo>
                <a:cubicBezTo>
                  <a:pt x="541090" y="155785"/>
                  <a:pt x="537544" y="152952"/>
                  <a:pt x="537544" y="145871"/>
                </a:cubicBezTo>
                <a:lnTo>
                  <a:pt x="537544" y="123920"/>
                </a:lnTo>
                <a:cubicBezTo>
                  <a:pt x="537544" y="116839"/>
                  <a:pt x="541090" y="114006"/>
                  <a:pt x="546054" y="114006"/>
                </a:cubicBezTo>
                <a:cubicBezTo>
                  <a:pt x="551018" y="114006"/>
                  <a:pt x="554564" y="116839"/>
                  <a:pt x="554564" y="123920"/>
                </a:cubicBezTo>
                <a:lnTo>
                  <a:pt x="554564" y="145871"/>
                </a:lnTo>
                <a:close/>
                <a:moveTo>
                  <a:pt x="545345" y="1416"/>
                </a:moveTo>
                <a:lnTo>
                  <a:pt x="460245" y="179153"/>
                </a:lnTo>
                <a:lnTo>
                  <a:pt x="429042" y="179153"/>
                </a:lnTo>
                <a:lnTo>
                  <a:pt x="514141" y="1416"/>
                </a:lnTo>
                <a:lnTo>
                  <a:pt x="545345" y="1416"/>
                </a:lnTo>
                <a:close/>
                <a:moveTo>
                  <a:pt x="421951" y="198980"/>
                </a:moveTo>
                <a:cubicBezTo>
                  <a:pt x="412732" y="198980"/>
                  <a:pt x="405640" y="201812"/>
                  <a:pt x="399967" y="207477"/>
                </a:cubicBezTo>
                <a:cubicBezTo>
                  <a:pt x="391457" y="215974"/>
                  <a:pt x="392166" y="226596"/>
                  <a:pt x="392166" y="238634"/>
                </a:cubicBezTo>
                <a:cubicBezTo>
                  <a:pt x="392166" y="250672"/>
                  <a:pt x="392166" y="261294"/>
                  <a:pt x="399967" y="269791"/>
                </a:cubicBezTo>
                <a:cubicBezTo>
                  <a:pt x="405640" y="275456"/>
                  <a:pt x="412023" y="278289"/>
                  <a:pt x="421951" y="278289"/>
                </a:cubicBezTo>
                <a:cubicBezTo>
                  <a:pt x="431879" y="278289"/>
                  <a:pt x="438262" y="275456"/>
                  <a:pt x="443935" y="269791"/>
                </a:cubicBezTo>
                <a:cubicBezTo>
                  <a:pt x="452445" y="261294"/>
                  <a:pt x="451735" y="250672"/>
                  <a:pt x="451735" y="238634"/>
                </a:cubicBezTo>
                <a:cubicBezTo>
                  <a:pt x="451735" y="226596"/>
                  <a:pt x="451735" y="215974"/>
                  <a:pt x="443935" y="207477"/>
                </a:cubicBezTo>
                <a:cubicBezTo>
                  <a:pt x="438262" y="201812"/>
                  <a:pt x="431879" y="198980"/>
                  <a:pt x="421951" y="198980"/>
                </a:cubicBezTo>
                <a:close/>
                <a:moveTo>
                  <a:pt x="429752" y="257753"/>
                </a:moveTo>
                <a:cubicBezTo>
                  <a:pt x="428333" y="259878"/>
                  <a:pt x="425496" y="261294"/>
                  <a:pt x="421951" y="261294"/>
                </a:cubicBezTo>
                <a:cubicBezTo>
                  <a:pt x="418405" y="261294"/>
                  <a:pt x="415568" y="259878"/>
                  <a:pt x="414150" y="257753"/>
                </a:cubicBezTo>
                <a:cubicBezTo>
                  <a:pt x="412732" y="255629"/>
                  <a:pt x="411313" y="252796"/>
                  <a:pt x="411313" y="238634"/>
                </a:cubicBezTo>
                <a:cubicBezTo>
                  <a:pt x="411313" y="224472"/>
                  <a:pt x="412732" y="221640"/>
                  <a:pt x="414150" y="219515"/>
                </a:cubicBezTo>
                <a:cubicBezTo>
                  <a:pt x="415568" y="217391"/>
                  <a:pt x="418405" y="215974"/>
                  <a:pt x="421951" y="215974"/>
                </a:cubicBezTo>
                <a:cubicBezTo>
                  <a:pt x="425496" y="215974"/>
                  <a:pt x="428333" y="217391"/>
                  <a:pt x="429752" y="219515"/>
                </a:cubicBezTo>
                <a:cubicBezTo>
                  <a:pt x="431170" y="221640"/>
                  <a:pt x="432588" y="224472"/>
                  <a:pt x="432588" y="238634"/>
                </a:cubicBezTo>
                <a:cubicBezTo>
                  <a:pt x="432588" y="252796"/>
                  <a:pt x="431170" y="255629"/>
                  <a:pt x="429752" y="257753"/>
                </a:cubicBezTo>
                <a:close/>
                <a:moveTo>
                  <a:pt x="465210" y="199688"/>
                </a:moveTo>
                <a:lnTo>
                  <a:pt x="518397" y="199688"/>
                </a:lnTo>
                <a:lnTo>
                  <a:pt x="518397" y="216683"/>
                </a:lnTo>
                <a:lnTo>
                  <a:pt x="484357" y="216683"/>
                </a:lnTo>
                <a:lnTo>
                  <a:pt x="484357" y="230137"/>
                </a:lnTo>
                <a:lnTo>
                  <a:pt x="513432" y="230137"/>
                </a:lnTo>
                <a:lnTo>
                  <a:pt x="513432" y="247132"/>
                </a:lnTo>
                <a:lnTo>
                  <a:pt x="484357" y="247132"/>
                </a:lnTo>
                <a:lnTo>
                  <a:pt x="484357" y="277580"/>
                </a:lnTo>
                <a:lnTo>
                  <a:pt x="465210" y="277580"/>
                </a:lnTo>
                <a:lnTo>
                  <a:pt x="465210" y="199688"/>
                </a:lnTo>
                <a:close/>
                <a:moveTo>
                  <a:pt x="530452" y="199688"/>
                </a:moveTo>
                <a:lnTo>
                  <a:pt x="583640" y="199688"/>
                </a:lnTo>
                <a:lnTo>
                  <a:pt x="583640" y="216683"/>
                </a:lnTo>
                <a:lnTo>
                  <a:pt x="549599" y="216683"/>
                </a:lnTo>
                <a:lnTo>
                  <a:pt x="549599" y="230137"/>
                </a:lnTo>
                <a:lnTo>
                  <a:pt x="578675" y="230137"/>
                </a:lnTo>
                <a:lnTo>
                  <a:pt x="578675" y="247132"/>
                </a:lnTo>
                <a:lnTo>
                  <a:pt x="549599" y="247132"/>
                </a:lnTo>
                <a:lnTo>
                  <a:pt x="549599" y="277580"/>
                </a:lnTo>
                <a:lnTo>
                  <a:pt x="530452" y="277580"/>
                </a:lnTo>
                <a:lnTo>
                  <a:pt x="530452" y="199688"/>
                </a:lnTo>
                <a:close/>
                <a:moveTo>
                  <a:pt x="180127" y="196147"/>
                </a:moveTo>
                <a:cubicBezTo>
                  <a:pt x="180127" y="252796"/>
                  <a:pt x="137577" y="279705"/>
                  <a:pt x="90063" y="279705"/>
                </a:cubicBezTo>
                <a:cubicBezTo>
                  <a:pt x="42550" y="279705"/>
                  <a:pt x="0" y="255629"/>
                  <a:pt x="0" y="194731"/>
                </a:cubicBezTo>
                <a:lnTo>
                  <a:pt x="62406" y="194731"/>
                </a:lnTo>
                <a:cubicBezTo>
                  <a:pt x="62406" y="213850"/>
                  <a:pt x="74462" y="223056"/>
                  <a:pt x="90063" y="223056"/>
                </a:cubicBezTo>
                <a:cubicBezTo>
                  <a:pt x="105665" y="223056"/>
                  <a:pt x="117721" y="213850"/>
                  <a:pt x="117721" y="194023"/>
                </a:cubicBezTo>
                <a:cubicBezTo>
                  <a:pt x="117721" y="174196"/>
                  <a:pt x="105665" y="165699"/>
                  <a:pt x="88645" y="165699"/>
                </a:cubicBezTo>
                <a:lnTo>
                  <a:pt x="80135" y="165699"/>
                </a:lnTo>
                <a:lnTo>
                  <a:pt x="80135" y="111882"/>
                </a:lnTo>
                <a:lnTo>
                  <a:pt x="88645" y="111882"/>
                </a:lnTo>
                <a:cubicBezTo>
                  <a:pt x="107084" y="111882"/>
                  <a:pt x="114884" y="98428"/>
                  <a:pt x="114884" y="86390"/>
                </a:cubicBezTo>
                <a:cubicBezTo>
                  <a:pt x="114884" y="74352"/>
                  <a:pt x="102828" y="60190"/>
                  <a:pt x="90063" y="60190"/>
                </a:cubicBezTo>
                <a:cubicBezTo>
                  <a:pt x="77299" y="60190"/>
                  <a:pt x="65243" y="69395"/>
                  <a:pt x="65243" y="85682"/>
                </a:cubicBezTo>
                <a:lnTo>
                  <a:pt x="2837" y="85682"/>
                </a:lnTo>
                <a:cubicBezTo>
                  <a:pt x="2837" y="34698"/>
                  <a:pt x="41841" y="4249"/>
                  <a:pt x="90063" y="4249"/>
                </a:cubicBezTo>
                <a:cubicBezTo>
                  <a:pt x="138286" y="4249"/>
                  <a:pt x="177290" y="37530"/>
                  <a:pt x="177290" y="84266"/>
                </a:cubicBezTo>
                <a:cubicBezTo>
                  <a:pt x="177290" y="131001"/>
                  <a:pt x="163107" y="128168"/>
                  <a:pt x="148924" y="137374"/>
                </a:cubicBezTo>
                <a:cubicBezTo>
                  <a:pt x="163816" y="147996"/>
                  <a:pt x="180127" y="164282"/>
                  <a:pt x="180127" y="196147"/>
                </a:cubicBezTo>
                <a:close/>
              </a:path>
            </a:pathLst>
          </a:custGeom>
          <a:solidFill>
            <a:schemeClr val="bg1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7" name="Freeform 16">
            <a:extLst>
              <a:ext uri="{FF2B5EF4-FFF2-40B4-BE49-F238E27FC236}">
                <a16:creationId xmlns:a16="http://schemas.microsoft.com/office/drawing/2014/main" id="{58725742-8800-6A26-FC4F-FA0DA0D39194}"/>
              </a:ext>
            </a:extLst>
          </p:cNvPr>
          <p:cNvSpPr/>
          <p:nvPr/>
        </p:nvSpPr>
        <p:spPr>
          <a:xfrm>
            <a:off x="2116010" y="1056520"/>
            <a:ext cx="884262" cy="424726"/>
          </a:xfrm>
          <a:custGeom>
            <a:avLst/>
            <a:gdLst>
              <a:gd name="connsiteX0" fmla="*/ 280118 w 579384"/>
              <a:gd name="connsiteY0" fmla="*/ 3541 h 278288"/>
              <a:gd name="connsiteX1" fmla="*/ 192892 w 579384"/>
              <a:gd name="connsiteY1" fmla="*/ 87806 h 278288"/>
              <a:gd name="connsiteX2" fmla="*/ 192892 w 579384"/>
              <a:gd name="connsiteY2" fmla="*/ 194023 h 278288"/>
              <a:gd name="connsiteX3" fmla="*/ 280118 w 579384"/>
              <a:gd name="connsiteY3" fmla="*/ 278288 h 278288"/>
              <a:gd name="connsiteX4" fmla="*/ 367345 w 579384"/>
              <a:gd name="connsiteY4" fmla="*/ 194023 h 278288"/>
              <a:gd name="connsiteX5" fmla="*/ 367345 w 579384"/>
              <a:gd name="connsiteY5" fmla="*/ 87806 h 278288"/>
              <a:gd name="connsiteX6" fmla="*/ 280118 w 579384"/>
              <a:gd name="connsiteY6" fmla="*/ 3541 h 278288"/>
              <a:gd name="connsiteX7" fmla="*/ 304939 w 579384"/>
              <a:gd name="connsiteY7" fmla="*/ 194731 h 278288"/>
              <a:gd name="connsiteX8" fmla="*/ 280118 w 579384"/>
              <a:gd name="connsiteY8" fmla="*/ 222347 h 278288"/>
              <a:gd name="connsiteX9" fmla="*/ 255298 w 579384"/>
              <a:gd name="connsiteY9" fmla="*/ 194731 h 278288"/>
              <a:gd name="connsiteX10" fmla="*/ 255298 w 579384"/>
              <a:gd name="connsiteY10" fmla="*/ 87806 h 278288"/>
              <a:gd name="connsiteX11" fmla="*/ 280118 w 579384"/>
              <a:gd name="connsiteY11" fmla="*/ 59481 h 278288"/>
              <a:gd name="connsiteX12" fmla="*/ 304939 w 579384"/>
              <a:gd name="connsiteY12" fmla="*/ 87806 h 278288"/>
              <a:gd name="connsiteX13" fmla="*/ 304939 w 579384"/>
              <a:gd name="connsiteY13" fmla="*/ 194731 h 278288"/>
              <a:gd name="connsiteX14" fmla="*/ 541089 w 579384"/>
              <a:gd name="connsiteY14" fmla="*/ 87806 h 278288"/>
              <a:gd name="connsiteX15" fmla="*/ 503504 w 579384"/>
              <a:gd name="connsiteY15" fmla="*/ 122504 h 278288"/>
              <a:gd name="connsiteX16" fmla="*/ 503504 w 579384"/>
              <a:gd name="connsiteY16" fmla="*/ 146579 h 278288"/>
              <a:gd name="connsiteX17" fmla="*/ 541089 w 579384"/>
              <a:gd name="connsiteY17" fmla="*/ 181277 h 278288"/>
              <a:gd name="connsiteX18" fmla="*/ 578675 w 579384"/>
              <a:gd name="connsiteY18" fmla="*/ 146579 h 278288"/>
              <a:gd name="connsiteX19" fmla="*/ 578675 w 579384"/>
              <a:gd name="connsiteY19" fmla="*/ 122504 h 278288"/>
              <a:gd name="connsiteX20" fmla="*/ 541089 w 579384"/>
              <a:gd name="connsiteY20" fmla="*/ 87806 h 278288"/>
              <a:gd name="connsiteX21" fmla="*/ 550308 w 579384"/>
              <a:gd name="connsiteY21" fmla="*/ 145163 h 278288"/>
              <a:gd name="connsiteX22" fmla="*/ 541798 w 579384"/>
              <a:gd name="connsiteY22" fmla="*/ 155077 h 278288"/>
              <a:gd name="connsiteX23" fmla="*/ 533289 w 579384"/>
              <a:gd name="connsiteY23" fmla="*/ 145163 h 278288"/>
              <a:gd name="connsiteX24" fmla="*/ 533289 w 579384"/>
              <a:gd name="connsiteY24" fmla="*/ 123212 h 278288"/>
              <a:gd name="connsiteX25" fmla="*/ 541798 w 579384"/>
              <a:gd name="connsiteY25" fmla="*/ 113298 h 278288"/>
              <a:gd name="connsiteX26" fmla="*/ 550308 w 579384"/>
              <a:gd name="connsiteY26" fmla="*/ 123212 h 278288"/>
              <a:gd name="connsiteX27" fmla="*/ 550308 w 579384"/>
              <a:gd name="connsiteY27" fmla="*/ 145163 h 278288"/>
              <a:gd name="connsiteX28" fmla="*/ 541089 w 579384"/>
              <a:gd name="connsiteY28" fmla="*/ 1416 h 278288"/>
              <a:gd name="connsiteX29" fmla="*/ 455990 w 579384"/>
              <a:gd name="connsiteY29" fmla="*/ 179153 h 278288"/>
              <a:gd name="connsiteX30" fmla="*/ 424787 w 579384"/>
              <a:gd name="connsiteY30" fmla="*/ 179153 h 278288"/>
              <a:gd name="connsiteX31" fmla="*/ 509886 w 579384"/>
              <a:gd name="connsiteY31" fmla="*/ 1416 h 278288"/>
              <a:gd name="connsiteX32" fmla="*/ 541089 w 579384"/>
              <a:gd name="connsiteY32" fmla="*/ 1416 h 278288"/>
              <a:gd name="connsiteX33" fmla="*/ 424787 w 579384"/>
              <a:gd name="connsiteY33" fmla="*/ 93471 h 278288"/>
              <a:gd name="connsiteX34" fmla="*/ 462373 w 579384"/>
              <a:gd name="connsiteY34" fmla="*/ 58773 h 278288"/>
              <a:gd name="connsiteX35" fmla="*/ 462373 w 579384"/>
              <a:gd name="connsiteY35" fmla="*/ 34697 h 278288"/>
              <a:gd name="connsiteX36" fmla="*/ 424787 w 579384"/>
              <a:gd name="connsiteY36" fmla="*/ 0 h 278288"/>
              <a:gd name="connsiteX37" fmla="*/ 387202 w 579384"/>
              <a:gd name="connsiteY37" fmla="*/ 34697 h 278288"/>
              <a:gd name="connsiteX38" fmla="*/ 387202 w 579384"/>
              <a:gd name="connsiteY38" fmla="*/ 58773 h 278288"/>
              <a:gd name="connsiteX39" fmla="*/ 424787 w 579384"/>
              <a:gd name="connsiteY39" fmla="*/ 93471 h 278288"/>
              <a:gd name="connsiteX40" fmla="*/ 416277 w 579384"/>
              <a:gd name="connsiteY40" fmla="*/ 35406 h 278288"/>
              <a:gd name="connsiteX41" fmla="*/ 424787 w 579384"/>
              <a:gd name="connsiteY41" fmla="*/ 25492 h 278288"/>
              <a:gd name="connsiteX42" fmla="*/ 433297 w 579384"/>
              <a:gd name="connsiteY42" fmla="*/ 35406 h 278288"/>
              <a:gd name="connsiteX43" fmla="*/ 433297 w 579384"/>
              <a:gd name="connsiteY43" fmla="*/ 57357 h 278288"/>
              <a:gd name="connsiteX44" fmla="*/ 424787 w 579384"/>
              <a:gd name="connsiteY44" fmla="*/ 67271 h 278288"/>
              <a:gd name="connsiteX45" fmla="*/ 416277 w 579384"/>
              <a:gd name="connsiteY45" fmla="*/ 57357 h 278288"/>
              <a:gd name="connsiteX46" fmla="*/ 416277 w 579384"/>
              <a:gd name="connsiteY46" fmla="*/ 35406 h 278288"/>
              <a:gd name="connsiteX47" fmla="*/ 417695 w 579384"/>
              <a:gd name="connsiteY47" fmla="*/ 198980 h 278288"/>
              <a:gd name="connsiteX48" fmla="*/ 395712 w 579384"/>
              <a:gd name="connsiteY48" fmla="*/ 207477 h 278288"/>
              <a:gd name="connsiteX49" fmla="*/ 387911 w 579384"/>
              <a:gd name="connsiteY49" fmla="*/ 238634 h 278288"/>
              <a:gd name="connsiteX50" fmla="*/ 395712 w 579384"/>
              <a:gd name="connsiteY50" fmla="*/ 269791 h 278288"/>
              <a:gd name="connsiteX51" fmla="*/ 417695 w 579384"/>
              <a:gd name="connsiteY51" fmla="*/ 278288 h 278288"/>
              <a:gd name="connsiteX52" fmla="*/ 439680 w 579384"/>
              <a:gd name="connsiteY52" fmla="*/ 269791 h 278288"/>
              <a:gd name="connsiteX53" fmla="*/ 447480 w 579384"/>
              <a:gd name="connsiteY53" fmla="*/ 238634 h 278288"/>
              <a:gd name="connsiteX54" fmla="*/ 439680 w 579384"/>
              <a:gd name="connsiteY54" fmla="*/ 207477 h 278288"/>
              <a:gd name="connsiteX55" fmla="*/ 417695 w 579384"/>
              <a:gd name="connsiteY55" fmla="*/ 198980 h 278288"/>
              <a:gd name="connsiteX56" fmla="*/ 425496 w 579384"/>
              <a:gd name="connsiteY56" fmla="*/ 257045 h 278288"/>
              <a:gd name="connsiteX57" fmla="*/ 417695 w 579384"/>
              <a:gd name="connsiteY57" fmla="*/ 260586 h 278288"/>
              <a:gd name="connsiteX58" fmla="*/ 409895 w 579384"/>
              <a:gd name="connsiteY58" fmla="*/ 257045 h 278288"/>
              <a:gd name="connsiteX59" fmla="*/ 407058 w 579384"/>
              <a:gd name="connsiteY59" fmla="*/ 237926 h 278288"/>
              <a:gd name="connsiteX60" fmla="*/ 409895 w 579384"/>
              <a:gd name="connsiteY60" fmla="*/ 218807 h 278288"/>
              <a:gd name="connsiteX61" fmla="*/ 417695 w 579384"/>
              <a:gd name="connsiteY61" fmla="*/ 215266 h 278288"/>
              <a:gd name="connsiteX62" fmla="*/ 425496 w 579384"/>
              <a:gd name="connsiteY62" fmla="*/ 218807 h 278288"/>
              <a:gd name="connsiteX63" fmla="*/ 428333 w 579384"/>
              <a:gd name="connsiteY63" fmla="*/ 237926 h 278288"/>
              <a:gd name="connsiteX64" fmla="*/ 425496 w 579384"/>
              <a:gd name="connsiteY64" fmla="*/ 257045 h 278288"/>
              <a:gd name="connsiteX65" fmla="*/ 460954 w 579384"/>
              <a:gd name="connsiteY65" fmla="*/ 199688 h 278288"/>
              <a:gd name="connsiteX66" fmla="*/ 514141 w 579384"/>
              <a:gd name="connsiteY66" fmla="*/ 199688 h 278288"/>
              <a:gd name="connsiteX67" fmla="*/ 514141 w 579384"/>
              <a:gd name="connsiteY67" fmla="*/ 216683 h 278288"/>
              <a:gd name="connsiteX68" fmla="*/ 480102 w 579384"/>
              <a:gd name="connsiteY68" fmla="*/ 216683 h 278288"/>
              <a:gd name="connsiteX69" fmla="*/ 480102 w 579384"/>
              <a:gd name="connsiteY69" fmla="*/ 230137 h 278288"/>
              <a:gd name="connsiteX70" fmla="*/ 509177 w 579384"/>
              <a:gd name="connsiteY70" fmla="*/ 230137 h 278288"/>
              <a:gd name="connsiteX71" fmla="*/ 509177 w 579384"/>
              <a:gd name="connsiteY71" fmla="*/ 247131 h 278288"/>
              <a:gd name="connsiteX72" fmla="*/ 480102 w 579384"/>
              <a:gd name="connsiteY72" fmla="*/ 247131 h 278288"/>
              <a:gd name="connsiteX73" fmla="*/ 480102 w 579384"/>
              <a:gd name="connsiteY73" fmla="*/ 277580 h 278288"/>
              <a:gd name="connsiteX74" fmla="*/ 460954 w 579384"/>
              <a:gd name="connsiteY74" fmla="*/ 277580 h 278288"/>
              <a:gd name="connsiteX75" fmla="*/ 460954 w 579384"/>
              <a:gd name="connsiteY75" fmla="*/ 199688 h 278288"/>
              <a:gd name="connsiteX76" fmla="*/ 526197 w 579384"/>
              <a:gd name="connsiteY76" fmla="*/ 199688 h 278288"/>
              <a:gd name="connsiteX77" fmla="*/ 579384 w 579384"/>
              <a:gd name="connsiteY77" fmla="*/ 199688 h 278288"/>
              <a:gd name="connsiteX78" fmla="*/ 579384 w 579384"/>
              <a:gd name="connsiteY78" fmla="*/ 216683 h 278288"/>
              <a:gd name="connsiteX79" fmla="*/ 545344 w 579384"/>
              <a:gd name="connsiteY79" fmla="*/ 216683 h 278288"/>
              <a:gd name="connsiteX80" fmla="*/ 545344 w 579384"/>
              <a:gd name="connsiteY80" fmla="*/ 230137 h 278288"/>
              <a:gd name="connsiteX81" fmla="*/ 574420 w 579384"/>
              <a:gd name="connsiteY81" fmla="*/ 230137 h 278288"/>
              <a:gd name="connsiteX82" fmla="*/ 574420 w 579384"/>
              <a:gd name="connsiteY82" fmla="*/ 247131 h 278288"/>
              <a:gd name="connsiteX83" fmla="*/ 545344 w 579384"/>
              <a:gd name="connsiteY83" fmla="*/ 247131 h 278288"/>
              <a:gd name="connsiteX84" fmla="*/ 545344 w 579384"/>
              <a:gd name="connsiteY84" fmla="*/ 277580 h 278288"/>
              <a:gd name="connsiteX85" fmla="*/ 526197 w 579384"/>
              <a:gd name="connsiteY85" fmla="*/ 277580 h 278288"/>
              <a:gd name="connsiteX86" fmla="*/ 526197 w 579384"/>
              <a:gd name="connsiteY86" fmla="*/ 199688 h 278288"/>
              <a:gd name="connsiteX87" fmla="*/ 140414 w 579384"/>
              <a:gd name="connsiteY87" fmla="*/ 151536 h 278288"/>
              <a:gd name="connsiteX88" fmla="*/ 75880 w 579384"/>
              <a:gd name="connsiteY88" fmla="*/ 220223 h 278288"/>
              <a:gd name="connsiteX89" fmla="*/ 174453 w 579384"/>
              <a:gd name="connsiteY89" fmla="*/ 220223 h 278288"/>
              <a:gd name="connsiteX90" fmla="*/ 174453 w 579384"/>
              <a:gd name="connsiteY90" fmla="*/ 276164 h 278288"/>
              <a:gd name="connsiteX91" fmla="*/ 0 w 579384"/>
              <a:gd name="connsiteY91" fmla="*/ 276164 h 278288"/>
              <a:gd name="connsiteX92" fmla="*/ 0 w 579384"/>
              <a:gd name="connsiteY92" fmla="*/ 220223 h 278288"/>
              <a:gd name="connsiteX93" fmla="*/ 98573 w 579384"/>
              <a:gd name="connsiteY93" fmla="*/ 114006 h 278288"/>
              <a:gd name="connsiteX94" fmla="*/ 112047 w 579384"/>
              <a:gd name="connsiteY94" fmla="*/ 84974 h 278288"/>
              <a:gd name="connsiteX95" fmla="*/ 87936 w 579384"/>
              <a:gd name="connsiteY95" fmla="*/ 60190 h 278288"/>
              <a:gd name="connsiteX96" fmla="*/ 63115 w 579384"/>
              <a:gd name="connsiteY96" fmla="*/ 86390 h 278288"/>
              <a:gd name="connsiteX97" fmla="*/ 709 w 579384"/>
              <a:gd name="connsiteY97" fmla="*/ 86390 h 278288"/>
              <a:gd name="connsiteX98" fmla="*/ 88645 w 579384"/>
              <a:gd name="connsiteY98" fmla="*/ 3541 h 278288"/>
              <a:gd name="connsiteX99" fmla="*/ 175163 w 579384"/>
              <a:gd name="connsiteY99" fmla="*/ 84974 h 278288"/>
              <a:gd name="connsiteX100" fmla="*/ 141832 w 579384"/>
              <a:gd name="connsiteY100" fmla="*/ 151536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579384" h="278288">
                <a:moveTo>
                  <a:pt x="280118" y="3541"/>
                </a:moveTo>
                <a:cubicBezTo>
                  <a:pt x="235441" y="3541"/>
                  <a:pt x="192892" y="31865"/>
                  <a:pt x="192892" y="87806"/>
                </a:cubicBezTo>
                <a:lnTo>
                  <a:pt x="192892" y="194023"/>
                </a:lnTo>
                <a:cubicBezTo>
                  <a:pt x="192892" y="249964"/>
                  <a:pt x="235441" y="278288"/>
                  <a:pt x="280118" y="278288"/>
                </a:cubicBezTo>
                <a:cubicBezTo>
                  <a:pt x="324795" y="278288"/>
                  <a:pt x="367345" y="249964"/>
                  <a:pt x="367345" y="194023"/>
                </a:cubicBezTo>
                <a:lnTo>
                  <a:pt x="367345" y="87806"/>
                </a:lnTo>
                <a:cubicBezTo>
                  <a:pt x="367345" y="31865"/>
                  <a:pt x="324795" y="3541"/>
                  <a:pt x="280118" y="3541"/>
                </a:cubicBezTo>
                <a:close/>
                <a:moveTo>
                  <a:pt x="304939" y="194731"/>
                </a:moveTo>
                <a:cubicBezTo>
                  <a:pt x="304939" y="213850"/>
                  <a:pt x="293592" y="222347"/>
                  <a:pt x="280118" y="222347"/>
                </a:cubicBezTo>
                <a:cubicBezTo>
                  <a:pt x="266644" y="222347"/>
                  <a:pt x="255298" y="213850"/>
                  <a:pt x="255298" y="194731"/>
                </a:cubicBezTo>
                <a:lnTo>
                  <a:pt x="255298" y="87806"/>
                </a:lnTo>
                <a:cubicBezTo>
                  <a:pt x="255298" y="68687"/>
                  <a:pt x="266644" y="59481"/>
                  <a:pt x="280118" y="59481"/>
                </a:cubicBezTo>
                <a:cubicBezTo>
                  <a:pt x="293592" y="59481"/>
                  <a:pt x="304939" y="68687"/>
                  <a:pt x="304939" y="87806"/>
                </a:cubicBezTo>
                <a:lnTo>
                  <a:pt x="304939" y="194731"/>
                </a:lnTo>
                <a:close/>
                <a:moveTo>
                  <a:pt x="541089" y="87806"/>
                </a:moveTo>
                <a:cubicBezTo>
                  <a:pt x="521233" y="87806"/>
                  <a:pt x="503504" y="99136"/>
                  <a:pt x="503504" y="122504"/>
                </a:cubicBezTo>
                <a:lnTo>
                  <a:pt x="503504" y="146579"/>
                </a:lnTo>
                <a:cubicBezTo>
                  <a:pt x="503504" y="170655"/>
                  <a:pt x="521233" y="181277"/>
                  <a:pt x="541089" y="181277"/>
                </a:cubicBezTo>
                <a:cubicBezTo>
                  <a:pt x="560946" y="181277"/>
                  <a:pt x="578675" y="169947"/>
                  <a:pt x="578675" y="146579"/>
                </a:cubicBezTo>
                <a:lnTo>
                  <a:pt x="578675" y="122504"/>
                </a:lnTo>
                <a:cubicBezTo>
                  <a:pt x="578675" y="98428"/>
                  <a:pt x="560946" y="87806"/>
                  <a:pt x="541089" y="87806"/>
                </a:cubicBezTo>
                <a:close/>
                <a:moveTo>
                  <a:pt x="550308" y="145163"/>
                </a:moveTo>
                <a:cubicBezTo>
                  <a:pt x="550308" y="152244"/>
                  <a:pt x="546763" y="155077"/>
                  <a:pt x="541798" y="155077"/>
                </a:cubicBezTo>
                <a:cubicBezTo>
                  <a:pt x="536835" y="155077"/>
                  <a:pt x="533289" y="152244"/>
                  <a:pt x="533289" y="145163"/>
                </a:cubicBezTo>
                <a:lnTo>
                  <a:pt x="533289" y="123212"/>
                </a:lnTo>
                <a:cubicBezTo>
                  <a:pt x="533289" y="116130"/>
                  <a:pt x="536835" y="113298"/>
                  <a:pt x="541798" y="113298"/>
                </a:cubicBezTo>
                <a:cubicBezTo>
                  <a:pt x="546763" y="113298"/>
                  <a:pt x="550308" y="116130"/>
                  <a:pt x="550308" y="123212"/>
                </a:cubicBezTo>
                <a:lnTo>
                  <a:pt x="550308" y="145163"/>
                </a:lnTo>
                <a:close/>
                <a:moveTo>
                  <a:pt x="541089" y="1416"/>
                </a:moveTo>
                <a:lnTo>
                  <a:pt x="455990" y="179153"/>
                </a:lnTo>
                <a:lnTo>
                  <a:pt x="424787" y="179153"/>
                </a:lnTo>
                <a:lnTo>
                  <a:pt x="509886" y="1416"/>
                </a:lnTo>
                <a:lnTo>
                  <a:pt x="541089" y="1416"/>
                </a:lnTo>
                <a:close/>
                <a:moveTo>
                  <a:pt x="424787" y="93471"/>
                </a:moveTo>
                <a:cubicBezTo>
                  <a:pt x="444644" y="93471"/>
                  <a:pt x="462373" y="82141"/>
                  <a:pt x="462373" y="58773"/>
                </a:cubicBezTo>
                <a:lnTo>
                  <a:pt x="462373" y="34697"/>
                </a:lnTo>
                <a:cubicBezTo>
                  <a:pt x="462373" y="10622"/>
                  <a:pt x="444644" y="0"/>
                  <a:pt x="424787" y="0"/>
                </a:cubicBezTo>
                <a:cubicBezTo>
                  <a:pt x="404931" y="0"/>
                  <a:pt x="387202" y="11330"/>
                  <a:pt x="387202" y="34697"/>
                </a:cubicBezTo>
                <a:lnTo>
                  <a:pt x="387202" y="58773"/>
                </a:lnTo>
                <a:cubicBezTo>
                  <a:pt x="387202" y="82849"/>
                  <a:pt x="404931" y="93471"/>
                  <a:pt x="424787" y="93471"/>
                </a:cubicBezTo>
                <a:close/>
                <a:moveTo>
                  <a:pt x="416277" y="35406"/>
                </a:moveTo>
                <a:cubicBezTo>
                  <a:pt x="416277" y="28325"/>
                  <a:pt x="419823" y="25492"/>
                  <a:pt x="424787" y="25492"/>
                </a:cubicBezTo>
                <a:cubicBezTo>
                  <a:pt x="429751" y="25492"/>
                  <a:pt x="433297" y="28325"/>
                  <a:pt x="433297" y="35406"/>
                </a:cubicBezTo>
                <a:lnTo>
                  <a:pt x="433297" y="57357"/>
                </a:lnTo>
                <a:cubicBezTo>
                  <a:pt x="433297" y="64438"/>
                  <a:pt x="429751" y="67271"/>
                  <a:pt x="424787" y="67271"/>
                </a:cubicBezTo>
                <a:cubicBezTo>
                  <a:pt x="419823" y="67271"/>
                  <a:pt x="416277" y="64438"/>
                  <a:pt x="416277" y="57357"/>
                </a:cubicBezTo>
                <a:lnTo>
                  <a:pt x="416277" y="35406"/>
                </a:lnTo>
                <a:close/>
                <a:moveTo>
                  <a:pt x="417695" y="198980"/>
                </a:moveTo>
                <a:cubicBezTo>
                  <a:pt x="408476" y="198980"/>
                  <a:pt x="401385" y="201812"/>
                  <a:pt x="395712" y="207477"/>
                </a:cubicBezTo>
                <a:cubicBezTo>
                  <a:pt x="387202" y="215974"/>
                  <a:pt x="387911" y="226596"/>
                  <a:pt x="387911" y="238634"/>
                </a:cubicBezTo>
                <a:cubicBezTo>
                  <a:pt x="387911" y="250672"/>
                  <a:pt x="387911" y="261294"/>
                  <a:pt x="395712" y="269791"/>
                </a:cubicBezTo>
                <a:cubicBezTo>
                  <a:pt x="401385" y="275456"/>
                  <a:pt x="407767" y="278288"/>
                  <a:pt x="417695" y="278288"/>
                </a:cubicBezTo>
                <a:cubicBezTo>
                  <a:pt x="427624" y="278288"/>
                  <a:pt x="434006" y="275456"/>
                  <a:pt x="439680" y="269791"/>
                </a:cubicBezTo>
                <a:cubicBezTo>
                  <a:pt x="448190" y="261294"/>
                  <a:pt x="447480" y="250672"/>
                  <a:pt x="447480" y="238634"/>
                </a:cubicBezTo>
                <a:cubicBezTo>
                  <a:pt x="447480" y="226596"/>
                  <a:pt x="447480" y="215974"/>
                  <a:pt x="439680" y="207477"/>
                </a:cubicBezTo>
                <a:cubicBezTo>
                  <a:pt x="434006" y="201812"/>
                  <a:pt x="427624" y="198980"/>
                  <a:pt x="417695" y="198980"/>
                </a:cubicBezTo>
                <a:close/>
                <a:moveTo>
                  <a:pt x="425496" y="257045"/>
                </a:moveTo>
                <a:cubicBezTo>
                  <a:pt x="424078" y="259169"/>
                  <a:pt x="421241" y="260586"/>
                  <a:pt x="417695" y="260586"/>
                </a:cubicBezTo>
                <a:cubicBezTo>
                  <a:pt x="414150" y="260586"/>
                  <a:pt x="411313" y="259169"/>
                  <a:pt x="409895" y="257045"/>
                </a:cubicBezTo>
                <a:cubicBezTo>
                  <a:pt x="408476" y="254921"/>
                  <a:pt x="407058" y="252088"/>
                  <a:pt x="407058" y="237926"/>
                </a:cubicBezTo>
                <a:cubicBezTo>
                  <a:pt x="407058" y="223764"/>
                  <a:pt x="408476" y="220931"/>
                  <a:pt x="409895" y="218807"/>
                </a:cubicBezTo>
                <a:cubicBezTo>
                  <a:pt x="411313" y="216683"/>
                  <a:pt x="414150" y="215266"/>
                  <a:pt x="417695" y="215266"/>
                </a:cubicBezTo>
                <a:cubicBezTo>
                  <a:pt x="421241" y="215266"/>
                  <a:pt x="424078" y="216683"/>
                  <a:pt x="425496" y="218807"/>
                </a:cubicBezTo>
                <a:cubicBezTo>
                  <a:pt x="426915" y="220931"/>
                  <a:pt x="428333" y="223764"/>
                  <a:pt x="428333" y="237926"/>
                </a:cubicBezTo>
                <a:cubicBezTo>
                  <a:pt x="428333" y="252088"/>
                  <a:pt x="426915" y="254921"/>
                  <a:pt x="425496" y="257045"/>
                </a:cubicBezTo>
                <a:close/>
                <a:moveTo>
                  <a:pt x="460954" y="199688"/>
                </a:moveTo>
                <a:lnTo>
                  <a:pt x="514141" y="199688"/>
                </a:lnTo>
                <a:lnTo>
                  <a:pt x="514141" y="216683"/>
                </a:lnTo>
                <a:lnTo>
                  <a:pt x="480102" y="216683"/>
                </a:lnTo>
                <a:lnTo>
                  <a:pt x="480102" y="230137"/>
                </a:lnTo>
                <a:lnTo>
                  <a:pt x="509177" y="230137"/>
                </a:lnTo>
                <a:lnTo>
                  <a:pt x="509177" y="247131"/>
                </a:lnTo>
                <a:lnTo>
                  <a:pt x="480102" y="247131"/>
                </a:lnTo>
                <a:lnTo>
                  <a:pt x="480102" y="277580"/>
                </a:lnTo>
                <a:lnTo>
                  <a:pt x="460954" y="277580"/>
                </a:lnTo>
                <a:lnTo>
                  <a:pt x="460954" y="199688"/>
                </a:lnTo>
                <a:close/>
                <a:moveTo>
                  <a:pt x="526197" y="199688"/>
                </a:moveTo>
                <a:lnTo>
                  <a:pt x="579384" y="199688"/>
                </a:lnTo>
                <a:lnTo>
                  <a:pt x="579384" y="216683"/>
                </a:lnTo>
                <a:lnTo>
                  <a:pt x="545344" y="216683"/>
                </a:lnTo>
                <a:lnTo>
                  <a:pt x="545344" y="230137"/>
                </a:lnTo>
                <a:lnTo>
                  <a:pt x="574420" y="230137"/>
                </a:lnTo>
                <a:lnTo>
                  <a:pt x="574420" y="247131"/>
                </a:lnTo>
                <a:lnTo>
                  <a:pt x="545344" y="247131"/>
                </a:lnTo>
                <a:lnTo>
                  <a:pt x="545344" y="277580"/>
                </a:lnTo>
                <a:lnTo>
                  <a:pt x="526197" y="277580"/>
                </a:lnTo>
                <a:lnTo>
                  <a:pt x="526197" y="199688"/>
                </a:lnTo>
                <a:close/>
                <a:moveTo>
                  <a:pt x="140414" y="151536"/>
                </a:moveTo>
                <a:lnTo>
                  <a:pt x="75880" y="220223"/>
                </a:lnTo>
                <a:lnTo>
                  <a:pt x="174453" y="220223"/>
                </a:lnTo>
                <a:lnTo>
                  <a:pt x="174453" y="276164"/>
                </a:lnTo>
                <a:lnTo>
                  <a:pt x="0" y="276164"/>
                </a:lnTo>
                <a:lnTo>
                  <a:pt x="0" y="220223"/>
                </a:lnTo>
                <a:lnTo>
                  <a:pt x="98573" y="114006"/>
                </a:lnTo>
                <a:cubicBezTo>
                  <a:pt x="108501" y="103384"/>
                  <a:pt x="112047" y="96303"/>
                  <a:pt x="112047" y="84974"/>
                </a:cubicBezTo>
                <a:cubicBezTo>
                  <a:pt x="112047" y="73644"/>
                  <a:pt x="103537" y="60190"/>
                  <a:pt x="87936" y="60190"/>
                </a:cubicBezTo>
                <a:cubicBezTo>
                  <a:pt x="72334" y="60190"/>
                  <a:pt x="63115" y="65855"/>
                  <a:pt x="63115" y="86390"/>
                </a:cubicBezTo>
                <a:lnTo>
                  <a:pt x="709" y="86390"/>
                </a:lnTo>
                <a:cubicBezTo>
                  <a:pt x="709" y="33281"/>
                  <a:pt x="41131" y="3541"/>
                  <a:pt x="88645" y="3541"/>
                </a:cubicBezTo>
                <a:cubicBezTo>
                  <a:pt x="136159" y="3541"/>
                  <a:pt x="175163" y="34697"/>
                  <a:pt x="175163" y="84974"/>
                </a:cubicBezTo>
                <a:cubicBezTo>
                  <a:pt x="175163" y="135250"/>
                  <a:pt x="163107" y="128877"/>
                  <a:pt x="141832" y="151536"/>
                </a:cubicBez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87085462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9F91DB31-4205-75BB-3AB0-1917BC50AB3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4BBD233E-2018-4F20-5CFF-009D875BCE8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4D5E06FA-9722-E249-646E-2D935F134A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19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32EF4776-0285-D3B2-334B-34D86556BD83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85000" lnSpcReduction="2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9AA36B53-22A7-6362-9B2B-71F8D9B425B0}"/>
              </a:ext>
            </a:extLst>
          </p:cNvPr>
          <p:cNvSpPr/>
          <p:nvPr/>
        </p:nvSpPr>
        <p:spPr>
          <a:xfrm rot="21186165">
            <a:off x="1194750" y="1531512"/>
            <a:ext cx="3801904" cy="1523628"/>
          </a:xfrm>
          <a:custGeom>
            <a:avLst/>
            <a:gdLst>
              <a:gd name="connsiteX0" fmla="*/ 97995 w 1188078"/>
              <a:gd name="connsiteY0" fmla="*/ 9525 h 476127"/>
              <a:gd name="connsiteX1" fmla="*/ 111330 w 1188078"/>
              <a:gd name="connsiteY1" fmla="*/ 19050 h 476127"/>
              <a:gd name="connsiteX2" fmla="*/ 161813 w 1188078"/>
              <a:gd name="connsiteY2" fmla="*/ 19050 h 476127"/>
              <a:gd name="connsiteX3" fmla="*/ 200865 w 1188078"/>
              <a:gd name="connsiteY3" fmla="*/ 17145 h 476127"/>
              <a:gd name="connsiteX4" fmla="*/ 259920 w 1188078"/>
              <a:gd name="connsiteY4" fmla="*/ 14288 h 476127"/>
              <a:gd name="connsiteX5" fmla="*/ 288496 w 1188078"/>
              <a:gd name="connsiteY5" fmla="*/ 8572 h 476127"/>
              <a:gd name="connsiteX6" fmla="*/ 363743 w 1188078"/>
              <a:gd name="connsiteY6" fmla="*/ 1905 h 476127"/>
              <a:gd name="connsiteX7" fmla="*/ 449468 w 1188078"/>
              <a:gd name="connsiteY7" fmla="*/ 0 h 476127"/>
              <a:gd name="connsiteX8" fmla="*/ 478996 w 1188078"/>
              <a:gd name="connsiteY8" fmla="*/ 21907 h 476127"/>
              <a:gd name="connsiteX9" fmla="*/ 515190 w 1188078"/>
              <a:gd name="connsiteY9" fmla="*/ 20955 h 476127"/>
              <a:gd name="connsiteX10" fmla="*/ 557100 w 1188078"/>
              <a:gd name="connsiteY10" fmla="*/ 17145 h 476127"/>
              <a:gd name="connsiteX11" fmla="*/ 625680 w 1188078"/>
              <a:gd name="connsiteY11" fmla="*/ 15240 h 476127"/>
              <a:gd name="connsiteX12" fmla="*/ 651398 w 1188078"/>
              <a:gd name="connsiteY12" fmla="*/ 15240 h 476127"/>
              <a:gd name="connsiteX13" fmla="*/ 708548 w 1188078"/>
              <a:gd name="connsiteY13" fmla="*/ 11430 h 476127"/>
              <a:gd name="connsiteX14" fmla="*/ 736171 w 1188078"/>
              <a:gd name="connsiteY14" fmla="*/ 9525 h 476127"/>
              <a:gd name="connsiteX15" fmla="*/ 749505 w 1188078"/>
              <a:gd name="connsiteY15" fmla="*/ 20002 h 476127"/>
              <a:gd name="connsiteX16" fmla="*/ 795225 w 1188078"/>
              <a:gd name="connsiteY16" fmla="*/ 15240 h 476127"/>
              <a:gd name="connsiteX17" fmla="*/ 824753 w 1188078"/>
              <a:gd name="connsiteY17" fmla="*/ 12382 h 476127"/>
              <a:gd name="connsiteX18" fmla="*/ 840946 w 1188078"/>
              <a:gd name="connsiteY18" fmla="*/ 26670 h 476127"/>
              <a:gd name="connsiteX19" fmla="*/ 898096 w 1188078"/>
              <a:gd name="connsiteY19" fmla="*/ 23813 h 476127"/>
              <a:gd name="connsiteX20" fmla="*/ 940005 w 1188078"/>
              <a:gd name="connsiteY20" fmla="*/ 20955 h 476127"/>
              <a:gd name="connsiteX21" fmla="*/ 976200 w 1188078"/>
              <a:gd name="connsiteY21" fmla="*/ 39053 h 476127"/>
              <a:gd name="connsiteX22" fmla="*/ 1034303 w 1188078"/>
              <a:gd name="connsiteY22" fmla="*/ 26670 h 476127"/>
              <a:gd name="connsiteX23" fmla="*/ 1060021 w 1188078"/>
              <a:gd name="connsiteY23" fmla="*/ 20955 h 476127"/>
              <a:gd name="connsiteX24" fmla="*/ 1129553 w 1188078"/>
              <a:gd name="connsiteY24" fmla="*/ 30480 h 476127"/>
              <a:gd name="connsiteX25" fmla="*/ 1154318 w 1188078"/>
              <a:gd name="connsiteY25" fmla="*/ 36195 h 476127"/>
              <a:gd name="connsiteX26" fmla="*/ 1180988 w 1188078"/>
              <a:gd name="connsiteY26" fmla="*/ 100012 h 476127"/>
              <a:gd name="connsiteX27" fmla="*/ 1180988 w 1188078"/>
              <a:gd name="connsiteY27" fmla="*/ 139065 h 476127"/>
              <a:gd name="connsiteX28" fmla="*/ 1179083 w 1188078"/>
              <a:gd name="connsiteY28" fmla="*/ 172403 h 476127"/>
              <a:gd name="connsiteX29" fmla="*/ 1179083 w 1188078"/>
              <a:gd name="connsiteY29" fmla="*/ 211455 h 476127"/>
              <a:gd name="connsiteX30" fmla="*/ 1177178 w 1188078"/>
              <a:gd name="connsiteY30" fmla="*/ 250508 h 476127"/>
              <a:gd name="connsiteX31" fmla="*/ 1178130 w 1188078"/>
              <a:gd name="connsiteY31" fmla="*/ 282893 h 476127"/>
              <a:gd name="connsiteX32" fmla="*/ 1178130 w 1188078"/>
              <a:gd name="connsiteY32" fmla="*/ 324803 h 476127"/>
              <a:gd name="connsiteX33" fmla="*/ 1175273 w 1188078"/>
              <a:gd name="connsiteY33" fmla="*/ 347662 h 476127"/>
              <a:gd name="connsiteX34" fmla="*/ 1160033 w 1188078"/>
              <a:gd name="connsiteY34" fmla="*/ 466725 h 476127"/>
              <a:gd name="connsiteX35" fmla="*/ 1153365 w 1188078"/>
              <a:gd name="connsiteY35" fmla="*/ 466725 h 476127"/>
              <a:gd name="connsiteX36" fmla="*/ 1037160 w 1188078"/>
              <a:gd name="connsiteY36" fmla="*/ 463868 h 476127"/>
              <a:gd name="connsiteX37" fmla="*/ 973343 w 1188078"/>
              <a:gd name="connsiteY37" fmla="*/ 458153 h 476127"/>
              <a:gd name="connsiteX38" fmla="*/ 923813 w 1188078"/>
              <a:gd name="connsiteY38" fmla="*/ 462915 h 476127"/>
              <a:gd name="connsiteX39" fmla="*/ 892380 w 1188078"/>
              <a:gd name="connsiteY39" fmla="*/ 465772 h 476127"/>
              <a:gd name="connsiteX40" fmla="*/ 871425 w 1188078"/>
              <a:gd name="connsiteY40" fmla="*/ 450533 h 476127"/>
              <a:gd name="connsiteX41" fmla="*/ 821896 w 1188078"/>
              <a:gd name="connsiteY41" fmla="*/ 450533 h 476127"/>
              <a:gd name="connsiteX42" fmla="*/ 805703 w 1188078"/>
              <a:gd name="connsiteY42" fmla="*/ 461010 h 476127"/>
              <a:gd name="connsiteX43" fmla="*/ 759030 w 1188078"/>
              <a:gd name="connsiteY43" fmla="*/ 461010 h 476127"/>
              <a:gd name="connsiteX44" fmla="*/ 719978 w 1188078"/>
              <a:gd name="connsiteY44" fmla="*/ 462915 h 476127"/>
              <a:gd name="connsiteX45" fmla="*/ 678068 w 1188078"/>
              <a:gd name="connsiteY45" fmla="*/ 462915 h 476127"/>
              <a:gd name="connsiteX46" fmla="*/ 637110 w 1188078"/>
              <a:gd name="connsiteY46" fmla="*/ 462915 h 476127"/>
              <a:gd name="connsiteX47" fmla="*/ 590438 w 1188078"/>
              <a:gd name="connsiteY47" fmla="*/ 462915 h 476127"/>
              <a:gd name="connsiteX48" fmla="*/ 549480 w 1188078"/>
              <a:gd name="connsiteY48" fmla="*/ 462915 h 476127"/>
              <a:gd name="connsiteX49" fmla="*/ 512333 w 1188078"/>
              <a:gd name="connsiteY49" fmla="*/ 465772 h 476127"/>
              <a:gd name="connsiteX50" fmla="*/ 384698 w 1188078"/>
              <a:gd name="connsiteY50" fmla="*/ 465772 h 476127"/>
              <a:gd name="connsiteX51" fmla="*/ 339930 w 1188078"/>
              <a:gd name="connsiteY51" fmla="*/ 464820 h 476127"/>
              <a:gd name="connsiteX52" fmla="*/ 308498 w 1188078"/>
              <a:gd name="connsiteY52" fmla="*/ 445770 h 476127"/>
              <a:gd name="connsiteX53" fmla="*/ 258015 w 1188078"/>
              <a:gd name="connsiteY53" fmla="*/ 461010 h 476127"/>
              <a:gd name="connsiteX54" fmla="*/ 199913 w 1188078"/>
              <a:gd name="connsiteY54" fmla="*/ 468630 h 476127"/>
              <a:gd name="connsiteX55" fmla="*/ 112283 w 1188078"/>
              <a:gd name="connsiteY55" fmla="*/ 471487 h 476127"/>
              <a:gd name="connsiteX56" fmla="*/ 89423 w 1188078"/>
              <a:gd name="connsiteY56" fmla="*/ 471487 h 476127"/>
              <a:gd name="connsiteX57" fmla="*/ 31320 w 1188078"/>
              <a:gd name="connsiteY57" fmla="*/ 468630 h 476127"/>
              <a:gd name="connsiteX58" fmla="*/ 17033 w 1188078"/>
              <a:gd name="connsiteY58" fmla="*/ 465772 h 476127"/>
              <a:gd name="connsiteX59" fmla="*/ 7508 w 1188078"/>
              <a:gd name="connsiteY59" fmla="*/ 437197 h 476127"/>
              <a:gd name="connsiteX60" fmla="*/ 5603 w 1188078"/>
              <a:gd name="connsiteY60" fmla="*/ 392430 h 476127"/>
              <a:gd name="connsiteX61" fmla="*/ 9413 w 1188078"/>
              <a:gd name="connsiteY61" fmla="*/ 364808 h 476127"/>
              <a:gd name="connsiteX62" fmla="*/ 12270 w 1188078"/>
              <a:gd name="connsiteY62" fmla="*/ 328612 h 476127"/>
              <a:gd name="connsiteX63" fmla="*/ 15128 w 1188078"/>
              <a:gd name="connsiteY63" fmla="*/ 296228 h 476127"/>
              <a:gd name="connsiteX64" fmla="*/ 15128 w 1188078"/>
              <a:gd name="connsiteY64" fmla="*/ 248603 h 476127"/>
              <a:gd name="connsiteX65" fmla="*/ 11318 w 1188078"/>
              <a:gd name="connsiteY65" fmla="*/ 200025 h 476127"/>
              <a:gd name="connsiteX66" fmla="*/ 4650 w 1188078"/>
              <a:gd name="connsiteY66" fmla="*/ 164783 h 476127"/>
              <a:gd name="connsiteX67" fmla="*/ 4650 w 1188078"/>
              <a:gd name="connsiteY67" fmla="*/ 131445 h 476127"/>
              <a:gd name="connsiteX68" fmla="*/ 6555 w 1188078"/>
              <a:gd name="connsiteY68" fmla="*/ 100012 h 476127"/>
              <a:gd name="connsiteX69" fmla="*/ 10365 w 1188078"/>
              <a:gd name="connsiteY69" fmla="*/ 66675 h 476127"/>
              <a:gd name="connsiteX70" fmla="*/ 57990 w 1188078"/>
              <a:gd name="connsiteY70" fmla="*/ 32385 h 476127"/>
              <a:gd name="connsiteX71" fmla="*/ 98948 w 1188078"/>
              <a:gd name="connsiteY71" fmla="*/ 11430 h 476127"/>
              <a:gd name="connsiteX72" fmla="*/ 49418 w 1188078"/>
              <a:gd name="connsiteY72" fmla="*/ 427672 h 476127"/>
              <a:gd name="connsiteX73" fmla="*/ 1140983 w 1188078"/>
              <a:gd name="connsiteY73" fmla="*/ 427672 h 476127"/>
              <a:gd name="connsiteX74" fmla="*/ 1141935 w 1188078"/>
              <a:gd name="connsiteY74" fmla="*/ 415290 h 476127"/>
              <a:gd name="connsiteX75" fmla="*/ 1141935 w 1188078"/>
              <a:gd name="connsiteY75" fmla="*/ 80962 h 476127"/>
              <a:gd name="connsiteX76" fmla="*/ 1120980 w 1188078"/>
              <a:gd name="connsiteY76" fmla="*/ 60960 h 476127"/>
              <a:gd name="connsiteX77" fmla="*/ 71325 w 1188078"/>
              <a:gd name="connsiteY77" fmla="*/ 60960 h 476127"/>
              <a:gd name="connsiteX78" fmla="*/ 47513 w 1188078"/>
              <a:gd name="connsiteY78" fmla="*/ 85725 h 476127"/>
              <a:gd name="connsiteX79" fmla="*/ 47513 w 1188078"/>
              <a:gd name="connsiteY79" fmla="*/ 406718 h 476127"/>
              <a:gd name="connsiteX80" fmla="*/ 47513 w 1188078"/>
              <a:gd name="connsiteY80" fmla="*/ 427672 h 476127"/>
              <a:gd name="connsiteX81" fmla="*/ 63705 w 1188078"/>
              <a:gd name="connsiteY81" fmla="*/ 77153 h 476127"/>
              <a:gd name="connsiteX82" fmla="*/ 1126696 w 1188078"/>
              <a:gd name="connsiteY82" fmla="*/ 77153 h 476127"/>
              <a:gd name="connsiteX83" fmla="*/ 1126696 w 1188078"/>
              <a:gd name="connsiteY83" fmla="*/ 413385 h 476127"/>
              <a:gd name="connsiteX84" fmla="*/ 63705 w 1188078"/>
              <a:gd name="connsiteY84" fmla="*/ 413385 h 476127"/>
              <a:gd name="connsiteX85" fmla="*/ 63705 w 1188078"/>
              <a:gd name="connsiteY85" fmla="*/ 77153 h 476127"/>
              <a:gd name="connsiteX86" fmla="*/ 1112408 w 1188078"/>
              <a:gd name="connsiteY86" fmla="*/ 95250 h 476127"/>
              <a:gd name="connsiteX87" fmla="*/ 80850 w 1188078"/>
              <a:gd name="connsiteY87" fmla="*/ 95250 h 476127"/>
              <a:gd name="connsiteX88" fmla="*/ 80850 w 1188078"/>
              <a:gd name="connsiteY88" fmla="*/ 393383 h 476127"/>
              <a:gd name="connsiteX89" fmla="*/ 91328 w 1188078"/>
              <a:gd name="connsiteY89" fmla="*/ 394335 h 476127"/>
              <a:gd name="connsiteX90" fmla="*/ 1093358 w 1188078"/>
              <a:gd name="connsiteY90" fmla="*/ 394335 h 476127"/>
              <a:gd name="connsiteX91" fmla="*/ 1113360 w 1188078"/>
              <a:gd name="connsiteY91" fmla="*/ 372428 h 476127"/>
              <a:gd name="connsiteX92" fmla="*/ 1113360 w 1188078"/>
              <a:gd name="connsiteY92" fmla="*/ 171450 h 476127"/>
              <a:gd name="connsiteX93" fmla="*/ 1113360 w 1188078"/>
              <a:gd name="connsiteY93" fmla="*/ 94297 h 476127"/>
              <a:gd name="connsiteX94" fmla="*/ 1097168 w 1188078"/>
              <a:gd name="connsiteY94" fmla="*/ 377190 h 476127"/>
              <a:gd name="connsiteX95" fmla="*/ 1097168 w 1188078"/>
              <a:gd name="connsiteY95" fmla="*/ 110490 h 476127"/>
              <a:gd name="connsiteX96" fmla="*/ 93233 w 1188078"/>
              <a:gd name="connsiteY96" fmla="*/ 110490 h 476127"/>
              <a:gd name="connsiteX97" fmla="*/ 93233 w 1188078"/>
              <a:gd name="connsiteY97" fmla="*/ 377190 h 476127"/>
              <a:gd name="connsiteX98" fmla="*/ 1097168 w 1188078"/>
              <a:gd name="connsiteY98" fmla="*/ 377190 h 4761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1188078" h="476127">
                <a:moveTo>
                  <a:pt x="97995" y="9525"/>
                </a:moveTo>
                <a:cubicBezTo>
                  <a:pt x="101805" y="12382"/>
                  <a:pt x="106568" y="15240"/>
                  <a:pt x="111330" y="19050"/>
                </a:cubicBezTo>
                <a:cubicBezTo>
                  <a:pt x="128475" y="32385"/>
                  <a:pt x="145620" y="34290"/>
                  <a:pt x="161813" y="19050"/>
                </a:cubicBezTo>
                <a:cubicBezTo>
                  <a:pt x="175148" y="6668"/>
                  <a:pt x="185625" y="6668"/>
                  <a:pt x="200865" y="17145"/>
                </a:cubicBezTo>
                <a:cubicBezTo>
                  <a:pt x="229440" y="37147"/>
                  <a:pt x="232298" y="36195"/>
                  <a:pt x="259920" y="14288"/>
                </a:cubicBezTo>
                <a:cubicBezTo>
                  <a:pt x="268493" y="7620"/>
                  <a:pt x="276113" y="1905"/>
                  <a:pt x="288496" y="8572"/>
                </a:cubicBezTo>
                <a:cubicBezTo>
                  <a:pt x="327548" y="32385"/>
                  <a:pt x="327548" y="32385"/>
                  <a:pt x="363743" y="1905"/>
                </a:cubicBezTo>
                <a:cubicBezTo>
                  <a:pt x="391365" y="22860"/>
                  <a:pt x="420893" y="49530"/>
                  <a:pt x="449468" y="0"/>
                </a:cubicBezTo>
                <a:cubicBezTo>
                  <a:pt x="460898" y="8572"/>
                  <a:pt x="470423" y="14288"/>
                  <a:pt x="478996" y="21907"/>
                </a:cubicBezTo>
                <a:cubicBezTo>
                  <a:pt x="492330" y="33337"/>
                  <a:pt x="503760" y="35243"/>
                  <a:pt x="515190" y="20955"/>
                </a:cubicBezTo>
                <a:cubicBezTo>
                  <a:pt x="528525" y="4763"/>
                  <a:pt x="540908" y="5715"/>
                  <a:pt x="557100" y="17145"/>
                </a:cubicBezTo>
                <a:cubicBezTo>
                  <a:pt x="591390" y="40957"/>
                  <a:pt x="593296" y="40957"/>
                  <a:pt x="625680" y="15240"/>
                </a:cubicBezTo>
                <a:cubicBezTo>
                  <a:pt x="635205" y="7620"/>
                  <a:pt x="641873" y="8572"/>
                  <a:pt x="651398" y="15240"/>
                </a:cubicBezTo>
                <a:cubicBezTo>
                  <a:pt x="679973" y="37147"/>
                  <a:pt x="681878" y="37147"/>
                  <a:pt x="708548" y="11430"/>
                </a:cubicBezTo>
                <a:cubicBezTo>
                  <a:pt x="718073" y="1905"/>
                  <a:pt x="726646" y="1905"/>
                  <a:pt x="736171" y="9525"/>
                </a:cubicBezTo>
                <a:cubicBezTo>
                  <a:pt x="740933" y="13335"/>
                  <a:pt x="744743" y="17145"/>
                  <a:pt x="749505" y="20002"/>
                </a:cubicBezTo>
                <a:cubicBezTo>
                  <a:pt x="771413" y="37147"/>
                  <a:pt x="778080" y="37147"/>
                  <a:pt x="795225" y="15240"/>
                </a:cubicBezTo>
                <a:cubicBezTo>
                  <a:pt x="805703" y="1905"/>
                  <a:pt x="813323" y="1905"/>
                  <a:pt x="824753" y="12382"/>
                </a:cubicBezTo>
                <a:cubicBezTo>
                  <a:pt x="829515" y="17145"/>
                  <a:pt x="835230" y="21907"/>
                  <a:pt x="840946" y="26670"/>
                </a:cubicBezTo>
                <a:cubicBezTo>
                  <a:pt x="862853" y="41910"/>
                  <a:pt x="879998" y="42862"/>
                  <a:pt x="898096" y="23813"/>
                </a:cubicBezTo>
                <a:cubicBezTo>
                  <a:pt x="912383" y="8572"/>
                  <a:pt x="924765" y="9525"/>
                  <a:pt x="940005" y="20955"/>
                </a:cubicBezTo>
                <a:cubicBezTo>
                  <a:pt x="950483" y="28575"/>
                  <a:pt x="962865" y="35243"/>
                  <a:pt x="976200" y="39053"/>
                </a:cubicBezTo>
                <a:cubicBezTo>
                  <a:pt x="997155" y="45720"/>
                  <a:pt x="1016205" y="41910"/>
                  <a:pt x="1034303" y="26670"/>
                </a:cubicBezTo>
                <a:cubicBezTo>
                  <a:pt x="1040018" y="21907"/>
                  <a:pt x="1051448" y="20002"/>
                  <a:pt x="1060021" y="20955"/>
                </a:cubicBezTo>
                <a:cubicBezTo>
                  <a:pt x="1083833" y="22860"/>
                  <a:pt x="1106693" y="26670"/>
                  <a:pt x="1129553" y="30480"/>
                </a:cubicBezTo>
                <a:cubicBezTo>
                  <a:pt x="1138125" y="31432"/>
                  <a:pt x="1146698" y="33337"/>
                  <a:pt x="1154318" y="36195"/>
                </a:cubicBezTo>
                <a:cubicBezTo>
                  <a:pt x="1186703" y="47625"/>
                  <a:pt x="1196228" y="69532"/>
                  <a:pt x="1180988" y="100012"/>
                </a:cubicBezTo>
                <a:cubicBezTo>
                  <a:pt x="1173368" y="114300"/>
                  <a:pt x="1172415" y="124778"/>
                  <a:pt x="1180988" y="139065"/>
                </a:cubicBezTo>
                <a:cubicBezTo>
                  <a:pt x="1185750" y="147637"/>
                  <a:pt x="1183846" y="162878"/>
                  <a:pt x="1179083" y="172403"/>
                </a:cubicBezTo>
                <a:cubicBezTo>
                  <a:pt x="1171463" y="186690"/>
                  <a:pt x="1169558" y="198120"/>
                  <a:pt x="1179083" y="211455"/>
                </a:cubicBezTo>
                <a:cubicBezTo>
                  <a:pt x="1188608" y="224790"/>
                  <a:pt x="1187655" y="238125"/>
                  <a:pt x="1177178" y="250508"/>
                </a:cubicBezTo>
                <a:cubicBezTo>
                  <a:pt x="1166700" y="261937"/>
                  <a:pt x="1168605" y="271462"/>
                  <a:pt x="1178130" y="282893"/>
                </a:cubicBezTo>
                <a:cubicBezTo>
                  <a:pt x="1189560" y="296228"/>
                  <a:pt x="1191465" y="309562"/>
                  <a:pt x="1178130" y="324803"/>
                </a:cubicBezTo>
                <a:cubicBezTo>
                  <a:pt x="1174321" y="329565"/>
                  <a:pt x="1172415" y="341947"/>
                  <a:pt x="1175273" y="347662"/>
                </a:cubicBezTo>
                <a:cubicBezTo>
                  <a:pt x="1202896" y="392430"/>
                  <a:pt x="1179083" y="429578"/>
                  <a:pt x="1160033" y="466725"/>
                </a:cubicBezTo>
                <a:cubicBezTo>
                  <a:pt x="1156223" y="466725"/>
                  <a:pt x="1154318" y="467678"/>
                  <a:pt x="1153365" y="466725"/>
                </a:cubicBezTo>
                <a:cubicBezTo>
                  <a:pt x="1115265" y="439103"/>
                  <a:pt x="1077165" y="440055"/>
                  <a:pt x="1037160" y="463868"/>
                </a:cubicBezTo>
                <a:cubicBezTo>
                  <a:pt x="1015253" y="477203"/>
                  <a:pt x="993346" y="474345"/>
                  <a:pt x="973343" y="458153"/>
                </a:cubicBezTo>
                <a:cubicBezTo>
                  <a:pt x="955246" y="443865"/>
                  <a:pt x="938100" y="442912"/>
                  <a:pt x="923813" y="462915"/>
                </a:cubicBezTo>
                <a:cubicBezTo>
                  <a:pt x="914288" y="475297"/>
                  <a:pt x="903810" y="475297"/>
                  <a:pt x="892380" y="465772"/>
                </a:cubicBezTo>
                <a:cubicBezTo>
                  <a:pt x="885713" y="460058"/>
                  <a:pt x="878093" y="456247"/>
                  <a:pt x="871425" y="450533"/>
                </a:cubicBezTo>
                <a:cubicBezTo>
                  <a:pt x="855233" y="439103"/>
                  <a:pt x="838088" y="438150"/>
                  <a:pt x="821896" y="450533"/>
                </a:cubicBezTo>
                <a:cubicBezTo>
                  <a:pt x="816180" y="454343"/>
                  <a:pt x="810465" y="457200"/>
                  <a:pt x="805703" y="461010"/>
                </a:cubicBezTo>
                <a:cubicBezTo>
                  <a:pt x="789510" y="474345"/>
                  <a:pt x="774271" y="475297"/>
                  <a:pt x="759030" y="461010"/>
                </a:cubicBezTo>
                <a:cubicBezTo>
                  <a:pt x="745696" y="448628"/>
                  <a:pt x="731408" y="449580"/>
                  <a:pt x="719978" y="462915"/>
                </a:cubicBezTo>
                <a:cubicBezTo>
                  <a:pt x="705690" y="479108"/>
                  <a:pt x="691403" y="477203"/>
                  <a:pt x="678068" y="462915"/>
                </a:cubicBezTo>
                <a:cubicBezTo>
                  <a:pt x="664733" y="449580"/>
                  <a:pt x="651398" y="448628"/>
                  <a:pt x="637110" y="462915"/>
                </a:cubicBezTo>
                <a:cubicBezTo>
                  <a:pt x="621871" y="478155"/>
                  <a:pt x="606630" y="479108"/>
                  <a:pt x="590438" y="462915"/>
                </a:cubicBezTo>
                <a:cubicBezTo>
                  <a:pt x="577103" y="449580"/>
                  <a:pt x="562815" y="448628"/>
                  <a:pt x="549480" y="462915"/>
                </a:cubicBezTo>
                <a:cubicBezTo>
                  <a:pt x="538050" y="476250"/>
                  <a:pt x="526621" y="475297"/>
                  <a:pt x="512333" y="465772"/>
                </a:cubicBezTo>
                <a:cubicBezTo>
                  <a:pt x="470423" y="438150"/>
                  <a:pt x="426608" y="436245"/>
                  <a:pt x="384698" y="465772"/>
                </a:cubicBezTo>
                <a:cubicBezTo>
                  <a:pt x="368505" y="476250"/>
                  <a:pt x="355171" y="476250"/>
                  <a:pt x="339930" y="464820"/>
                </a:cubicBezTo>
                <a:cubicBezTo>
                  <a:pt x="330405" y="457200"/>
                  <a:pt x="319928" y="450533"/>
                  <a:pt x="308498" y="445770"/>
                </a:cubicBezTo>
                <a:cubicBezTo>
                  <a:pt x="288496" y="438150"/>
                  <a:pt x="271350" y="446722"/>
                  <a:pt x="258015" y="461010"/>
                </a:cubicBezTo>
                <a:cubicBezTo>
                  <a:pt x="239918" y="479108"/>
                  <a:pt x="220868" y="480060"/>
                  <a:pt x="199913" y="468630"/>
                </a:cubicBezTo>
                <a:cubicBezTo>
                  <a:pt x="170385" y="453390"/>
                  <a:pt x="140858" y="446722"/>
                  <a:pt x="112283" y="471487"/>
                </a:cubicBezTo>
                <a:cubicBezTo>
                  <a:pt x="107520" y="475297"/>
                  <a:pt x="96090" y="473393"/>
                  <a:pt x="89423" y="471487"/>
                </a:cubicBezTo>
                <a:cubicBezTo>
                  <a:pt x="70373" y="461962"/>
                  <a:pt x="51323" y="455295"/>
                  <a:pt x="31320" y="468630"/>
                </a:cubicBezTo>
                <a:cubicBezTo>
                  <a:pt x="28463" y="470535"/>
                  <a:pt x="18938" y="468630"/>
                  <a:pt x="17033" y="465772"/>
                </a:cubicBezTo>
                <a:cubicBezTo>
                  <a:pt x="12270" y="457200"/>
                  <a:pt x="4650" y="444818"/>
                  <a:pt x="7508" y="437197"/>
                </a:cubicBezTo>
                <a:cubicBezTo>
                  <a:pt x="14175" y="421005"/>
                  <a:pt x="14175" y="408622"/>
                  <a:pt x="5603" y="392430"/>
                </a:cubicBezTo>
                <a:cubicBezTo>
                  <a:pt x="1793" y="385762"/>
                  <a:pt x="8460" y="374333"/>
                  <a:pt x="9413" y="364808"/>
                </a:cubicBezTo>
                <a:cubicBezTo>
                  <a:pt x="10365" y="352425"/>
                  <a:pt x="11318" y="340995"/>
                  <a:pt x="12270" y="328612"/>
                </a:cubicBezTo>
                <a:cubicBezTo>
                  <a:pt x="12270" y="318135"/>
                  <a:pt x="9413" y="304800"/>
                  <a:pt x="15128" y="296228"/>
                </a:cubicBezTo>
                <a:cubicBezTo>
                  <a:pt x="25605" y="279083"/>
                  <a:pt x="23700" y="263843"/>
                  <a:pt x="15128" y="248603"/>
                </a:cubicBezTo>
                <a:cubicBezTo>
                  <a:pt x="6555" y="233362"/>
                  <a:pt x="3698" y="219075"/>
                  <a:pt x="11318" y="200025"/>
                </a:cubicBezTo>
                <a:cubicBezTo>
                  <a:pt x="15128" y="190500"/>
                  <a:pt x="10365" y="175260"/>
                  <a:pt x="4650" y="164783"/>
                </a:cubicBezTo>
                <a:cubicBezTo>
                  <a:pt x="-1065" y="152400"/>
                  <a:pt x="-2017" y="143828"/>
                  <a:pt x="4650" y="131445"/>
                </a:cubicBezTo>
                <a:cubicBezTo>
                  <a:pt x="9413" y="122872"/>
                  <a:pt x="9413" y="109537"/>
                  <a:pt x="6555" y="100012"/>
                </a:cubicBezTo>
                <a:cubicBezTo>
                  <a:pt x="2745" y="86678"/>
                  <a:pt x="4650" y="78105"/>
                  <a:pt x="10365" y="66675"/>
                </a:cubicBezTo>
                <a:cubicBezTo>
                  <a:pt x="20843" y="46672"/>
                  <a:pt x="33225" y="34290"/>
                  <a:pt x="57990" y="32385"/>
                </a:cubicBezTo>
                <a:cubicBezTo>
                  <a:pt x="70373" y="32385"/>
                  <a:pt x="82755" y="20002"/>
                  <a:pt x="98948" y="11430"/>
                </a:cubicBezTo>
                <a:close/>
                <a:moveTo>
                  <a:pt x="49418" y="427672"/>
                </a:moveTo>
                <a:lnTo>
                  <a:pt x="1140983" y="427672"/>
                </a:lnTo>
                <a:cubicBezTo>
                  <a:pt x="1140983" y="421958"/>
                  <a:pt x="1141935" y="418147"/>
                  <a:pt x="1141935" y="415290"/>
                </a:cubicBezTo>
                <a:cubicBezTo>
                  <a:pt x="1141935" y="303847"/>
                  <a:pt x="1141935" y="192405"/>
                  <a:pt x="1141935" y="80962"/>
                </a:cubicBezTo>
                <a:cubicBezTo>
                  <a:pt x="1141935" y="63818"/>
                  <a:pt x="1136221" y="60960"/>
                  <a:pt x="1120980" y="60960"/>
                </a:cubicBezTo>
                <a:cubicBezTo>
                  <a:pt x="771413" y="60960"/>
                  <a:pt x="421846" y="60960"/>
                  <a:pt x="71325" y="60960"/>
                </a:cubicBezTo>
                <a:cubicBezTo>
                  <a:pt x="52275" y="60960"/>
                  <a:pt x="47513" y="66675"/>
                  <a:pt x="47513" y="85725"/>
                </a:cubicBezTo>
                <a:cubicBezTo>
                  <a:pt x="47513" y="192405"/>
                  <a:pt x="47513" y="300037"/>
                  <a:pt x="47513" y="406718"/>
                </a:cubicBezTo>
                <a:cubicBezTo>
                  <a:pt x="47513" y="413385"/>
                  <a:pt x="47513" y="419100"/>
                  <a:pt x="47513" y="427672"/>
                </a:cubicBezTo>
                <a:close/>
                <a:moveTo>
                  <a:pt x="63705" y="77153"/>
                </a:moveTo>
                <a:lnTo>
                  <a:pt x="1126696" y="77153"/>
                </a:lnTo>
                <a:lnTo>
                  <a:pt x="1126696" y="413385"/>
                </a:lnTo>
                <a:lnTo>
                  <a:pt x="63705" y="413385"/>
                </a:lnTo>
                <a:lnTo>
                  <a:pt x="63705" y="77153"/>
                </a:lnTo>
                <a:close/>
                <a:moveTo>
                  <a:pt x="1112408" y="95250"/>
                </a:moveTo>
                <a:lnTo>
                  <a:pt x="80850" y="95250"/>
                </a:lnTo>
                <a:lnTo>
                  <a:pt x="80850" y="393383"/>
                </a:lnTo>
                <a:cubicBezTo>
                  <a:pt x="85613" y="393383"/>
                  <a:pt x="88470" y="394335"/>
                  <a:pt x="91328" y="394335"/>
                </a:cubicBezTo>
                <a:cubicBezTo>
                  <a:pt x="425655" y="394335"/>
                  <a:pt x="759030" y="394335"/>
                  <a:pt x="1093358" y="394335"/>
                </a:cubicBezTo>
                <a:cubicBezTo>
                  <a:pt x="1110503" y="394335"/>
                  <a:pt x="1113360" y="387668"/>
                  <a:pt x="1113360" y="372428"/>
                </a:cubicBezTo>
                <a:cubicBezTo>
                  <a:pt x="1113360" y="305753"/>
                  <a:pt x="1113360" y="238125"/>
                  <a:pt x="1113360" y="171450"/>
                </a:cubicBezTo>
                <a:cubicBezTo>
                  <a:pt x="1113360" y="145733"/>
                  <a:pt x="1113360" y="120015"/>
                  <a:pt x="1113360" y="94297"/>
                </a:cubicBezTo>
                <a:close/>
                <a:moveTo>
                  <a:pt x="1097168" y="377190"/>
                </a:moveTo>
                <a:lnTo>
                  <a:pt x="1097168" y="110490"/>
                </a:lnTo>
                <a:lnTo>
                  <a:pt x="93233" y="110490"/>
                </a:lnTo>
                <a:lnTo>
                  <a:pt x="93233" y="377190"/>
                </a:lnTo>
                <a:lnTo>
                  <a:pt x="1097168" y="377190"/>
                </a:ln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6828FB42-AD7F-A4AB-B788-2007E09D1DFD}"/>
              </a:ext>
            </a:extLst>
          </p:cNvPr>
          <p:cNvSpPr txBox="1"/>
          <p:nvPr/>
        </p:nvSpPr>
        <p:spPr>
          <a:xfrm rot="21229864">
            <a:off x="908323" y="461903"/>
            <a:ext cx="4099905" cy="1323439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8000" b="1" dirty="0">
                <a:solidFill>
                  <a:schemeClr val="accent6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7200" b="1" dirty="0">
              <a:solidFill>
                <a:schemeClr val="accent6"/>
              </a:solidFill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1DA69CC3-2061-4E80-A8E2-A2A7E7DD36EC}"/>
              </a:ext>
            </a:extLst>
          </p:cNvPr>
          <p:cNvSpPr txBox="1"/>
          <p:nvPr/>
        </p:nvSpPr>
        <p:spPr>
          <a:xfrm rot="21229864">
            <a:off x="1445878" y="1835515"/>
            <a:ext cx="3290581" cy="1015663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6000" b="1" dirty="0"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5AE2D1A-F38E-2211-BEF7-0FA2BA95781D}"/>
              </a:ext>
            </a:extLst>
          </p:cNvPr>
          <p:cNvSpPr txBox="1"/>
          <p:nvPr/>
        </p:nvSpPr>
        <p:spPr>
          <a:xfrm rot="21184717">
            <a:off x="3660714" y="2866697"/>
            <a:ext cx="1233030" cy="584775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3200" i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Deals</a:t>
            </a:r>
          </a:p>
        </p:txBody>
      </p:sp>
    </p:spTree>
    <p:extLst>
      <p:ext uri="{BB962C8B-B14F-4D97-AF65-F5344CB8AC3E}">
        <p14:creationId xmlns:p14="http://schemas.microsoft.com/office/powerpoint/2010/main" val="495093772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3459B82C-7559-3542-52AF-0CF150B3DDF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5C235998-E01F-B0EC-B2FA-A82C6D22962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D0BE412D-D13F-5FB2-7079-566D0F89E10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20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7B37F27C-7C0D-5C1A-0B44-A0126EB64B6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693344"/>
            <a:ext cx="4984102" cy="1187365"/>
          </a:xfrm>
        </p:spPr>
        <p:txBody>
          <a:bodyPr>
            <a:normAutofit fontScale="850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8" name="Freeform 7">
            <a:extLst>
              <a:ext uri="{FF2B5EF4-FFF2-40B4-BE49-F238E27FC236}">
                <a16:creationId xmlns:a16="http://schemas.microsoft.com/office/drawing/2014/main" id="{37D3E888-2184-B506-CB8F-A15FF652B57B}"/>
              </a:ext>
            </a:extLst>
          </p:cNvPr>
          <p:cNvSpPr/>
          <p:nvPr/>
        </p:nvSpPr>
        <p:spPr>
          <a:xfrm>
            <a:off x="4136571" y="0"/>
            <a:ext cx="1584388" cy="2651318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Freeform 9">
            <a:extLst>
              <a:ext uri="{FF2B5EF4-FFF2-40B4-BE49-F238E27FC236}">
                <a16:creationId xmlns:a16="http://schemas.microsoft.com/office/drawing/2014/main" id="{180F2749-2ECC-F30F-D9A8-769A4CAEE76C}"/>
              </a:ext>
            </a:extLst>
          </p:cNvPr>
          <p:cNvSpPr/>
          <p:nvPr/>
        </p:nvSpPr>
        <p:spPr>
          <a:xfrm>
            <a:off x="1168436" y="0"/>
            <a:ext cx="3327364" cy="4314324"/>
          </a:xfrm>
          <a:custGeom>
            <a:avLst/>
            <a:gdLst>
              <a:gd name="connsiteX0" fmla="*/ 1708069 w 3327364"/>
              <a:gd name="connsiteY0" fmla="*/ 1350005 h 4314324"/>
              <a:gd name="connsiteX1" fmla="*/ 1630836 w 3327364"/>
              <a:gd name="connsiteY1" fmla="*/ 1452982 h 4314324"/>
              <a:gd name="connsiteX2" fmla="*/ 1558753 w 3327364"/>
              <a:gd name="connsiteY2" fmla="*/ 1357730 h 4314324"/>
              <a:gd name="connsiteX3" fmla="*/ 1473796 w 3327364"/>
              <a:gd name="connsiteY3" fmla="*/ 1540512 h 4314324"/>
              <a:gd name="connsiteX4" fmla="*/ 1641134 w 3327364"/>
              <a:gd name="connsiteY4" fmla="*/ 1671808 h 4314324"/>
              <a:gd name="connsiteX5" fmla="*/ 1805897 w 3327364"/>
              <a:gd name="connsiteY5" fmla="*/ 1532790 h 4314324"/>
              <a:gd name="connsiteX6" fmla="*/ 1708069 w 3327364"/>
              <a:gd name="connsiteY6" fmla="*/ 1350005 h 4314324"/>
              <a:gd name="connsiteX7" fmla="*/ 1617963 w 3327364"/>
              <a:gd name="connsiteY7" fmla="*/ 546787 h 4314324"/>
              <a:gd name="connsiteX8" fmla="*/ 1633409 w 3327364"/>
              <a:gd name="connsiteY8" fmla="*/ 917503 h 4314324"/>
              <a:gd name="connsiteX9" fmla="*/ 1702920 w 3327364"/>
              <a:gd name="connsiteY9" fmla="*/ 654913 h 4314324"/>
              <a:gd name="connsiteX10" fmla="*/ 1700344 w 3327364"/>
              <a:gd name="connsiteY10" fmla="*/ 551936 h 4314324"/>
              <a:gd name="connsiteX11" fmla="*/ 1617963 w 3327364"/>
              <a:gd name="connsiteY11" fmla="*/ 546787 h 4314324"/>
              <a:gd name="connsiteX12" fmla="*/ 1628261 w 3327364"/>
              <a:gd name="connsiteY12" fmla="*/ 0 h 4314324"/>
              <a:gd name="connsiteX13" fmla="*/ 1705493 w 3327364"/>
              <a:gd name="connsiteY13" fmla="*/ 0 h 4314324"/>
              <a:gd name="connsiteX14" fmla="*/ 1705493 w 3327364"/>
              <a:gd name="connsiteY14" fmla="*/ 425791 h 4314324"/>
              <a:gd name="connsiteX15" fmla="*/ 1726088 w 3327364"/>
              <a:gd name="connsiteY15" fmla="*/ 472131 h 4314324"/>
              <a:gd name="connsiteX16" fmla="*/ 1780153 w 3327364"/>
              <a:gd name="connsiteY16" fmla="*/ 587978 h 4314324"/>
              <a:gd name="connsiteX17" fmla="*/ 1731237 w 3327364"/>
              <a:gd name="connsiteY17" fmla="*/ 884034 h 4314324"/>
              <a:gd name="connsiteX18" fmla="*/ 1684898 w 3327364"/>
              <a:gd name="connsiteY18" fmla="*/ 1028204 h 4314324"/>
              <a:gd name="connsiteX19" fmla="*/ 1929469 w 3327364"/>
              <a:gd name="connsiteY19" fmla="*/ 1056522 h 4314324"/>
              <a:gd name="connsiteX20" fmla="*/ 3291333 w 3327364"/>
              <a:gd name="connsiteY20" fmla="*/ 2348878 h 4314324"/>
              <a:gd name="connsiteX21" fmla="*/ 2719813 w 3327364"/>
              <a:gd name="connsiteY21" fmla="*/ 3945017 h 4314324"/>
              <a:gd name="connsiteX22" fmla="*/ 1563902 w 3327364"/>
              <a:gd name="connsiteY22" fmla="*/ 4310584 h 4314324"/>
              <a:gd name="connsiteX23" fmla="*/ 518689 w 3327364"/>
              <a:gd name="connsiteY23" fmla="*/ 3865211 h 4314324"/>
              <a:gd name="connsiteX24" fmla="*/ 1230 w 3327364"/>
              <a:gd name="connsiteY24" fmla="*/ 2611469 h 4314324"/>
              <a:gd name="connsiteX25" fmla="*/ 1100507 w 3327364"/>
              <a:gd name="connsiteY25" fmla="*/ 1133754 h 4314324"/>
              <a:gd name="connsiteX26" fmla="*/ 1553604 w 3327364"/>
              <a:gd name="connsiteY26" fmla="*/ 1035926 h 4314324"/>
              <a:gd name="connsiteX27" fmla="*/ 1584497 w 3327364"/>
              <a:gd name="connsiteY27" fmla="*/ 1033351 h 4314324"/>
              <a:gd name="connsiteX28" fmla="*/ 1530433 w 3327364"/>
              <a:gd name="connsiteY28" fmla="*/ 806805 h 4314324"/>
              <a:gd name="connsiteX29" fmla="*/ 1525284 w 3327364"/>
              <a:gd name="connsiteY29" fmla="*/ 590554 h 4314324"/>
              <a:gd name="connsiteX30" fmla="*/ 1610241 w 3327364"/>
              <a:gd name="connsiteY30" fmla="*/ 464406 h 4314324"/>
              <a:gd name="connsiteX31" fmla="*/ 1628261 w 3327364"/>
              <a:gd name="connsiteY31" fmla="*/ 420642 h 43143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327364" h="4314324">
                <a:moveTo>
                  <a:pt x="1708069" y="1350005"/>
                </a:moveTo>
                <a:cubicBezTo>
                  <a:pt x="1690047" y="1393769"/>
                  <a:pt x="1687474" y="1450406"/>
                  <a:pt x="1630836" y="1452982"/>
                </a:cubicBezTo>
                <a:cubicBezTo>
                  <a:pt x="1571624" y="1452982"/>
                  <a:pt x="1576772" y="1393769"/>
                  <a:pt x="1558753" y="1357730"/>
                </a:cubicBezTo>
                <a:cubicBezTo>
                  <a:pt x="1491818" y="1391196"/>
                  <a:pt x="1455776" y="1465855"/>
                  <a:pt x="1473796" y="1540512"/>
                </a:cubicBezTo>
                <a:cubicBezTo>
                  <a:pt x="1491818" y="1617744"/>
                  <a:pt x="1563902" y="1674382"/>
                  <a:pt x="1641134" y="1671808"/>
                </a:cubicBezTo>
                <a:cubicBezTo>
                  <a:pt x="1723515" y="1671808"/>
                  <a:pt x="1790450" y="1612596"/>
                  <a:pt x="1805897" y="1532790"/>
                </a:cubicBezTo>
                <a:cubicBezTo>
                  <a:pt x="1818767" y="1455558"/>
                  <a:pt x="1780153" y="1380898"/>
                  <a:pt x="1708069" y="1350005"/>
                </a:cubicBezTo>
                <a:close/>
                <a:moveTo>
                  <a:pt x="1617963" y="546787"/>
                </a:moveTo>
                <a:cubicBezTo>
                  <a:pt x="1561326" y="680657"/>
                  <a:pt x="1602517" y="796507"/>
                  <a:pt x="1633409" y="917503"/>
                </a:cubicBezTo>
                <a:cubicBezTo>
                  <a:pt x="1661729" y="829973"/>
                  <a:pt x="1684898" y="742443"/>
                  <a:pt x="1702920" y="654913"/>
                </a:cubicBezTo>
                <a:cubicBezTo>
                  <a:pt x="1708069" y="624020"/>
                  <a:pt x="1702920" y="593127"/>
                  <a:pt x="1700344" y="551936"/>
                </a:cubicBezTo>
                <a:cubicBezTo>
                  <a:pt x="1666878" y="577680"/>
                  <a:pt x="1643707" y="585405"/>
                  <a:pt x="1617963" y="546787"/>
                </a:cubicBezTo>
                <a:close/>
                <a:moveTo>
                  <a:pt x="1628261" y="0"/>
                </a:moveTo>
                <a:lnTo>
                  <a:pt x="1705493" y="0"/>
                </a:lnTo>
                <a:lnTo>
                  <a:pt x="1705493" y="425791"/>
                </a:lnTo>
                <a:cubicBezTo>
                  <a:pt x="1705493" y="441235"/>
                  <a:pt x="1715791" y="461833"/>
                  <a:pt x="1726088" y="472131"/>
                </a:cubicBezTo>
                <a:cubicBezTo>
                  <a:pt x="1762130" y="503024"/>
                  <a:pt x="1777577" y="544211"/>
                  <a:pt x="1780153" y="587978"/>
                </a:cubicBezTo>
                <a:cubicBezTo>
                  <a:pt x="1787874" y="690955"/>
                  <a:pt x="1762130" y="786209"/>
                  <a:pt x="1731237" y="884034"/>
                </a:cubicBezTo>
                <a:cubicBezTo>
                  <a:pt x="1715791" y="930374"/>
                  <a:pt x="1700344" y="979289"/>
                  <a:pt x="1684898" y="1028204"/>
                </a:cubicBezTo>
                <a:cubicBezTo>
                  <a:pt x="1769855" y="1038499"/>
                  <a:pt x="1849660" y="1043651"/>
                  <a:pt x="1929469" y="1056522"/>
                </a:cubicBezTo>
                <a:cubicBezTo>
                  <a:pt x="2573072" y="1164647"/>
                  <a:pt x="3149742" y="1633191"/>
                  <a:pt x="3291333" y="2348878"/>
                </a:cubicBezTo>
                <a:cubicBezTo>
                  <a:pt x="3417481" y="2987334"/>
                  <a:pt x="3208952" y="3522812"/>
                  <a:pt x="2719813" y="3945017"/>
                </a:cubicBezTo>
                <a:cubicBezTo>
                  <a:pt x="2390288" y="4230775"/>
                  <a:pt x="1993828" y="4336328"/>
                  <a:pt x="1563902" y="4310584"/>
                </a:cubicBezTo>
                <a:cubicBezTo>
                  <a:pt x="1162293" y="4284839"/>
                  <a:pt x="807023" y="4143248"/>
                  <a:pt x="518689" y="3865211"/>
                </a:cubicBezTo>
                <a:cubicBezTo>
                  <a:pt x="163419" y="3525388"/>
                  <a:pt x="-16790" y="3105757"/>
                  <a:pt x="1230" y="2611469"/>
                </a:cubicBezTo>
                <a:cubicBezTo>
                  <a:pt x="26974" y="1934399"/>
                  <a:pt x="459476" y="1360303"/>
                  <a:pt x="1100507" y="1133754"/>
                </a:cubicBezTo>
                <a:cubicBezTo>
                  <a:pt x="1247247" y="1082266"/>
                  <a:pt x="1396563" y="1048800"/>
                  <a:pt x="1553604" y="1035926"/>
                </a:cubicBezTo>
                <a:cubicBezTo>
                  <a:pt x="1563902" y="1035926"/>
                  <a:pt x="1574199" y="1035926"/>
                  <a:pt x="1584497" y="1033351"/>
                </a:cubicBezTo>
                <a:cubicBezTo>
                  <a:pt x="1566475" y="956118"/>
                  <a:pt x="1540731" y="881461"/>
                  <a:pt x="1530433" y="806805"/>
                </a:cubicBezTo>
                <a:cubicBezTo>
                  <a:pt x="1520135" y="734721"/>
                  <a:pt x="1520135" y="662637"/>
                  <a:pt x="1525284" y="590554"/>
                </a:cubicBezTo>
                <a:cubicBezTo>
                  <a:pt x="1527860" y="536490"/>
                  <a:pt x="1561326" y="492723"/>
                  <a:pt x="1610241" y="464406"/>
                </a:cubicBezTo>
                <a:cubicBezTo>
                  <a:pt x="1620539" y="456684"/>
                  <a:pt x="1628261" y="436089"/>
                  <a:pt x="1628261" y="420642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5F566E4-AF7D-E42E-79BA-FFE2F6A43F2E}"/>
              </a:ext>
            </a:extLst>
          </p:cNvPr>
          <p:cNvSpPr txBox="1"/>
          <p:nvPr/>
        </p:nvSpPr>
        <p:spPr>
          <a:xfrm>
            <a:off x="1414737" y="1972336"/>
            <a:ext cx="282673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800" b="1" dirty="0"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AD894D2D-3C6F-E9CD-062F-FABE133ED109}"/>
              </a:ext>
            </a:extLst>
          </p:cNvPr>
          <p:cNvSpPr txBox="1"/>
          <p:nvPr/>
        </p:nvSpPr>
        <p:spPr>
          <a:xfrm>
            <a:off x="1433188" y="2573684"/>
            <a:ext cx="2880532" cy="89255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000" b="1" dirty="0">
                <a:solidFill>
                  <a:schemeClr val="bg1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69F0C128-62EA-406C-F81A-633812C33CE9}"/>
              </a:ext>
            </a:extLst>
          </p:cNvPr>
          <p:cNvSpPr txBox="1"/>
          <p:nvPr/>
        </p:nvSpPr>
        <p:spPr>
          <a:xfrm>
            <a:off x="2255672" y="3427692"/>
            <a:ext cx="114486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b="1" i="1" dirty="0">
                <a:latin typeface="Arial" panose="020B0604020202020204" pitchFamily="34" charset="0"/>
                <a:cs typeface="Arial" panose="020B0604020202020204" pitchFamily="34" charset="0"/>
              </a:rPr>
              <a:t>Deals</a:t>
            </a:r>
          </a:p>
        </p:txBody>
      </p:sp>
      <p:sp>
        <p:nvSpPr>
          <p:cNvPr id="14" name="Freeform 13">
            <a:extLst>
              <a:ext uri="{FF2B5EF4-FFF2-40B4-BE49-F238E27FC236}">
                <a16:creationId xmlns:a16="http://schemas.microsoft.com/office/drawing/2014/main" id="{93314421-CF4B-0527-877E-520050EDEB4F}"/>
              </a:ext>
            </a:extLst>
          </p:cNvPr>
          <p:cNvSpPr/>
          <p:nvPr/>
        </p:nvSpPr>
        <p:spPr>
          <a:xfrm>
            <a:off x="4432656" y="1589315"/>
            <a:ext cx="1092723" cy="533400"/>
          </a:xfrm>
          <a:custGeom>
            <a:avLst/>
            <a:gdLst>
              <a:gd name="connsiteX0" fmla="*/ 418405 w 573001"/>
              <a:gd name="connsiteY0" fmla="*/ 93471 h 279704"/>
              <a:gd name="connsiteX1" fmla="*/ 455990 w 573001"/>
              <a:gd name="connsiteY1" fmla="*/ 58773 h 279704"/>
              <a:gd name="connsiteX2" fmla="*/ 455990 w 573001"/>
              <a:gd name="connsiteY2" fmla="*/ 34697 h 279704"/>
              <a:gd name="connsiteX3" fmla="*/ 418405 w 573001"/>
              <a:gd name="connsiteY3" fmla="*/ 0 h 279704"/>
              <a:gd name="connsiteX4" fmla="*/ 380819 w 573001"/>
              <a:gd name="connsiteY4" fmla="*/ 34697 h 279704"/>
              <a:gd name="connsiteX5" fmla="*/ 380819 w 573001"/>
              <a:gd name="connsiteY5" fmla="*/ 58773 h 279704"/>
              <a:gd name="connsiteX6" fmla="*/ 418405 w 573001"/>
              <a:gd name="connsiteY6" fmla="*/ 93471 h 279704"/>
              <a:gd name="connsiteX7" fmla="*/ 409895 w 573001"/>
              <a:gd name="connsiteY7" fmla="*/ 36114 h 279704"/>
              <a:gd name="connsiteX8" fmla="*/ 418405 w 573001"/>
              <a:gd name="connsiteY8" fmla="*/ 26200 h 279704"/>
              <a:gd name="connsiteX9" fmla="*/ 426914 w 573001"/>
              <a:gd name="connsiteY9" fmla="*/ 36114 h 279704"/>
              <a:gd name="connsiteX10" fmla="*/ 426914 w 573001"/>
              <a:gd name="connsiteY10" fmla="*/ 58065 h 279704"/>
              <a:gd name="connsiteX11" fmla="*/ 418405 w 573001"/>
              <a:gd name="connsiteY11" fmla="*/ 67979 h 279704"/>
              <a:gd name="connsiteX12" fmla="*/ 409895 w 573001"/>
              <a:gd name="connsiteY12" fmla="*/ 58065 h 279704"/>
              <a:gd name="connsiteX13" fmla="*/ 409895 w 573001"/>
              <a:gd name="connsiteY13" fmla="*/ 36114 h 279704"/>
              <a:gd name="connsiteX14" fmla="*/ 534707 w 573001"/>
              <a:gd name="connsiteY14" fmla="*/ 1416 h 279704"/>
              <a:gd name="connsiteX15" fmla="*/ 449608 w 573001"/>
              <a:gd name="connsiteY15" fmla="*/ 179153 h 279704"/>
              <a:gd name="connsiteX16" fmla="*/ 418405 w 573001"/>
              <a:gd name="connsiteY16" fmla="*/ 179153 h 279704"/>
              <a:gd name="connsiteX17" fmla="*/ 503504 w 573001"/>
              <a:gd name="connsiteY17" fmla="*/ 1416 h 279704"/>
              <a:gd name="connsiteX18" fmla="*/ 534707 w 573001"/>
              <a:gd name="connsiteY18" fmla="*/ 1416 h 279704"/>
              <a:gd name="connsiteX19" fmla="*/ 534707 w 573001"/>
              <a:gd name="connsiteY19" fmla="*/ 87806 h 279704"/>
              <a:gd name="connsiteX20" fmla="*/ 497121 w 573001"/>
              <a:gd name="connsiteY20" fmla="*/ 122503 h 279704"/>
              <a:gd name="connsiteX21" fmla="*/ 497121 w 573001"/>
              <a:gd name="connsiteY21" fmla="*/ 146579 h 279704"/>
              <a:gd name="connsiteX22" fmla="*/ 534707 w 573001"/>
              <a:gd name="connsiteY22" fmla="*/ 181277 h 279704"/>
              <a:gd name="connsiteX23" fmla="*/ 572292 w 573001"/>
              <a:gd name="connsiteY23" fmla="*/ 146579 h 279704"/>
              <a:gd name="connsiteX24" fmla="*/ 572292 w 573001"/>
              <a:gd name="connsiteY24" fmla="*/ 122503 h 279704"/>
              <a:gd name="connsiteX25" fmla="*/ 534707 w 573001"/>
              <a:gd name="connsiteY25" fmla="*/ 87806 h 279704"/>
              <a:gd name="connsiteX26" fmla="*/ 543926 w 573001"/>
              <a:gd name="connsiteY26" fmla="*/ 145163 h 279704"/>
              <a:gd name="connsiteX27" fmla="*/ 535416 w 573001"/>
              <a:gd name="connsiteY27" fmla="*/ 155077 h 279704"/>
              <a:gd name="connsiteX28" fmla="*/ 526906 w 573001"/>
              <a:gd name="connsiteY28" fmla="*/ 145163 h 279704"/>
              <a:gd name="connsiteX29" fmla="*/ 526906 w 573001"/>
              <a:gd name="connsiteY29" fmla="*/ 123212 h 279704"/>
              <a:gd name="connsiteX30" fmla="*/ 535416 w 573001"/>
              <a:gd name="connsiteY30" fmla="*/ 113298 h 279704"/>
              <a:gd name="connsiteX31" fmla="*/ 543926 w 573001"/>
              <a:gd name="connsiteY31" fmla="*/ 123212 h 279704"/>
              <a:gd name="connsiteX32" fmla="*/ 543926 w 573001"/>
              <a:gd name="connsiteY32" fmla="*/ 145163 h 279704"/>
              <a:gd name="connsiteX33" fmla="*/ 411313 w 573001"/>
              <a:gd name="connsiteY33" fmla="*/ 198980 h 279704"/>
              <a:gd name="connsiteX34" fmla="*/ 389329 w 573001"/>
              <a:gd name="connsiteY34" fmla="*/ 207477 h 279704"/>
              <a:gd name="connsiteX35" fmla="*/ 381528 w 573001"/>
              <a:gd name="connsiteY35" fmla="*/ 238634 h 279704"/>
              <a:gd name="connsiteX36" fmla="*/ 389329 w 573001"/>
              <a:gd name="connsiteY36" fmla="*/ 269791 h 279704"/>
              <a:gd name="connsiteX37" fmla="*/ 411313 w 573001"/>
              <a:gd name="connsiteY37" fmla="*/ 278288 h 279704"/>
              <a:gd name="connsiteX38" fmla="*/ 433297 w 573001"/>
              <a:gd name="connsiteY38" fmla="*/ 269791 h 279704"/>
              <a:gd name="connsiteX39" fmla="*/ 441098 w 573001"/>
              <a:gd name="connsiteY39" fmla="*/ 238634 h 279704"/>
              <a:gd name="connsiteX40" fmla="*/ 433297 w 573001"/>
              <a:gd name="connsiteY40" fmla="*/ 207477 h 279704"/>
              <a:gd name="connsiteX41" fmla="*/ 411313 w 573001"/>
              <a:gd name="connsiteY41" fmla="*/ 198980 h 279704"/>
              <a:gd name="connsiteX42" fmla="*/ 419114 w 573001"/>
              <a:gd name="connsiteY42" fmla="*/ 257753 h 279704"/>
              <a:gd name="connsiteX43" fmla="*/ 411313 w 573001"/>
              <a:gd name="connsiteY43" fmla="*/ 261294 h 279704"/>
              <a:gd name="connsiteX44" fmla="*/ 403512 w 573001"/>
              <a:gd name="connsiteY44" fmla="*/ 257753 h 279704"/>
              <a:gd name="connsiteX45" fmla="*/ 400676 w 573001"/>
              <a:gd name="connsiteY45" fmla="*/ 238634 h 279704"/>
              <a:gd name="connsiteX46" fmla="*/ 403512 w 573001"/>
              <a:gd name="connsiteY46" fmla="*/ 219515 h 279704"/>
              <a:gd name="connsiteX47" fmla="*/ 411313 w 573001"/>
              <a:gd name="connsiteY47" fmla="*/ 215974 h 279704"/>
              <a:gd name="connsiteX48" fmla="*/ 419114 w 573001"/>
              <a:gd name="connsiteY48" fmla="*/ 219515 h 279704"/>
              <a:gd name="connsiteX49" fmla="*/ 421951 w 573001"/>
              <a:gd name="connsiteY49" fmla="*/ 238634 h 279704"/>
              <a:gd name="connsiteX50" fmla="*/ 419114 w 573001"/>
              <a:gd name="connsiteY50" fmla="*/ 257753 h 279704"/>
              <a:gd name="connsiteX51" fmla="*/ 454572 w 573001"/>
              <a:gd name="connsiteY51" fmla="*/ 199688 h 279704"/>
              <a:gd name="connsiteX52" fmla="*/ 507759 w 573001"/>
              <a:gd name="connsiteY52" fmla="*/ 199688 h 279704"/>
              <a:gd name="connsiteX53" fmla="*/ 507759 w 573001"/>
              <a:gd name="connsiteY53" fmla="*/ 216683 h 279704"/>
              <a:gd name="connsiteX54" fmla="*/ 473719 w 573001"/>
              <a:gd name="connsiteY54" fmla="*/ 216683 h 279704"/>
              <a:gd name="connsiteX55" fmla="*/ 473719 w 573001"/>
              <a:gd name="connsiteY55" fmla="*/ 230137 h 279704"/>
              <a:gd name="connsiteX56" fmla="*/ 502795 w 573001"/>
              <a:gd name="connsiteY56" fmla="*/ 230137 h 279704"/>
              <a:gd name="connsiteX57" fmla="*/ 502795 w 573001"/>
              <a:gd name="connsiteY57" fmla="*/ 247131 h 279704"/>
              <a:gd name="connsiteX58" fmla="*/ 473719 w 573001"/>
              <a:gd name="connsiteY58" fmla="*/ 247131 h 279704"/>
              <a:gd name="connsiteX59" fmla="*/ 473719 w 573001"/>
              <a:gd name="connsiteY59" fmla="*/ 277580 h 279704"/>
              <a:gd name="connsiteX60" fmla="*/ 454572 w 573001"/>
              <a:gd name="connsiteY60" fmla="*/ 277580 h 279704"/>
              <a:gd name="connsiteX61" fmla="*/ 454572 w 573001"/>
              <a:gd name="connsiteY61" fmla="*/ 199688 h 279704"/>
              <a:gd name="connsiteX62" fmla="*/ 519815 w 573001"/>
              <a:gd name="connsiteY62" fmla="*/ 199688 h 279704"/>
              <a:gd name="connsiteX63" fmla="*/ 573002 w 573001"/>
              <a:gd name="connsiteY63" fmla="*/ 199688 h 279704"/>
              <a:gd name="connsiteX64" fmla="*/ 573002 w 573001"/>
              <a:gd name="connsiteY64" fmla="*/ 216683 h 279704"/>
              <a:gd name="connsiteX65" fmla="*/ 538962 w 573001"/>
              <a:gd name="connsiteY65" fmla="*/ 216683 h 279704"/>
              <a:gd name="connsiteX66" fmla="*/ 538962 w 573001"/>
              <a:gd name="connsiteY66" fmla="*/ 230137 h 279704"/>
              <a:gd name="connsiteX67" fmla="*/ 568037 w 573001"/>
              <a:gd name="connsiteY67" fmla="*/ 230137 h 279704"/>
              <a:gd name="connsiteX68" fmla="*/ 568037 w 573001"/>
              <a:gd name="connsiteY68" fmla="*/ 247131 h 279704"/>
              <a:gd name="connsiteX69" fmla="*/ 538962 w 573001"/>
              <a:gd name="connsiteY69" fmla="*/ 247131 h 279704"/>
              <a:gd name="connsiteX70" fmla="*/ 538962 w 573001"/>
              <a:gd name="connsiteY70" fmla="*/ 277580 h 279704"/>
              <a:gd name="connsiteX71" fmla="*/ 519815 w 573001"/>
              <a:gd name="connsiteY71" fmla="*/ 277580 h 279704"/>
              <a:gd name="connsiteX72" fmla="*/ 519815 w 573001"/>
              <a:gd name="connsiteY72" fmla="*/ 199688 h 279704"/>
              <a:gd name="connsiteX73" fmla="*/ 338269 w 573001"/>
              <a:gd name="connsiteY73" fmla="*/ 112590 h 279704"/>
              <a:gd name="connsiteX74" fmla="*/ 363090 w 573001"/>
              <a:gd name="connsiteY74" fmla="*/ 184818 h 279704"/>
              <a:gd name="connsiteX75" fmla="*/ 338269 w 573001"/>
              <a:gd name="connsiteY75" fmla="*/ 256337 h 279704"/>
              <a:gd name="connsiteX76" fmla="*/ 275154 w 573001"/>
              <a:gd name="connsiteY76" fmla="*/ 279705 h 279704"/>
              <a:gd name="connsiteX77" fmla="*/ 210620 w 573001"/>
              <a:gd name="connsiteY77" fmla="*/ 256337 h 279704"/>
              <a:gd name="connsiteX78" fmla="*/ 187218 w 573001"/>
              <a:gd name="connsiteY78" fmla="*/ 195439 h 279704"/>
              <a:gd name="connsiteX79" fmla="*/ 249624 w 573001"/>
              <a:gd name="connsiteY79" fmla="*/ 195439 h 279704"/>
              <a:gd name="connsiteX80" fmla="*/ 275154 w 573001"/>
              <a:gd name="connsiteY80" fmla="*/ 223764 h 279704"/>
              <a:gd name="connsiteX81" fmla="*/ 292883 w 573001"/>
              <a:gd name="connsiteY81" fmla="*/ 216683 h 279704"/>
              <a:gd name="connsiteX82" fmla="*/ 300684 w 573001"/>
              <a:gd name="connsiteY82" fmla="*/ 184818 h 279704"/>
              <a:gd name="connsiteX83" fmla="*/ 275154 w 573001"/>
              <a:gd name="connsiteY83" fmla="*/ 146579 h 279704"/>
              <a:gd name="connsiteX84" fmla="*/ 249624 w 573001"/>
              <a:gd name="connsiteY84" fmla="*/ 165698 h 279704"/>
              <a:gd name="connsiteX85" fmla="*/ 192182 w 573001"/>
              <a:gd name="connsiteY85" fmla="*/ 165698 h 279704"/>
              <a:gd name="connsiteX86" fmla="*/ 192182 w 573001"/>
              <a:gd name="connsiteY86" fmla="*/ 6373 h 279704"/>
              <a:gd name="connsiteX87" fmla="*/ 357417 w 573001"/>
              <a:gd name="connsiteY87" fmla="*/ 6373 h 279704"/>
              <a:gd name="connsiteX88" fmla="*/ 357417 w 573001"/>
              <a:gd name="connsiteY88" fmla="*/ 62314 h 279704"/>
              <a:gd name="connsiteX89" fmla="*/ 248915 w 573001"/>
              <a:gd name="connsiteY89" fmla="*/ 62314 h 279704"/>
              <a:gd name="connsiteX90" fmla="*/ 248915 w 573001"/>
              <a:gd name="connsiteY90" fmla="*/ 104092 h 279704"/>
              <a:gd name="connsiteX91" fmla="*/ 285792 w 573001"/>
              <a:gd name="connsiteY91" fmla="*/ 93471 h 279704"/>
              <a:gd name="connsiteX92" fmla="*/ 338269 w 573001"/>
              <a:gd name="connsiteY92" fmla="*/ 112590 h 279704"/>
              <a:gd name="connsiteX93" fmla="*/ 709 w 573001"/>
              <a:gd name="connsiteY93" fmla="*/ 5665 h 279704"/>
              <a:gd name="connsiteX94" fmla="*/ 186509 w 573001"/>
              <a:gd name="connsiteY94" fmla="*/ 5665 h 279704"/>
              <a:gd name="connsiteX95" fmla="*/ 186509 w 573001"/>
              <a:gd name="connsiteY95" fmla="*/ 61606 h 279704"/>
              <a:gd name="connsiteX96" fmla="*/ 102119 w 573001"/>
              <a:gd name="connsiteY96" fmla="*/ 276164 h 279704"/>
              <a:gd name="connsiteX97" fmla="*/ 33330 w 573001"/>
              <a:gd name="connsiteY97" fmla="*/ 276164 h 279704"/>
              <a:gd name="connsiteX98" fmla="*/ 117720 w 573001"/>
              <a:gd name="connsiteY98" fmla="*/ 61606 h 279704"/>
              <a:gd name="connsiteX99" fmla="*/ 59569 w 573001"/>
              <a:gd name="connsiteY99" fmla="*/ 61606 h 279704"/>
              <a:gd name="connsiteX100" fmla="*/ 59569 w 573001"/>
              <a:gd name="connsiteY100" fmla="*/ 104092 h 279704"/>
              <a:gd name="connsiteX101" fmla="*/ 0 w 573001"/>
              <a:gd name="connsiteY101" fmla="*/ 104092 h 279704"/>
              <a:gd name="connsiteX102" fmla="*/ 0 w 573001"/>
              <a:gd name="connsiteY102" fmla="*/ 495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73001" h="279704">
                <a:moveTo>
                  <a:pt x="418405" y="93471"/>
                </a:moveTo>
                <a:cubicBezTo>
                  <a:pt x="438261" y="93471"/>
                  <a:pt x="455990" y="82141"/>
                  <a:pt x="455990" y="58773"/>
                </a:cubicBezTo>
                <a:lnTo>
                  <a:pt x="455990" y="34697"/>
                </a:lnTo>
                <a:cubicBezTo>
                  <a:pt x="455990" y="10622"/>
                  <a:pt x="438261" y="0"/>
                  <a:pt x="418405" y="0"/>
                </a:cubicBezTo>
                <a:cubicBezTo>
                  <a:pt x="398548" y="0"/>
                  <a:pt x="380819" y="11330"/>
                  <a:pt x="380819" y="34697"/>
                </a:cubicBezTo>
                <a:lnTo>
                  <a:pt x="380819" y="58773"/>
                </a:lnTo>
                <a:cubicBezTo>
                  <a:pt x="380819" y="82849"/>
                  <a:pt x="398548" y="93471"/>
                  <a:pt x="418405" y="93471"/>
                </a:cubicBezTo>
                <a:close/>
                <a:moveTo>
                  <a:pt x="409895" y="36114"/>
                </a:moveTo>
                <a:cubicBezTo>
                  <a:pt x="409895" y="29033"/>
                  <a:pt x="413441" y="26200"/>
                  <a:pt x="418405" y="26200"/>
                </a:cubicBezTo>
                <a:cubicBezTo>
                  <a:pt x="423369" y="26200"/>
                  <a:pt x="426914" y="29033"/>
                  <a:pt x="426914" y="36114"/>
                </a:cubicBezTo>
                <a:lnTo>
                  <a:pt x="426914" y="58065"/>
                </a:lnTo>
                <a:cubicBezTo>
                  <a:pt x="426914" y="65146"/>
                  <a:pt x="423369" y="67979"/>
                  <a:pt x="418405" y="67979"/>
                </a:cubicBezTo>
                <a:cubicBezTo>
                  <a:pt x="413441" y="67979"/>
                  <a:pt x="409895" y="65146"/>
                  <a:pt x="409895" y="58065"/>
                </a:cubicBezTo>
                <a:lnTo>
                  <a:pt x="409895" y="36114"/>
                </a:lnTo>
                <a:close/>
                <a:moveTo>
                  <a:pt x="534707" y="1416"/>
                </a:moveTo>
                <a:lnTo>
                  <a:pt x="449608" y="179153"/>
                </a:lnTo>
                <a:lnTo>
                  <a:pt x="418405" y="179153"/>
                </a:lnTo>
                <a:lnTo>
                  <a:pt x="503504" y="1416"/>
                </a:lnTo>
                <a:lnTo>
                  <a:pt x="534707" y="1416"/>
                </a:lnTo>
                <a:close/>
                <a:moveTo>
                  <a:pt x="534707" y="87806"/>
                </a:moveTo>
                <a:cubicBezTo>
                  <a:pt x="514850" y="87806"/>
                  <a:pt x="497121" y="99136"/>
                  <a:pt x="497121" y="122503"/>
                </a:cubicBezTo>
                <a:lnTo>
                  <a:pt x="497121" y="146579"/>
                </a:lnTo>
                <a:cubicBezTo>
                  <a:pt x="497121" y="170655"/>
                  <a:pt x="514850" y="181277"/>
                  <a:pt x="534707" y="181277"/>
                </a:cubicBezTo>
                <a:cubicBezTo>
                  <a:pt x="554563" y="181277"/>
                  <a:pt x="572292" y="169947"/>
                  <a:pt x="572292" y="146579"/>
                </a:cubicBezTo>
                <a:lnTo>
                  <a:pt x="572292" y="122503"/>
                </a:lnTo>
                <a:cubicBezTo>
                  <a:pt x="572292" y="98428"/>
                  <a:pt x="554563" y="87806"/>
                  <a:pt x="534707" y="87806"/>
                </a:cubicBezTo>
                <a:close/>
                <a:moveTo>
                  <a:pt x="543926" y="145163"/>
                </a:moveTo>
                <a:cubicBezTo>
                  <a:pt x="543926" y="152244"/>
                  <a:pt x="540380" y="155077"/>
                  <a:pt x="535416" y="155077"/>
                </a:cubicBezTo>
                <a:cubicBezTo>
                  <a:pt x="530452" y="155077"/>
                  <a:pt x="526906" y="152244"/>
                  <a:pt x="526906" y="145163"/>
                </a:cubicBezTo>
                <a:lnTo>
                  <a:pt x="526906" y="123212"/>
                </a:lnTo>
                <a:cubicBezTo>
                  <a:pt x="526906" y="116130"/>
                  <a:pt x="530452" y="113298"/>
                  <a:pt x="535416" y="113298"/>
                </a:cubicBezTo>
                <a:cubicBezTo>
                  <a:pt x="540380" y="113298"/>
                  <a:pt x="543926" y="116130"/>
                  <a:pt x="543926" y="123212"/>
                </a:cubicBezTo>
                <a:lnTo>
                  <a:pt x="543926" y="145163"/>
                </a:lnTo>
                <a:close/>
                <a:moveTo>
                  <a:pt x="411313" y="198980"/>
                </a:moveTo>
                <a:cubicBezTo>
                  <a:pt x="402094" y="198980"/>
                  <a:pt x="395002" y="201812"/>
                  <a:pt x="389329" y="207477"/>
                </a:cubicBezTo>
                <a:cubicBezTo>
                  <a:pt x="380819" y="215974"/>
                  <a:pt x="381528" y="226596"/>
                  <a:pt x="381528" y="238634"/>
                </a:cubicBezTo>
                <a:cubicBezTo>
                  <a:pt x="381528" y="250672"/>
                  <a:pt x="381528" y="261294"/>
                  <a:pt x="389329" y="269791"/>
                </a:cubicBezTo>
                <a:cubicBezTo>
                  <a:pt x="395002" y="275456"/>
                  <a:pt x="401385" y="278288"/>
                  <a:pt x="411313" y="278288"/>
                </a:cubicBezTo>
                <a:cubicBezTo>
                  <a:pt x="421241" y="278288"/>
                  <a:pt x="427624" y="275456"/>
                  <a:pt x="433297" y="269791"/>
                </a:cubicBezTo>
                <a:cubicBezTo>
                  <a:pt x="441807" y="261294"/>
                  <a:pt x="441098" y="250672"/>
                  <a:pt x="441098" y="238634"/>
                </a:cubicBezTo>
                <a:cubicBezTo>
                  <a:pt x="441098" y="226596"/>
                  <a:pt x="441098" y="215974"/>
                  <a:pt x="433297" y="207477"/>
                </a:cubicBezTo>
                <a:cubicBezTo>
                  <a:pt x="427624" y="201812"/>
                  <a:pt x="421241" y="198980"/>
                  <a:pt x="411313" y="198980"/>
                </a:cubicBezTo>
                <a:close/>
                <a:moveTo>
                  <a:pt x="419114" y="257753"/>
                </a:moveTo>
                <a:cubicBezTo>
                  <a:pt x="417695" y="259877"/>
                  <a:pt x="414859" y="261294"/>
                  <a:pt x="411313" y="261294"/>
                </a:cubicBezTo>
                <a:cubicBezTo>
                  <a:pt x="407767" y="261294"/>
                  <a:pt x="404931" y="259877"/>
                  <a:pt x="403512" y="257753"/>
                </a:cubicBezTo>
                <a:cubicBezTo>
                  <a:pt x="402094" y="255629"/>
                  <a:pt x="400676" y="252796"/>
                  <a:pt x="400676" y="238634"/>
                </a:cubicBezTo>
                <a:cubicBezTo>
                  <a:pt x="400676" y="224472"/>
                  <a:pt x="402094" y="221639"/>
                  <a:pt x="403512" y="219515"/>
                </a:cubicBezTo>
                <a:cubicBezTo>
                  <a:pt x="404931" y="217391"/>
                  <a:pt x="407767" y="215974"/>
                  <a:pt x="411313" y="215974"/>
                </a:cubicBezTo>
                <a:cubicBezTo>
                  <a:pt x="414859" y="215974"/>
                  <a:pt x="417695" y="217391"/>
                  <a:pt x="419114" y="219515"/>
                </a:cubicBezTo>
                <a:cubicBezTo>
                  <a:pt x="420532" y="221639"/>
                  <a:pt x="421951" y="224472"/>
                  <a:pt x="421951" y="238634"/>
                </a:cubicBezTo>
                <a:cubicBezTo>
                  <a:pt x="421951" y="252796"/>
                  <a:pt x="420532" y="255629"/>
                  <a:pt x="419114" y="257753"/>
                </a:cubicBezTo>
                <a:close/>
                <a:moveTo>
                  <a:pt x="454572" y="199688"/>
                </a:moveTo>
                <a:lnTo>
                  <a:pt x="507759" y="199688"/>
                </a:lnTo>
                <a:lnTo>
                  <a:pt x="507759" y="216683"/>
                </a:lnTo>
                <a:lnTo>
                  <a:pt x="473719" y="216683"/>
                </a:lnTo>
                <a:lnTo>
                  <a:pt x="473719" y="230137"/>
                </a:lnTo>
                <a:lnTo>
                  <a:pt x="502795" y="230137"/>
                </a:lnTo>
                <a:lnTo>
                  <a:pt x="502795" y="247131"/>
                </a:lnTo>
                <a:lnTo>
                  <a:pt x="473719" y="247131"/>
                </a:lnTo>
                <a:lnTo>
                  <a:pt x="473719" y="277580"/>
                </a:lnTo>
                <a:lnTo>
                  <a:pt x="454572" y="277580"/>
                </a:lnTo>
                <a:lnTo>
                  <a:pt x="454572" y="199688"/>
                </a:lnTo>
                <a:close/>
                <a:moveTo>
                  <a:pt x="519815" y="199688"/>
                </a:moveTo>
                <a:lnTo>
                  <a:pt x="573002" y="199688"/>
                </a:lnTo>
                <a:lnTo>
                  <a:pt x="573002" y="216683"/>
                </a:lnTo>
                <a:lnTo>
                  <a:pt x="538962" y="216683"/>
                </a:lnTo>
                <a:lnTo>
                  <a:pt x="538962" y="230137"/>
                </a:lnTo>
                <a:lnTo>
                  <a:pt x="568037" y="230137"/>
                </a:lnTo>
                <a:lnTo>
                  <a:pt x="568037" y="247131"/>
                </a:lnTo>
                <a:lnTo>
                  <a:pt x="538962" y="247131"/>
                </a:lnTo>
                <a:lnTo>
                  <a:pt x="538962" y="277580"/>
                </a:lnTo>
                <a:lnTo>
                  <a:pt x="519815" y="277580"/>
                </a:lnTo>
                <a:lnTo>
                  <a:pt x="519815" y="199688"/>
                </a:lnTo>
                <a:close/>
                <a:moveTo>
                  <a:pt x="338269" y="112590"/>
                </a:moveTo>
                <a:cubicBezTo>
                  <a:pt x="360254" y="134541"/>
                  <a:pt x="363090" y="159325"/>
                  <a:pt x="363090" y="184818"/>
                </a:cubicBezTo>
                <a:cubicBezTo>
                  <a:pt x="363090" y="210309"/>
                  <a:pt x="358126" y="236510"/>
                  <a:pt x="338269" y="256337"/>
                </a:cubicBezTo>
                <a:cubicBezTo>
                  <a:pt x="326214" y="268375"/>
                  <a:pt x="305648" y="279705"/>
                  <a:pt x="275154" y="279705"/>
                </a:cubicBezTo>
                <a:cubicBezTo>
                  <a:pt x="244660" y="279705"/>
                  <a:pt x="222676" y="267667"/>
                  <a:pt x="210620" y="256337"/>
                </a:cubicBezTo>
                <a:cubicBezTo>
                  <a:pt x="191473" y="237218"/>
                  <a:pt x="188637" y="214558"/>
                  <a:pt x="187218" y="195439"/>
                </a:cubicBezTo>
                <a:lnTo>
                  <a:pt x="249624" y="195439"/>
                </a:lnTo>
                <a:cubicBezTo>
                  <a:pt x="251752" y="213142"/>
                  <a:pt x="258844" y="223764"/>
                  <a:pt x="275154" y="223764"/>
                </a:cubicBezTo>
                <a:cubicBezTo>
                  <a:pt x="291465" y="223764"/>
                  <a:pt x="287919" y="221639"/>
                  <a:pt x="292883" y="216683"/>
                </a:cubicBezTo>
                <a:cubicBezTo>
                  <a:pt x="298556" y="211018"/>
                  <a:pt x="300684" y="201104"/>
                  <a:pt x="300684" y="184818"/>
                </a:cubicBezTo>
                <a:cubicBezTo>
                  <a:pt x="300684" y="155077"/>
                  <a:pt x="290046" y="146579"/>
                  <a:pt x="275154" y="146579"/>
                </a:cubicBezTo>
                <a:cubicBezTo>
                  <a:pt x="260262" y="146579"/>
                  <a:pt x="252461" y="158617"/>
                  <a:pt x="249624" y="165698"/>
                </a:cubicBezTo>
                <a:lnTo>
                  <a:pt x="192182" y="165698"/>
                </a:lnTo>
                <a:lnTo>
                  <a:pt x="192182" y="6373"/>
                </a:lnTo>
                <a:lnTo>
                  <a:pt x="357417" y="6373"/>
                </a:lnTo>
                <a:lnTo>
                  <a:pt x="357417" y="62314"/>
                </a:lnTo>
                <a:lnTo>
                  <a:pt x="248915" y="62314"/>
                </a:lnTo>
                <a:lnTo>
                  <a:pt x="248915" y="104092"/>
                </a:lnTo>
                <a:cubicBezTo>
                  <a:pt x="254588" y="99844"/>
                  <a:pt x="268772" y="93471"/>
                  <a:pt x="285792" y="93471"/>
                </a:cubicBezTo>
                <a:cubicBezTo>
                  <a:pt x="302811" y="93471"/>
                  <a:pt x="327632" y="101260"/>
                  <a:pt x="338269" y="112590"/>
                </a:cubicBezTo>
                <a:close/>
                <a:moveTo>
                  <a:pt x="709" y="5665"/>
                </a:moveTo>
                <a:lnTo>
                  <a:pt x="186509" y="5665"/>
                </a:lnTo>
                <a:lnTo>
                  <a:pt x="186509" y="61606"/>
                </a:lnTo>
                <a:lnTo>
                  <a:pt x="102119" y="276164"/>
                </a:lnTo>
                <a:lnTo>
                  <a:pt x="33330" y="276164"/>
                </a:lnTo>
                <a:lnTo>
                  <a:pt x="117720" y="61606"/>
                </a:lnTo>
                <a:lnTo>
                  <a:pt x="59569" y="61606"/>
                </a:lnTo>
                <a:lnTo>
                  <a:pt x="59569" y="104092"/>
                </a:lnTo>
                <a:lnTo>
                  <a:pt x="0" y="104092"/>
                </a:lnTo>
                <a:lnTo>
                  <a:pt x="0" y="4957"/>
                </a:ln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116497372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0C061948-C25F-2D1B-6A6F-60FECC81AC9B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78DC4DB1-13AD-AA18-B2E9-C460FDB6378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F0BA56A8-19B3-54A0-59A3-485A217EC87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21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F0316E76-6B0D-44C2-B972-C222BB76DA4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Content Placeholder 5">
            <a:extLst>
              <a:ext uri="{FF2B5EF4-FFF2-40B4-BE49-F238E27FC236}">
                <a16:creationId xmlns:a16="http://schemas.microsoft.com/office/drawing/2014/main" id="{9AF1EC2A-C670-9700-7B44-70DF71C827A0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 fontScale="925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  <a:p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601865100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C7A9DB80-7AE0-9B46-CB3F-B07351B5952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8F45F341-EABB-0CFA-3BA7-A5E3CAC1690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27F8D345-1FA3-DEAC-9725-435BF9CD462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22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E422FB0D-460D-5782-E36C-60CFAD925DC8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fontScale="850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77A20638-C169-C623-B3E0-0B5CFA6EED9C}"/>
              </a:ext>
            </a:extLst>
          </p:cNvPr>
          <p:cNvSpPr/>
          <p:nvPr/>
        </p:nvSpPr>
        <p:spPr>
          <a:xfrm>
            <a:off x="1729789" y="515157"/>
            <a:ext cx="3157380" cy="2913843"/>
          </a:xfrm>
          <a:custGeom>
            <a:avLst/>
            <a:gdLst>
              <a:gd name="connsiteX0" fmla="*/ 1486401 w 1550225"/>
              <a:gd name="connsiteY0" fmla="*/ 361402 h 1430652"/>
              <a:gd name="connsiteX1" fmla="*/ 1064450 w 1550225"/>
              <a:gd name="connsiteY1" fmla="*/ 361402 h 1430652"/>
              <a:gd name="connsiteX2" fmla="*/ 1131111 w 1550225"/>
              <a:gd name="connsiteY2" fmla="*/ 339450 h 1430652"/>
              <a:gd name="connsiteX3" fmla="*/ 1230394 w 1550225"/>
              <a:gd name="connsiteY3" fmla="*/ 270763 h 1430652"/>
              <a:gd name="connsiteX4" fmla="*/ 1120474 w 1550225"/>
              <a:gd name="connsiteY4" fmla="*/ 308293 h 1430652"/>
              <a:gd name="connsiteX5" fmla="*/ 948148 w 1550225"/>
              <a:gd name="connsiteY5" fmla="*/ 341575 h 1430652"/>
              <a:gd name="connsiteX6" fmla="*/ 1125438 w 1550225"/>
              <a:gd name="connsiteY6" fmla="*/ 185082 h 1430652"/>
              <a:gd name="connsiteX7" fmla="*/ 1063032 w 1550225"/>
              <a:gd name="connsiteY7" fmla="*/ 10886 h 1430652"/>
              <a:gd name="connsiteX8" fmla="*/ 899216 w 1550225"/>
              <a:gd name="connsiteY8" fmla="*/ 59746 h 1430652"/>
              <a:gd name="connsiteX9" fmla="*/ 777949 w 1550225"/>
              <a:gd name="connsiteY9" fmla="*/ 362110 h 1430652"/>
              <a:gd name="connsiteX10" fmla="*/ 773694 w 1550225"/>
              <a:gd name="connsiteY10" fmla="*/ 362110 h 1430652"/>
              <a:gd name="connsiteX11" fmla="*/ 652428 w 1550225"/>
              <a:gd name="connsiteY11" fmla="*/ 59746 h 1430652"/>
              <a:gd name="connsiteX12" fmla="*/ 488612 w 1550225"/>
              <a:gd name="connsiteY12" fmla="*/ 10886 h 1430652"/>
              <a:gd name="connsiteX13" fmla="*/ 426206 w 1550225"/>
              <a:gd name="connsiteY13" fmla="*/ 185082 h 1430652"/>
              <a:gd name="connsiteX14" fmla="*/ 603496 w 1550225"/>
              <a:gd name="connsiteY14" fmla="*/ 341575 h 1430652"/>
              <a:gd name="connsiteX15" fmla="*/ 431170 w 1550225"/>
              <a:gd name="connsiteY15" fmla="*/ 308293 h 1430652"/>
              <a:gd name="connsiteX16" fmla="*/ 321250 w 1550225"/>
              <a:gd name="connsiteY16" fmla="*/ 270763 h 1430652"/>
              <a:gd name="connsiteX17" fmla="*/ 420532 w 1550225"/>
              <a:gd name="connsiteY17" fmla="*/ 339450 h 1430652"/>
              <a:gd name="connsiteX18" fmla="*/ 487193 w 1550225"/>
              <a:gd name="connsiteY18" fmla="*/ 361402 h 1430652"/>
              <a:gd name="connsiteX19" fmla="*/ 65243 w 1550225"/>
              <a:gd name="connsiteY19" fmla="*/ 361402 h 1430652"/>
              <a:gd name="connsiteX20" fmla="*/ 0 w 1550225"/>
              <a:gd name="connsiteY20" fmla="*/ 426548 h 1430652"/>
              <a:gd name="connsiteX21" fmla="*/ 0 w 1550225"/>
              <a:gd name="connsiteY21" fmla="*/ 1365506 h 1430652"/>
              <a:gd name="connsiteX22" fmla="*/ 65243 w 1550225"/>
              <a:gd name="connsiteY22" fmla="*/ 1430652 h 1430652"/>
              <a:gd name="connsiteX23" fmla="*/ 186509 w 1550225"/>
              <a:gd name="connsiteY23" fmla="*/ 1430652 h 1430652"/>
              <a:gd name="connsiteX24" fmla="*/ 186509 w 1550225"/>
              <a:gd name="connsiteY24" fmla="*/ 1388166 h 1430652"/>
              <a:gd name="connsiteX25" fmla="*/ 65243 w 1550225"/>
              <a:gd name="connsiteY25" fmla="*/ 1388166 h 1430652"/>
              <a:gd name="connsiteX26" fmla="*/ 42550 w 1550225"/>
              <a:gd name="connsiteY26" fmla="*/ 1365506 h 1430652"/>
              <a:gd name="connsiteX27" fmla="*/ 42550 w 1550225"/>
              <a:gd name="connsiteY27" fmla="*/ 426548 h 1430652"/>
              <a:gd name="connsiteX28" fmla="*/ 65243 w 1550225"/>
              <a:gd name="connsiteY28" fmla="*/ 403889 h 1430652"/>
              <a:gd name="connsiteX29" fmla="*/ 1484982 w 1550225"/>
              <a:gd name="connsiteY29" fmla="*/ 403889 h 1430652"/>
              <a:gd name="connsiteX30" fmla="*/ 1507676 w 1550225"/>
              <a:gd name="connsiteY30" fmla="*/ 426548 h 1430652"/>
              <a:gd name="connsiteX31" fmla="*/ 1507676 w 1550225"/>
              <a:gd name="connsiteY31" fmla="*/ 1365506 h 1430652"/>
              <a:gd name="connsiteX32" fmla="*/ 1484982 w 1550225"/>
              <a:gd name="connsiteY32" fmla="*/ 1388166 h 1430652"/>
              <a:gd name="connsiteX33" fmla="*/ 1343859 w 1550225"/>
              <a:gd name="connsiteY33" fmla="*/ 1388166 h 1430652"/>
              <a:gd name="connsiteX34" fmla="*/ 1343859 w 1550225"/>
              <a:gd name="connsiteY34" fmla="*/ 1430652 h 1430652"/>
              <a:gd name="connsiteX35" fmla="*/ 1484982 w 1550225"/>
              <a:gd name="connsiteY35" fmla="*/ 1430652 h 1430652"/>
              <a:gd name="connsiteX36" fmla="*/ 1550225 w 1550225"/>
              <a:gd name="connsiteY36" fmla="*/ 1365506 h 1430652"/>
              <a:gd name="connsiteX37" fmla="*/ 1550225 w 1550225"/>
              <a:gd name="connsiteY37" fmla="*/ 426548 h 1430652"/>
              <a:gd name="connsiteX38" fmla="*/ 1484982 w 1550225"/>
              <a:gd name="connsiteY38" fmla="*/ 361402 h 1430652"/>
              <a:gd name="connsiteX39" fmla="*/ 975096 w 1550225"/>
              <a:gd name="connsiteY39" fmla="*/ 48416 h 1430652"/>
              <a:gd name="connsiteX40" fmla="*/ 1047430 w 1550225"/>
              <a:gd name="connsiteY40" fmla="*/ 48416 h 1430652"/>
              <a:gd name="connsiteX41" fmla="*/ 1088562 w 1550225"/>
              <a:gd name="connsiteY41" fmla="*/ 168087 h 1430652"/>
              <a:gd name="connsiteX42" fmla="*/ 1014100 w 1550225"/>
              <a:gd name="connsiteY42" fmla="*/ 266515 h 1430652"/>
              <a:gd name="connsiteX43" fmla="*/ 828300 w 1550225"/>
              <a:gd name="connsiteY43" fmla="*/ 360694 h 1430652"/>
              <a:gd name="connsiteX44" fmla="*/ 781495 w 1550225"/>
              <a:gd name="connsiteY44" fmla="*/ 360694 h 1430652"/>
              <a:gd name="connsiteX45" fmla="*/ 975096 w 1550225"/>
              <a:gd name="connsiteY45" fmla="*/ 48416 h 1430652"/>
              <a:gd name="connsiteX46" fmla="*/ 464500 w 1550225"/>
              <a:gd name="connsiteY46" fmla="*/ 168795 h 1430652"/>
              <a:gd name="connsiteX47" fmla="*/ 505631 w 1550225"/>
              <a:gd name="connsiteY47" fmla="*/ 49124 h 1430652"/>
              <a:gd name="connsiteX48" fmla="*/ 578675 w 1550225"/>
              <a:gd name="connsiteY48" fmla="*/ 49124 h 1430652"/>
              <a:gd name="connsiteX49" fmla="*/ 772276 w 1550225"/>
              <a:gd name="connsiteY49" fmla="*/ 361402 h 1430652"/>
              <a:gd name="connsiteX50" fmla="*/ 725471 w 1550225"/>
              <a:gd name="connsiteY50" fmla="*/ 361402 h 1430652"/>
              <a:gd name="connsiteX51" fmla="*/ 539671 w 1550225"/>
              <a:gd name="connsiteY51" fmla="*/ 267223 h 1430652"/>
              <a:gd name="connsiteX52" fmla="*/ 465209 w 1550225"/>
              <a:gd name="connsiteY52" fmla="*/ 168795 h 14306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</a:cxnLst>
            <a:rect l="l" t="t" r="r" b="b"/>
            <a:pathLst>
              <a:path w="1550225" h="1430652">
                <a:moveTo>
                  <a:pt x="1486401" y="361402"/>
                </a:moveTo>
                <a:lnTo>
                  <a:pt x="1064450" y="361402"/>
                </a:lnTo>
                <a:cubicBezTo>
                  <a:pt x="1087143" y="355029"/>
                  <a:pt x="1109127" y="347948"/>
                  <a:pt x="1131111" y="339450"/>
                </a:cubicBezTo>
                <a:cubicBezTo>
                  <a:pt x="1167987" y="323164"/>
                  <a:pt x="1206282" y="303337"/>
                  <a:pt x="1230394" y="270763"/>
                </a:cubicBezTo>
                <a:cubicBezTo>
                  <a:pt x="1195645" y="289174"/>
                  <a:pt x="1158059" y="298380"/>
                  <a:pt x="1120474" y="308293"/>
                </a:cubicBezTo>
                <a:cubicBezTo>
                  <a:pt x="1063741" y="321748"/>
                  <a:pt x="1006299" y="332369"/>
                  <a:pt x="948148" y="341575"/>
                </a:cubicBezTo>
                <a:cubicBezTo>
                  <a:pt x="1024028" y="311834"/>
                  <a:pt x="1089980" y="260850"/>
                  <a:pt x="1125438" y="185082"/>
                </a:cubicBezTo>
                <a:cubicBezTo>
                  <a:pt x="1155932" y="117103"/>
                  <a:pt x="1137494" y="40627"/>
                  <a:pt x="1063032" y="10886"/>
                </a:cubicBezTo>
                <a:cubicBezTo>
                  <a:pt x="998498" y="-16022"/>
                  <a:pt x="941765" y="9470"/>
                  <a:pt x="899216" y="59746"/>
                </a:cubicBezTo>
                <a:cubicBezTo>
                  <a:pt x="831136" y="141887"/>
                  <a:pt x="795678" y="257309"/>
                  <a:pt x="777949" y="362110"/>
                </a:cubicBezTo>
                <a:lnTo>
                  <a:pt x="773694" y="362110"/>
                </a:lnTo>
                <a:cubicBezTo>
                  <a:pt x="755965" y="258017"/>
                  <a:pt x="720507" y="141887"/>
                  <a:pt x="652428" y="59746"/>
                </a:cubicBezTo>
                <a:cubicBezTo>
                  <a:pt x="609878" y="10178"/>
                  <a:pt x="553145" y="-15314"/>
                  <a:pt x="488612" y="10886"/>
                </a:cubicBezTo>
                <a:cubicBezTo>
                  <a:pt x="414859" y="39919"/>
                  <a:pt x="395712" y="117103"/>
                  <a:pt x="426206" y="185082"/>
                </a:cubicBezTo>
                <a:cubicBezTo>
                  <a:pt x="462373" y="260850"/>
                  <a:pt x="528325" y="311834"/>
                  <a:pt x="603496" y="341575"/>
                </a:cubicBezTo>
                <a:cubicBezTo>
                  <a:pt x="546054" y="331661"/>
                  <a:pt x="487902" y="321748"/>
                  <a:pt x="431170" y="308293"/>
                </a:cubicBezTo>
                <a:cubicBezTo>
                  <a:pt x="393584" y="299088"/>
                  <a:pt x="355998" y="289174"/>
                  <a:pt x="321250" y="270763"/>
                </a:cubicBezTo>
                <a:cubicBezTo>
                  <a:pt x="345361" y="303337"/>
                  <a:pt x="383656" y="323164"/>
                  <a:pt x="420532" y="339450"/>
                </a:cubicBezTo>
                <a:cubicBezTo>
                  <a:pt x="442516" y="347948"/>
                  <a:pt x="464500" y="355737"/>
                  <a:pt x="487193" y="361402"/>
                </a:cubicBezTo>
                <a:lnTo>
                  <a:pt x="65243" y="361402"/>
                </a:lnTo>
                <a:cubicBezTo>
                  <a:pt x="29076" y="361402"/>
                  <a:pt x="0" y="390434"/>
                  <a:pt x="0" y="426548"/>
                </a:cubicBezTo>
                <a:lnTo>
                  <a:pt x="0" y="1365506"/>
                </a:lnTo>
                <a:cubicBezTo>
                  <a:pt x="0" y="1401620"/>
                  <a:pt x="29076" y="1430652"/>
                  <a:pt x="65243" y="1430652"/>
                </a:cubicBezTo>
                <a:lnTo>
                  <a:pt x="186509" y="1430652"/>
                </a:lnTo>
                <a:lnTo>
                  <a:pt x="186509" y="1388166"/>
                </a:lnTo>
                <a:lnTo>
                  <a:pt x="65243" y="1388166"/>
                </a:lnTo>
                <a:cubicBezTo>
                  <a:pt x="52478" y="1388166"/>
                  <a:pt x="42550" y="1377544"/>
                  <a:pt x="42550" y="1365506"/>
                </a:cubicBezTo>
                <a:lnTo>
                  <a:pt x="42550" y="426548"/>
                </a:lnTo>
                <a:cubicBezTo>
                  <a:pt x="42550" y="413802"/>
                  <a:pt x="53187" y="403889"/>
                  <a:pt x="65243" y="403889"/>
                </a:cubicBezTo>
                <a:lnTo>
                  <a:pt x="1484982" y="403889"/>
                </a:lnTo>
                <a:cubicBezTo>
                  <a:pt x="1497747" y="403889"/>
                  <a:pt x="1507676" y="414510"/>
                  <a:pt x="1507676" y="426548"/>
                </a:cubicBezTo>
                <a:lnTo>
                  <a:pt x="1507676" y="1365506"/>
                </a:lnTo>
                <a:cubicBezTo>
                  <a:pt x="1507676" y="1378252"/>
                  <a:pt x="1497038" y="1388166"/>
                  <a:pt x="1484982" y="1388166"/>
                </a:cubicBezTo>
                <a:lnTo>
                  <a:pt x="1343859" y="1388166"/>
                </a:lnTo>
                <a:lnTo>
                  <a:pt x="1343859" y="1430652"/>
                </a:lnTo>
                <a:lnTo>
                  <a:pt x="1484982" y="1430652"/>
                </a:lnTo>
                <a:cubicBezTo>
                  <a:pt x="1521149" y="1430652"/>
                  <a:pt x="1550225" y="1401620"/>
                  <a:pt x="1550225" y="1365506"/>
                </a:cubicBezTo>
                <a:lnTo>
                  <a:pt x="1550225" y="426548"/>
                </a:lnTo>
                <a:cubicBezTo>
                  <a:pt x="1550225" y="390434"/>
                  <a:pt x="1521149" y="361402"/>
                  <a:pt x="1484982" y="361402"/>
                </a:cubicBezTo>
                <a:close/>
                <a:moveTo>
                  <a:pt x="975096" y="48416"/>
                </a:moveTo>
                <a:cubicBezTo>
                  <a:pt x="998498" y="37794"/>
                  <a:pt x="1024737" y="38502"/>
                  <a:pt x="1047430" y="48416"/>
                </a:cubicBezTo>
                <a:cubicBezTo>
                  <a:pt x="1098490" y="69659"/>
                  <a:pt x="1108418" y="119935"/>
                  <a:pt x="1088562" y="168087"/>
                </a:cubicBezTo>
                <a:cubicBezTo>
                  <a:pt x="1073669" y="206325"/>
                  <a:pt x="1045303" y="238898"/>
                  <a:pt x="1014100" y="266515"/>
                </a:cubicBezTo>
                <a:cubicBezTo>
                  <a:pt x="960203" y="312542"/>
                  <a:pt x="895670" y="341575"/>
                  <a:pt x="828300" y="360694"/>
                </a:cubicBezTo>
                <a:lnTo>
                  <a:pt x="781495" y="360694"/>
                </a:lnTo>
                <a:cubicBezTo>
                  <a:pt x="819081" y="261558"/>
                  <a:pt x="883614" y="93027"/>
                  <a:pt x="975096" y="48416"/>
                </a:cubicBezTo>
                <a:close/>
                <a:moveTo>
                  <a:pt x="464500" y="168795"/>
                </a:moveTo>
                <a:cubicBezTo>
                  <a:pt x="444644" y="119935"/>
                  <a:pt x="454572" y="69659"/>
                  <a:pt x="505631" y="49124"/>
                </a:cubicBezTo>
                <a:cubicBezTo>
                  <a:pt x="529034" y="39210"/>
                  <a:pt x="554563" y="37794"/>
                  <a:pt x="578675" y="49124"/>
                </a:cubicBezTo>
                <a:cubicBezTo>
                  <a:pt x="670157" y="93735"/>
                  <a:pt x="734690" y="262266"/>
                  <a:pt x="772276" y="361402"/>
                </a:cubicBezTo>
                <a:lnTo>
                  <a:pt x="725471" y="361402"/>
                </a:lnTo>
                <a:cubicBezTo>
                  <a:pt x="657392" y="342283"/>
                  <a:pt x="593567" y="313250"/>
                  <a:pt x="539671" y="267223"/>
                </a:cubicBezTo>
                <a:cubicBezTo>
                  <a:pt x="508468" y="240315"/>
                  <a:pt x="480102" y="207741"/>
                  <a:pt x="465209" y="168795"/>
                </a:cubicBez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BBCC38E7-2E0A-BF7A-3F86-529BC68F63ED}"/>
              </a:ext>
            </a:extLst>
          </p:cNvPr>
          <p:cNvSpPr txBox="1"/>
          <p:nvPr/>
        </p:nvSpPr>
        <p:spPr>
          <a:xfrm>
            <a:off x="1882823" y="1641445"/>
            <a:ext cx="2826736" cy="92333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400" b="1" dirty="0">
                <a:solidFill>
                  <a:schemeClr val="accent6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800" b="1" dirty="0">
              <a:solidFill>
                <a:schemeClr val="accent6"/>
              </a:solidFill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4A32F5C4-45C5-5D7A-06AE-293123E63F14}"/>
              </a:ext>
            </a:extLst>
          </p:cNvPr>
          <p:cNvSpPr txBox="1"/>
          <p:nvPr/>
        </p:nvSpPr>
        <p:spPr>
          <a:xfrm>
            <a:off x="1901274" y="2242793"/>
            <a:ext cx="2880532" cy="89255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5000" b="1" dirty="0">
                <a:solidFill>
                  <a:schemeClr val="bg1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1BEC8619-4CC8-1A1E-76BB-503AF5BE14A0}"/>
              </a:ext>
            </a:extLst>
          </p:cNvPr>
          <p:cNvSpPr txBox="1"/>
          <p:nvPr/>
        </p:nvSpPr>
        <p:spPr>
          <a:xfrm>
            <a:off x="2723758" y="3096801"/>
            <a:ext cx="114486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b="1" i="1" dirty="0">
                <a:solidFill>
                  <a:schemeClr val="accent6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Deals</a:t>
            </a:r>
          </a:p>
        </p:txBody>
      </p:sp>
    </p:spTree>
    <p:extLst>
      <p:ext uri="{BB962C8B-B14F-4D97-AF65-F5344CB8AC3E}">
        <p14:creationId xmlns:p14="http://schemas.microsoft.com/office/powerpoint/2010/main" val="761762221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3BC531A3-2407-F2ED-73A1-F86ECAB0CB44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F82091B1-543D-FD35-6503-0E2CB29A3FC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02FE4D9A-227C-164B-418A-305BCF23E94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23</a:t>
            </a:fld>
            <a:endParaRPr lang="fr-FR"/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19A8B4AA-69A9-FD6B-053B-56610FCD2FB7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FC5D7F55-82D6-411B-17F3-D5D6441EDA19}"/>
              </a:ext>
            </a:extLst>
          </p:cNvPr>
          <p:cNvSpPr/>
          <p:nvPr/>
        </p:nvSpPr>
        <p:spPr>
          <a:xfrm>
            <a:off x="8316686" y="409950"/>
            <a:ext cx="2809724" cy="3652673"/>
          </a:xfrm>
          <a:custGeom>
            <a:avLst/>
            <a:gdLst>
              <a:gd name="connsiteX0" fmla="*/ 1134075 w 1135844"/>
              <a:gd name="connsiteY0" fmla="*/ 1365968 h 1476610"/>
              <a:gd name="connsiteX1" fmla="*/ 1125565 w 1135844"/>
              <a:gd name="connsiteY1" fmla="*/ 1310735 h 1476610"/>
              <a:gd name="connsiteX2" fmla="*/ 1084433 w 1135844"/>
              <a:gd name="connsiteY2" fmla="*/ 1044484 h 1476610"/>
              <a:gd name="connsiteX3" fmla="*/ 1042593 w 1135844"/>
              <a:gd name="connsiteY3" fmla="*/ 776110 h 1476610"/>
              <a:gd name="connsiteX4" fmla="*/ 1001462 w 1135844"/>
              <a:gd name="connsiteY4" fmla="*/ 510567 h 1476610"/>
              <a:gd name="connsiteX5" fmla="*/ 990824 w 1135844"/>
              <a:gd name="connsiteY5" fmla="*/ 444005 h 1476610"/>
              <a:gd name="connsiteX6" fmla="*/ 936219 w 1135844"/>
              <a:gd name="connsiteY6" fmla="*/ 444005 h 1476610"/>
              <a:gd name="connsiteX7" fmla="*/ 912107 w 1135844"/>
              <a:gd name="connsiteY7" fmla="*/ 444005 h 1476610"/>
              <a:gd name="connsiteX8" fmla="*/ 817789 w 1135844"/>
              <a:gd name="connsiteY8" fmla="*/ 444005 h 1476610"/>
              <a:gd name="connsiteX9" fmla="*/ 800060 w 1135844"/>
              <a:gd name="connsiteY9" fmla="*/ 281847 h 1476610"/>
              <a:gd name="connsiteX10" fmla="*/ 763893 w 1135844"/>
              <a:gd name="connsiteY10" fmla="*/ 146597 h 1476610"/>
              <a:gd name="connsiteX11" fmla="*/ 627025 w 1135844"/>
              <a:gd name="connsiteY11" fmla="*/ 41088 h 1476610"/>
              <a:gd name="connsiteX12" fmla="*/ 596531 w 1135844"/>
              <a:gd name="connsiteY12" fmla="*/ 26218 h 1476610"/>
              <a:gd name="connsiteX13" fmla="*/ 580220 w 1135844"/>
              <a:gd name="connsiteY13" fmla="*/ 14888 h 1476610"/>
              <a:gd name="connsiteX14" fmla="*/ 450444 w 1135844"/>
              <a:gd name="connsiteY14" fmla="*/ 17012 h 1476610"/>
              <a:gd name="connsiteX15" fmla="*/ 351161 w 1135844"/>
              <a:gd name="connsiteY15" fmla="*/ 118981 h 1476610"/>
              <a:gd name="connsiteX16" fmla="*/ 266062 w 1135844"/>
              <a:gd name="connsiteY16" fmla="*/ 375318 h 1476610"/>
              <a:gd name="connsiteX17" fmla="*/ 256843 w 1135844"/>
              <a:gd name="connsiteY17" fmla="*/ 438340 h 1476610"/>
              <a:gd name="connsiteX18" fmla="*/ 89481 w 1135844"/>
              <a:gd name="connsiteY18" fmla="*/ 438340 h 1476610"/>
              <a:gd name="connsiteX19" fmla="*/ 88063 w 1135844"/>
              <a:gd name="connsiteY19" fmla="*/ 448253 h 1476610"/>
              <a:gd name="connsiteX20" fmla="*/ 67497 w 1135844"/>
              <a:gd name="connsiteY20" fmla="*/ 669893 h 1476610"/>
              <a:gd name="connsiteX21" fmla="*/ 46931 w 1135844"/>
              <a:gd name="connsiteY21" fmla="*/ 881618 h 1476610"/>
              <a:gd name="connsiteX22" fmla="*/ 24947 w 1135844"/>
              <a:gd name="connsiteY22" fmla="*/ 1103258 h 1476610"/>
              <a:gd name="connsiteX23" fmla="*/ 10055 w 1135844"/>
              <a:gd name="connsiteY23" fmla="*/ 1251962 h 1476610"/>
              <a:gd name="connsiteX24" fmla="*/ 127 w 1135844"/>
              <a:gd name="connsiteY24" fmla="*/ 1350389 h 1476610"/>
              <a:gd name="connsiteX25" fmla="*/ 10055 w 1135844"/>
              <a:gd name="connsiteY25" fmla="*/ 1361719 h 1476610"/>
              <a:gd name="connsiteX26" fmla="*/ 76716 w 1135844"/>
              <a:gd name="connsiteY26" fmla="*/ 1370216 h 1476610"/>
              <a:gd name="connsiteX27" fmla="*/ 443352 w 1135844"/>
              <a:gd name="connsiteY27" fmla="*/ 1417660 h 1476610"/>
              <a:gd name="connsiteX28" fmla="*/ 881613 w 1135844"/>
              <a:gd name="connsiteY28" fmla="*/ 1476433 h 1476610"/>
              <a:gd name="connsiteX29" fmla="*/ 897924 w 1135844"/>
              <a:gd name="connsiteY29" fmla="*/ 1475725 h 1476610"/>
              <a:gd name="connsiteX30" fmla="*/ 975223 w 1135844"/>
              <a:gd name="connsiteY30" fmla="*/ 1443860 h 1476610"/>
              <a:gd name="connsiteX31" fmla="*/ 1126274 w 1135844"/>
              <a:gd name="connsiteY31" fmla="*/ 1380130 h 1476610"/>
              <a:gd name="connsiteX32" fmla="*/ 1135493 w 1135844"/>
              <a:gd name="connsiteY32" fmla="*/ 1364551 h 1476610"/>
              <a:gd name="connsiteX33" fmla="*/ 269608 w 1135844"/>
              <a:gd name="connsiteY33" fmla="*/ 547389 h 1476610"/>
              <a:gd name="connsiteX34" fmla="*/ 243369 w 1135844"/>
              <a:gd name="connsiteY34" fmla="*/ 530394 h 1476610"/>
              <a:gd name="connsiteX35" fmla="*/ 254715 w 1135844"/>
              <a:gd name="connsiteY35" fmla="*/ 500654 h 1476610"/>
              <a:gd name="connsiteX36" fmla="*/ 252588 w 1135844"/>
              <a:gd name="connsiteY36" fmla="*/ 511983 h 1476610"/>
              <a:gd name="connsiteX37" fmla="*/ 251170 w 1135844"/>
              <a:gd name="connsiteY37" fmla="*/ 522605 h 1476610"/>
              <a:gd name="connsiteX38" fmla="*/ 263225 w 1135844"/>
              <a:gd name="connsiteY38" fmla="*/ 538184 h 1476610"/>
              <a:gd name="connsiteX39" fmla="*/ 275990 w 1135844"/>
              <a:gd name="connsiteY39" fmla="*/ 533227 h 1476610"/>
              <a:gd name="connsiteX40" fmla="*/ 274572 w 1135844"/>
              <a:gd name="connsiteY40" fmla="*/ 512692 h 1476610"/>
              <a:gd name="connsiteX41" fmla="*/ 266062 w 1135844"/>
              <a:gd name="connsiteY41" fmla="*/ 501362 h 1476610"/>
              <a:gd name="connsiteX42" fmla="*/ 286628 w 1135844"/>
              <a:gd name="connsiteY42" fmla="*/ 526854 h 1476610"/>
              <a:gd name="connsiteX43" fmla="*/ 269608 w 1135844"/>
              <a:gd name="connsiteY43" fmla="*/ 547389 h 1476610"/>
              <a:gd name="connsiteX44" fmla="*/ 332723 w 1135844"/>
              <a:gd name="connsiteY44" fmla="*/ 432675 h 1476610"/>
              <a:gd name="connsiteX45" fmla="*/ 327050 w 1135844"/>
              <a:gd name="connsiteY45" fmla="*/ 439756 h 1476610"/>
              <a:gd name="connsiteX46" fmla="*/ 269608 w 1135844"/>
              <a:gd name="connsiteY46" fmla="*/ 439756 h 1476610"/>
              <a:gd name="connsiteX47" fmla="*/ 290883 w 1135844"/>
              <a:gd name="connsiteY47" fmla="*/ 322209 h 1476610"/>
              <a:gd name="connsiteX48" fmla="*/ 360380 w 1135844"/>
              <a:gd name="connsiteY48" fmla="*/ 131727 h 1476610"/>
              <a:gd name="connsiteX49" fmla="*/ 430587 w 1135844"/>
              <a:gd name="connsiteY49" fmla="*/ 47461 h 1476610"/>
              <a:gd name="connsiteX50" fmla="*/ 557527 w 1135844"/>
              <a:gd name="connsiteY50" fmla="*/ 21969 h 1476610"/>
              <a:gd name="connsiteX51" fmla="*/ 590858 w 1135844"/>
              <a:gd name="connsiteY51" fmla="*/ 38256 h 1476610"/>
              <a:gd name="connsiteX52" fmla="*/ 589439 w 1135844"/>
              <a:gd name="connsiteY52" fmla="*/ 42504 h 1476610"/>
              <a:gd name="connsiteX53" fmla="*/ 575965 w 1135844"/>
              <a:gd name="connsiteY53" fmla="*/ 41088 h 1476610"/>
              <a:gd name="connsiteX54" fmla="*/ 407185 w 1135844"/>
              <a:gd name="connsiteY54" fmla="*/ 107651 h 1476610"/>
              <a:gd name="connsiteX55" fmla="*/ 358253 w 1135844"/>
              <a:gd name="connsiteY55" fmla="*/ 227322 h 1476610"/>
              <a:gd name="connsiteX56" fmla="*/ 335560 w 1135844"/>
              <a:gd name="connsiteY56" fmla="*/ 395853 h 1476610"/>
              <a:gd name="connsiteX57" fmla="*/ 332723 w 1135844"/>
              <a:gd name="connsiteY57" fmla="*/ 433383 h 1476610"/>
              <a:gd name="connsiteX58" fmla="*/ 430587 w 1135844"/>
              <a:gd name="connsiteY58" fmla="*/ 417804 h 1476610"/>
              <a:gd name="connsiteX59" fmla="*/ 430587 w 1135844"/>
              <a:gd name="connsiteY59" fmla="*/ 439756 h 1476610"/>
              <a:gd name="connsiteX60" fmla="*/ 346197 w 1135844"/>
              <a:gd name="connsiteY60" fmla="*/ 439756 h 1476610"/>
              <a:gd name="connsiteX61" fmla="*/ 349034 w 1135844"/>
              <a:gd name="connsiteY61" fmla="*/ 390188 h 1476610"/>
              <a:gd name="connsiteX62" fmla="*/ 378109 w 1135844"/>
              <a:gd name="connsiteY62" fmla="*/ 201122 h 1476610"/>
              <a:gd name="connsiteX63" fmla="*/ 424914 w 1135844"/>
              <a:gd name="connsiteY63" fmla="*/ 106235 h 1476610"/>
              <a:gd name="connsiteX64" fmla="*/ 525615 w 1135844"/>
              <a:gd name="connsiteY64" fmla="*/ 52418 h 1476610"/>
              <a:gd name="connsiteX65" fmla="*/ 531997 w 1135844"/>
              <a:gd name="connsiteY65" fmla="*/ 52418 h 1476610"/>
              <a:gd name="connsiteX66" fmla="*/ 464627 w 1135844"/>
              <a:gd name="connsiteY66" fmla="*/ 140224 h 1476610"/>
              <a:gd name="connsiteX67" fmla="*/ 443352 w 1135844"/>
              <a:gd name="connsiteY67" fmla="*/ 223073 h 1476610"/>
              <a:gd name="connsiteX68" fmla="*/ 431296 w 1135844"/>
              <a:gd name="connsiteY68" fmla="*/ 417804 h 1476610"/>
              <a:gd name="connsiteX69" fmla="*/ 444770 w 1135844"/>
              <a:gd name="connsiteY69" fmla="*/ 433383 h 1476610"/>
              <a:gd name="connsiteX70" fmla="*/ 458244 w 1135844"/>
              <a:gd name="connsiteY70" fmla="*/ 210327 h 1476610"/>
              <a:gd name="connsiteX71" fmla="*/ 503631 w 1135844"/>
              <a:gd name="connsiteY71" fmla="*/ 97737 h 1476610"/>
              <a:gd name="connsiteX72" fmla="*/ 529870 w 1135844"/>
              <a:gd name="connsiteY72" fmla="*/ 73661 h 1476610"/>
              <a:gd name="connsiteX73" fmla="*/ 603622 w 1135844"/>
              <a:gd name="connsiteY73" fmla="*/ 70121 h 1476610"/>
              <a:gd name="connsiteX74" fmla="*/ 623479 w 1135844"/>
              <a:gd name="connsiteY74" fmla="*/ 95613 h 1476610"/>
              <a:gd name="connsiteX75" fmla="*/ 640499 w 1135844"/>
              <a:gd name="connsiteY75" fmla="*/ 201122 h 1476610"/>
              <a:gd name="connsiteX76" fmla="*/ 637662 w 1135844"/>
              <a:gd name="connsiteY76" fmla="*/ 436215 h 1476610"/>
              <a:gd name="connsiteX77" fmla="*/ 636953 w 1135844"/>
              <a:gd name="connsiteY77" fmla="*/ 442588 h 1476610"/>
              <a:gd name="connsiteX78" fmla="*/ 446189 w 1135844"/>
              <a:gd name="connsiteY78" fmla="*/ 442588 h 1476610"/>
              <a:gd name="connsiteX79" fmla="*/ 444770 w 1135844"/>
              <a:gd name="connsiteY79" fmla="*/ 434091 h 1476610"/>
              <a:gd name="connsiteX80" fmla="*/ 654682 w 1135844"/>
              <a:gd name="connsiteY80" fmla="*/ 552346 h 1476610"/>
              <a:gd name="connsiteX81" fmla="*/ 629152 w 1135844"/>
              <a:gd name="connsiteY81" fmla="*/ 537476 h 1476610"/>
              <a:gd name="connsiteX82" fmla="*/ 637662 w 1135844"/>
              <a:gd name="connsiteY82" fmla="*/ 510567 h 1476610"/>
              <a:gd name="connsiteX83" fmla="*/ 636244 w 1135844"/>
              <a:gd name="connsiteY83" fmla="*/ 524021 h 1476610"/>
              <a:gd name="connsiteX84" fmla="*/ 646172 w 1135844"/>
              <a:gd name="connsiteY84" fmla="*/ 543140 h 1476610"/>
              <a:gd name="connsiteX85" fmla="*/ 660355 w 1135844"/>
              <a:gd name="connsiteY85" fmla="*/ 539600 h 1476610"/>
              <a:gd name="connsiteX86" fmla="*/ 660355 w 1135844"/>
              <a:gd name="connsiteY86" fmla="*/ 519065 h 1476610"/>
              <a:gd name="connsiteX87" fmla="*/ 652554 w 1135844"/>
              <a:gd name="connsiteY87" fmla="*/ 508443 h 1476610"/>
              <a:gd name="connsiteX88" fmla="*/ 672411 w 1135844"/>
              <a:gd name="connsiteY88" fmla="*/ 531102 h 1476610"/>
              <a:gd name="connsiteX89" fmla="*/ 655391 w 1135844"/>
              <a:gd name="connsiteY89" fmla="*/ 551638 h 1476610"/>
              <a:gd name="connsiteX90" fmla="*/ 720634 w 1135844"/>
              <a:gd name="connsiteY90" fmla="*/ 442588 h 1476610"/>
              <a:gd name="connsiteX91" fmla="*/ 652554 w 1135844"/>
              <a:gd name="connsiteY91" fmla="*/ 442588 h 1476610"/>
              <a:gd name="connsiteX92" fmla="*/ 642626 w 1135844"/>
              <a:gd name="connsiteY92" fmla="*/ 100570 h 1476610"/>
              <a:gd name="connsiteX93" fmla="*/ 680212 w 1135844"/>
              <a:gd name="connsiteY93" fmla="*/ 162176 h 1476610"/>
              <a:gd name="connsiteX94" fmla="*/ 710706 w 1135844"/>
              <a:gd name="connsiteY94" fmla="*/ 296717 h 1476610"/>
              <a:gd name="connsiteX95" fmla="*/ 721343 w 1135844"/>
              <a:gd name="connsiteY95" fmla="*/ 434799 h 1476610"/>
              <a:gd name="connsiteX96" fmla="*/ 721343 w 1135844"/>
              <a:gd name="connsiteY96" fmla="*/ 443296 h 1476610"/>
              <a:gd name="connsiteX97" fmla="*/ 801478 w 1135844"/>
              <a:gd name="connsiteY97" fmla="*/ 442588 h 1476610"/>
              <a:gd name="connsiteX98" fmla="*/ 735526 w 1135844"/>
              <a:gd name="connsiteY98" fmla="*/ 442588 h 1476610"/>
              <a:gd name="connsiteX99" fmla="*/ 731271 w 1135844"/>
              <a:gd name="connsiteY99" fmla="*/ 368945 h 1476610"/>
              <a:gd name="connsiteX100" fmla="*/ 702196 w 1135844"/>
              <a:gd name="connsiteY100" fmla="*/ 184127 h 1476610"/>
              <a:gd name="connsiteX101" fmla="*/ 629152 w 1135844"/>
              <a:gd name="connsiteY101" fmla="*/ 65872 h 1476610"/>
              <a:gd name="connsiteX102" fmla="*/ 622770 w 1135844"/>
              <a:gd name="connsiteY102" fmla="*/ 53126 h 1476610"/>
              <a:gd name="connsiteX103" fmla="*/ 652554 w 1135844"/>
              <a:gd name="connsiteY103" fmla="*/ 60207 h 1476610"/>
              <a:gd name="connsiteX104" fmla="*/ 748291 w 1135844"/>
              <a:gd name="connsiteY104" fmla="*/ 144473 h 1476610"/>
              <a:gd name="connsiteX105" fmla="*/ 786586 w 1135844"/>
              <a:gd name="connsiteY105" fmla="*/ 279014 h 1476610"/>
              <a:gd name="connsiteX106" fmla="*/ 802187 w 1135844"/>
              <a:gd name="connsiteY106" fmla="*/ 437632 h 1476610"/>
              <a:gd name="connsiteX107" fmla="*/ 802187 w 1135844"/>
              <a:gd name="connsiteY107" fmla="*/ 443296 h 1476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1135844" h="1476610">
                <a:moveTo>
                  <a:pt x="1134075" y="1365968"/>
                </a:moveTo>
                <a:cubicBezTo>
                  <a:pt x="1130529" y="1347557"/>
                  <a:pt x="1128401" y="1329146"/>
                  <a:pt x="1125565" y="1310735"/>
                </a:cubicBezTo>
                <a:cubicBezTo>
                  <a:pt x="1112091" y="1222221"/>
                  <a:pt x="1097907" y="1132999"/>
                  <a:pt x="1084433" y="1044484"/>
                </a:cubicBezTo>
                <a:cubicBezTo>
                  <a:pt x="1070250" y="955262"/>
                  <a:pt x="1056776" y="865332"/>
                  <a:pt x="1042593" y="776110"/>
                </a:cubicBezTo>
                <a:cubicBezTo>
                  <a:pt x="1029119" y="687595"/>
                  <a:pt x="1014936" y="599081"/>
                  <a:pt x="1001462" y="510567"/>
                </a:cubicBezTo>
                <a:cubicBezTo>
                  <a:pt x="997916" y="488616"/>
                  <a:pt x="994370" y="465956"/>
                  <a:pt x="990824" y="444005"/>
                </a:cubicBezTo>
                <a:cubicBezTo>
                  <a:pt x="971677" y="444005"/>
                  <a:pt x="953948" y="444005"/>
                  <a:pt x="936219" y="444005"/>
                </a:cubicBezTo>
                <a:lnTo>
                  <a:pt x="912107" y="444005"/>
                </a:lnTo>
                <a:cubicBezTo>
                  <a:pt x="880195" y="444005"/>
                  <a:pt x="848283" y="444005"/>
                  <a:pt x="817789" y="444005"/>
                </a:cubicBezTo>
                <a:cubicBezTo>
                  <a:pt x="811406" y="388064"/>
                  <a:pt x="807151" y="334955"/>
                  <a:pt x="800060" y="281847"/>
                </a:cubicBezTo>
                <a:cubicBezTo>
                  <a:pt x="794387" y="235111"/>
                  <a:pt x="783749" y="189792"/>
                  <a:pt x="763893" y="146597"/>
                </a:cubicBezTo>
                <a:cubicBezTo>
                  <a:pt x="736945" y="87116"/>
                  <a:pt x="693686" y="48169"/>
                  <a:pt x="627025" y="41088"/>
                </a:cubicBezTo>
                <a:cubicBezTo>
                  <a:pt x="614260" y="39672"/>
                  <a:pt x="605041" y="35423"/>
                  <a:pt x="596531" y="26218"/>
                </a:cubicBezTo>
                <a:cubicBezTo>
                  <a:pt x="592276" y="21261"/>
                  <a:pt x="585893" y="17721"/>
                  <a:pt x="580220" y="14888"/>
                </a:cubicBezTo>
                <a:cubicBezTo>
                  <a:pt x="536252" y="-5647"/>
                  <a:pt x="492993" y="-4939"/>
                  <a:pt x="450444" y="17012"/>
                </a:cubicBezTo>
                <a:cubicBezTo>
                  <a:pt x="406476" y="40380"/>
                  <a:pt x="375982" y="77202"/>
                  <a:pt x="351161" y="118981"/>
                </a:cubicBezTo>
                <a:cubicBezTo>
                  <a:pt x="304357" y="198289"/>
                  <a:pt x="282373" y="286095"/>
                  <a:pt x="266062" y="375318"/>
                </a:cubicBezTo>
                <a:cubicBezTo>
                  <a:pt x="262516" y="395853"/>
                  <a:pt x="259680" y="417096"/>
                  <a:pt x="256843" y="438340"/>
                </a:cubicBezTo>
                <a:lnTo>
                  <a:pt x="89481" y="438340"/>
                </a:lnTo>
                <a:cubicBezTo>
                  <a:pt x="89481" y="441880"/>
                  <a:pt x="88063" y="444713"/>
                  <a:pt x="88063" y="448253"/>
                </a:cubicBezTo>
                <a:cubicBezTo>
                  <a:pt x="80971" y="521897"/>
                  <a:pt x="74589" y="596249"/>
                  <a:pt x="67497" y="669893"/>
                </a:cubicBezTo>
                <a:cubicBezTo>
                  <a:pt x="60405" y="740704"/>
                  <a:pt x="53314" y="810807"/>
                  <a:pt x="46931" y="881618"/>
                </a:cubicBezTo>
                <a:cubicBezTo>
                  <a:pt x="39840" y="955262"/>
                  <a:pt x="32748" y="1029614"/>
                  <a:pt x="24947" y="1103258"/>
                </a:cubicBezTo>
                <a:cubicBezTo>
                  <a:pt x="19983" y="1152826"/>
                  <a:pt x="15019" y="1202394"/>
                  <a:pt x="10055" y="1251962"/>
                </a:cubicBezTo>
                <a:cubicBezTo>
                  <a:pt x="6509" y="1284535"/>
                  <a:pt x="3673" y="1317816"/>
                  <a:pt x="127" y="1350389"/>
                </a:cubicBezTo>
                <a:cubicBezTo>
                  <a:pt x="-582" y="1358887"/>
                  <a:pt x="1545" y="1361011"/>
                  <a:pt x="10055" y="1361719"/>
                </a:cubicBezTo>
                <a:cubicBezTo>
                  <a:pt x="32039" y="1363843"/>
                  <a:pt x="54023" y="1367384"/>
                  <a:pt x="76716" y="1370216"/>
                </a:cubicBezTo>
                <a:cubicBezTo>
                  <a:pt x="198692" y="1385795"/>
                  <a:pt x="321376" y="1401373"/>
                  <a:pt x="443352" y="1417660"/>
                </a:cubicBezTo>
                <a:cubicBezTo>
                  <a:pt x="589439" y="1436779"/>
                  <a:pt x="735526" y="1456606"/>
                  <a:pt x="881613" y="1476433"/>
                </a:cubicBezTo>
                <a:cubicBezTo>
                  <a:pt x="886577" y="1476433"/>
                  <a:pt x="892960" y="1477141"/>
                  <a:pt x="897924" y="1475725"/>
                </a:cubicBezTo>
                <a:cubicBezTo>
                  <a:pt x="924163" y="1465812"/>
                  <a:pt x="949693" y="1454482"/>
                  <a:pt x="975223" y="1443860"/>
                </a:cubicBezTo>
                <a:cubicBezTo>
                  <a:pt x="1025573" y="1422617"/>
                  <a:pt x="1075923" y="1401373"/>
                  <a:pt x="1126274" y="1380130"/>
                </a:cubicBezTo>
                <a:cubicBezTo>
                  <a:pt x="1134075" y="1377298"/>
                  <a:pt x="1136911" y="1373757"/>
                  <a:pt x="1135493" y="1364551"/>
                </a:cubicBezTo>
                <a:close/>
                <a:moveTo>
                  <a:pt x="269608" y="547389"/>
                </a:moveTo>
                <a:cubicBezTo>
                  <a:pt x="259680" y="549513"/>
                  <a:pt x="248333" y="541724"/>
                  <a:pt x="243369" y="530394"/>
                </a:cubicBezTo>
                <a:cubicBezTo>
                  <a:pt x="239114" y="518356"/>
                  <a:pt x="241951" y="509151"/>
                  <a:pt x="254715" y="500654"/>
                </a:cubicBezTo>
                <a:cubicBezTo>
                  <a:pt x="253297" y="506318"/>
                  <a:pt x="252588" y="509151"/>
                  <a:pt x="252588" y="511983"/>
                </a:cubicBezTo>
                <a:cubicBezTo>
                  <a:pt x="252588" y="515524"/>
                  <a:pt x="249751" y="519773"/>
                  <a:pt x="251170" y="522605"/>
                </a:cubicBezTo>
                <a:cubicBezTo>
                  <a:pt x="254006" y="528270"/>
                  <a:pt x="258261" y="534643"/>
                  <a:pt x="263225" y="538184"/>
                </a:cubicBezTo>
                <a:cubicBezTo>
                  <a:pt x="265353" y="539600"/>
                  <a:pt x="273154" y="536767"/>
                  <a:pt x="275990" y="533227"/>
                </a:cubicBezTo>
                <a:cubicBezTo>
                  <a:pt x="280954" y="526854"/>
                  <a:pt x="279536" y="519065"/>
                  <a:pt x="274572" y="512692"/>
                </a:cubicBezTo>
                <a:cubicBezTo>
                  <a:pt x="272444" y="509859"/>
                  <a:pt x="270317" y="506318"/>
                  <a:pt x="266062" y="501362"/>
                </a:cubicBezTo>
                <a:cubicBezTo>
                  <a:pt x="281663" y="505610"/>
                  <a:pt x="287337" y="514108"/>
                  <a:pt x="286628" y="526854"/>
                </a:cubicBezTo>
                <a:cubicBezTo>
                  <a:pt x="286628" y="537476"/>
                  <a:pt x="279536" y="545973"/>
                  <a:pt x="269608" y="547389"/>
                </a:cubicBezTo>
                <a:close/>
                <a:moveTo>
                  <a:pt x="332723" y="432675"/>
                </a:moveTo>
                <a:cubicBezTo>
                  <a:pt x="332723" y="435507"/>
                  <a:pt x="329177" y="439756"/>
                  <a:pt x="327050" y="439756"/>
                </a:cubicBezTo>
                <a:cubicBezTo>
                  <a:pt x="309321" y="439756"/>
                  <a:pt x="291592" y="439756"/>
                  <a:pt x="269608" y="439756"/>
                </a:cubicBezTo>
                <a:cubicBezTo>
                  <a:pt x="276699" y="398685"/>
                  <a:pt x="283082" y="359739"/>
                  <a:pt x="290883" y="322209"/>
                </a:cubicBezTo>
                <a:cubicBezTo>
                  <a:pt x="305066" y="255647"/>
                  <a:pt x="326341" y="191208"/>
                  <a:pt x="360380" y="131727"/>
                </a:cubicBezTo>
                <a:cubicBezTo>
                  <a:pt x="378819" y="99153"/>
                  <a:pt x="400802" y="70121"/>
                  <a:pt x="430587" y="47461"/>
                </a:cubicBezTo>
                <a:cubicBezTo>
                  <a:pt x="468173" y="17721"/>
                  <a:pt x="510722" y="7099"/>
                  <a:pt x="557527" y="21969"/>
                </a:cubicBezTo>
                <a:cubicBezTo>
                  <a:pt x="568874" y="25510"/>
                  <a:pt x="579511" y="32591"/>
                  <a:pt x="590858" y="38256"/>
                </a:cubicBezTo>
                <a:cubicBezTo>
                  <a:pt x="590858" y="39672"/>
                  <a:pt x="590148" y="41088"/>
                  <a:pt x="589439" y="42504"/>
                </a:cubicBezTo>
                <a:cubicBezTo>
                  <a:pt x="585184" y="42504"/>
                  <a:pt x="580929" y="41796"/>
                  <a:pt x="575965" y="41088"/>
                </a:cubicBezTo>
                <a:cubicBezTo>
                  <a:pt x="507886" y="33299"/>
                  <a:pt x="449735" y="50294"/>
                  <a:pt x="407185" y="107651"/>
                </a:cubicBezTo>
                <a:cubicBezTo>
                  <a:pt x="380946" y="143057"/>
                  <a:pt x="365344" y="184127"/>
                  <a:pt x="358253" y="227322"/>
                </a:cubicBezTo>
                <a:cubicBezTo>
                  <a:pt x="349034" y="283263"/>
                  <a:pt x="342651" y="339912"/>
                  <a:pt x="335560" y="395853"/>
                </a:cubicBezTo>
                <a:cubicBezTo>
                  <a:pt x="334141" y="408599"/>
                  <a:pt x="334141" y="421345"/>
                  <a:pt x="332723" y="433383"/>
                </a:cubicBezTo>
                <a:close/>
                <a:moveTo>
                  <a:pt x="430587" y="417804"/>
                </a:moveTo>
                <a:cubicBezTo>
                  <a:pt x="430587" y="424885"/>
                  <a:pt x="430587" y="431967"/>
                  <a:pt x="430587" y="439756"/>
                </a:cubicBezTo>
                <a:lnTo>
                  <a:pt x="346197" y="439756"/>
                </a:lnTo>
                <a:cubicBezTo>
                  <a:pt x="346906" y="422761"/>
                  <a:pt x="347615" y="406475"/>
                  <a:pt x="349034" y="390188"/>
                </a:cubicBezTo>
                <a:cubicBezTo>
                  <a:pt x="353998" y="326458"/>
                  <a:pt x="359671" y="262728"/>
                  <a:pt x="378109" y="201122"/>
                </a:cubicBezTo>
                <a:cubicBezTo>
                  <a:pt x="388038" y="166424"/>
                  <a:pt x="401512" y="133851"/>
                  <a:pt x="424914" y="106235"/>
                </a:cubicBezTo>
                <a:cubicBezTo>
                  <a:pt x="451153" y="75078"/>
                  <a:pt x="484483" y="56667"/>
                  <a:pt x="525615" y="52418"/>
                </a:cubicBezTo>
                <a:cubicBezTo>
                  <a:pt x="527742" y="52418"/>
                  <a:pt x="529870" y="52418"/>
                  <a:pt x="531997" y="52418"/>
                </a:cubicBezTo>
                <a:cubicBezTo>
                  <a:pt x="498667" y="74370"/>
                  <a:pt x="476683" y="104110"/>
                  <a:pt x="464627" y="140224"/>
                </a:cubicBezTo>
                <a:cubicBezTo>
                  <a:pt x="455408" y="167132"/>
                  <a:pt x="448316" y="194749"/>
                  <a:pt x="443352" y="223073"/>
                </a:cubicBezTo>
                <a:cubicBezTo>
                  <a:pt x="432006" y="287512"/>
                  <a:pt x="431296" y="352658"/>
                  <a:pt x="431296" y="417804"/>
                </a:cubicBezTo>
                <a:close/>
                <a:moveTo>
                  <a:pt x="444770" y="433383"/>
                </a:moveTo>
                <a:cubicBezTo>
                  <a:pt x="444061" y="358323"/>
                  <a:pt x="444770" y="283971"/>
                  <a:pt x="458244" y="210327"/>
                </a:cubicBezTo>
                <a:cubicBezTo>
                  <a:pt x="466045" y="169965"/>
                  <a:pt x="476683" y="130310"/>
                  <a:pt x="503631" y="97737"/>
                </a:cubicBezTo>
                <a:cubicBezTo>
                  <a:pt x="510722" y="88532"/>
                  <a:pt x="520651" y="81451"/>
                  <a:pt x="529870" y="73661"/>
                </a:cubicBezTo>
                <a:cubicBezTo>
                  <a:pt x="553272" y="53834"/>
                  <a:pt x="577384" y="53126"/>
                  <a:pt x="603622" y="70121"/>
                </a:cubicBezTo>
                <a:cubicBezTo>
                  <a:pt x="613551" y="76494"/>
                  <a:pt x="619933" y="84283"/>
                  <a:pt x="623479" y="95613"/>
                </a:cubicBezTo>
                <a:cubicBezTo>
                  <a:pt x="635535" y="129602"/>
                  <a:pt x="640499" y="165008"/>
                  <a:pt x="640499" y="201122"/>
                </a:cubicBezTo>
                <a:cubicBezTo>
                  <a:pt x="640499" y="279722"/>
                  <a:pt x="638371" y="357615"/>
                  <a:pt x="637662" y="436215"/>
                </a:cubicBezTo>
                <a:cubicBezTo>
                  <a:pt x="637662" y="438340"/>
                  <a:pt x="637662" y="440464"/>
                  <a:pt x="636953" y="442588"/>
                </a:cubicBezTo>
                <a:lnTo>
                  <a:pt x="446189" y="442588"/>
                </a:lnTo>
                <a:cubicBezTo>
                  <a:pt x="446189" y="439048"/>
                  <a:pt x="444770" y="436923"/>
                  <a:pt x="444770" y="434091"/>
                </a:cubicBezTo>
                <a:close/>
                <a:moveTo>
                  <a:pt x="654682" y="552346"/>
                </a:moveTo>
                <a:cubicBezTo>
                  <a:pt x="644045" y="554470"/>
                  <a:pt x="633407" y="548097"/>
                  <a:pt x="629152" y="537476"/>
                </a:cubicBezTo>
                <a:cubicBezTo>
                  <a:pt x="624897" y="526854"/>
                  <a:pt x="627025" y="518356"/>
                  <a:pt x="637662" y="510567"/>
                </a:cubicBezTo>
                <a:cubicBezTo>
                  <a:pt x="637662" y="516232"/>
                  <a:pt x="636953" y="519773"/>
                  <a:pt x="636244" y="524021"/>
                </a:cubicBezTo>
                <a:cubicBezTo>
                  <a:pt x="634825" y="532519"/>
                  <a:pt x="637662" y="540308"/>
                  <a:pt x="646172" y="543140"/>
                </a:cubicBezTo>
                <a:cubicBezTo>
                  <a:pt x="650427" y="544557"/>
                  <a:pt x="657519" y="543140"/>
                  <a:pt x="660355" y="539600"/>
                </a:cubicBezTo>
                <a:cubicBezTo>
                  <a:pt x="667447" y="533227"/>
                  <a:pt x="666029" y="525438"/>
                  <a:pt x="660355" y="519065"/>
                </a:cubicBezTo>
                <a:cubicBezTo>
                  <a:pt x="658228" y="516232"/>
                  <a:pt x="656100" y="513400"/>
                  <a:pt x="652554" y="508443"/>
                </a:cubicBezTo>
                <a:cubicBezTo>
                  <a:pt x="666738" y="511983"/>
                  <a:pt x="672411" y="519773"/>
                  <a:pt x="672411" y="531102"/>
                </a:cubicBezTo>
                <a:cubicBezTo>
                  <a:pt x="672411" y="541724"/>
                  <a:pt x="664610" y="550221"/>
                  <a:pt x="655391" y="551638"/>
                </a:cubicBezTo>
                <a:close/>
                <a:moveTo>
                  <a:pt x="720634" y="442588"/>
                </a:moveTo>
                <a:lnTo>
                  <a:pt x="652554" y="442588"/>
                </a:lnTo>
                <a:cubicBezTo>
                  <a:pt x="653973" y="327874"/>
                  <a:pt x="668156" y="213868"/>
                  <a:pt x="642626" y="100570"/>
                </a:cubicBezTo>
                <a:cubicBezTo>
                  <a:pt x="660355" y="118273"/>
                  <a:pt x="670993" y="139516"/>
                  <a:pt x="680212" y="162176"/>
                </a:cubicBezTo>
                <a:cubicBezTo>
                  <a:pt x="697232" y="205370"/>
                  <a:pt x="706451" y="250690"/>
                  <a:pt x="710706" y="296717"/>
                </a:cubicBezTo>
                <a:cubicBezTo>
                  <a:pt x="715670" y="342744"/>
                  <a:pt x="717797" y="388772"/>
                  <a:pt x="721343" y="434799"/>
                </a:cubicBezTo>
                <a:cubicBezTo>
                  <a:pt x="721343" y="437632"/>
                  <a:pt x="721343" y="440464"/>
                  <a:pt x="721343" y="443296"/>
                </a:cubicBezTo>
                <a:close/>
                <a:moveTo>
                  <a:pt x="801478" y="442588"/>
                </a:moveTo>
                <a:lnTo>
                  <a:pt x="735526" y="442588"/>
                </a:lnTo>
                <a:cubicBezTo>
                  <a:pt x="734108" y="417804"/>
                  <a:pt x="732690" y="393020"/>
                  <a:pt x="731271" y="368945"/>
                </a:cubicBezTo>
                <a:cubicBezTo>
                  <a:pt x="726307" y="306631"/>
                  <a:pt x="719925" y="244317"/>
                  <a:pt x="702196" y="184127"/>
                </a:cubicBezTo>
                <a:cubicBezTo>
                  <a:pt x="688722" y="138100"/>
                  <a:pt x="668865" y="95613"/>
                  <a:pt x="629152" y="65872"/>
                </a:cubicBezTo>
                <a:cubicBezTo>
                  <a:pt x="625606" y="63040"/>
                  <a:pt x="624188" y="58791"/>
                  <a:pt x="622770" y="53126"/>
                </a:cubicBezTo>
                <a:cubicBezTo>
                  <a:pt x="632698" y="55251"/>
                  <a:pt x="642626" y="56667"/>
                  <a:pt x="652554" y="60207"/>
                </a:cubicBezTo>
                <a:cubicBezTo>
                  <a:pt x="697232" y="73661"/>
                  <a:pt x="727726" y="103402"/>
                  <a:pt x="748291" y="144473"/>
                </a:cubicBezTo>
                <a:cubicBezTo>
                  <a:pt x="769566" y="186960"/>
                  <a:pt x="780913" y="232279"/>
                  <a:pt x="786586" y="279014"/>
                </a:cubicBezTo>
                <a:cubicBezTo>
                  <a:pt x="793677" y="331415"/>
                  <a:pt x="797223" y="384523"/>
                  <a:pt x="802187" y="437632"/>
                </a:cubicBezTo>
                <a:cubicBezTo>
                  <a:pt x="802187" y="439048"/>
                  <a:pt x="802187" y="440464"/>
                  <a:pt x="802187" y="443296"/>
                </a:cubicBez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76E86123-B37B-2EB5-9612-5FF0EB19BEDB}"/>
              </a:ext>
            </a:extLst>
          </p:cNvPr>
          <p:cNvSpPr txBox="1"/>
          <p:nvPr/>
        </p:nvSpPr>
        <p:spPr>
          <a:xfrm>
            <a:off x="8451496" y="1969852"/>
            <a:ext cx="2534796" cy="83099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4800" b="1" dirty="0">
                <a:latin typeface="Arial Black" panose="020B0604020202020204" pitchFamily="34" charset="0"/>
                <a:cs typeface="Arial Black" panose="020B0604020202020204" pitchFamily="34" charset="0"/>
              </a:rPr>
              <a:t>BLACK</a:t>
            </a:r>
            <a:endParaRPr lang="en-US" sz="4400" b="1" dirty="0">
              <a:latin typeface="Arial Black" panose="020B0604020202020204" pitchFamily="34" charset="0"/>
              <a:cs typeface="Arial Black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16C1C684-FF2D-713D-DE64-17AAE57318CF}"/>
              </a:ext>
            </a:extLst>
          </p:cNvPr>
          <p:cNvSpPr txBox="1"/>
          <p:nvPr/>
        </p:nvSpPr>
        <p:spPr>
          <a:xfrm>
            <a:off x="8473268" y="2652131"/>
            <a:ext cx="2465675" cy="769441"/>
          </a:xfrm>
          <a:prstGeom prst="rect">
            <a:avLst/>
          </a:prstGeom>
          <a:solidFill>
            <a:schemeClr val="tx1"/>
          </a:solidFill>
        </p:spPr>
        <p:txBody>
          <a:bodyPr wrap="none" rtlCol="0">
            <a:spAutoFit/>
          </a:bodyPr>
          <a:lstStyle/>
          <a:p>
            <a:r>
              <a:rPr lang="en-US" sz="4400" b="1" dirty="0">
                <a:solidFill>
                  <a:schemeClr val="bg1"/>
                </a:solidFill>
                <a:latin typeface="Arial Black" panose="020B0604020202020204" pitchFamily="34" charset="0"/>
                <a:cs typeface="Arial Black" panose="020B0604020202020204" pitchFamily="34" charset="0"/>
              </a:rPr>
              <a:t>FRIDAY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CFC22414-E57E-4CC3-C46F-92C8F4703AFA}"/>
              </a:ext>
            </a:extLst>
          </p:cNvPr>
          <p:cNvSpPr txBox="1"/>
          <p:nvPr/>
        </p:nvSpPr>
        <p:spPr>
          <a:xfrm>
            <a:off x="9146461" y="3349773"/>
            <a:ext cx="1144865" cy="52322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2800" b="1" i="1" dirty="0">
                <a:latin typeface="Arial" panose="020B0604020202020204" pitchFamily="34" charset="0"/>
                <a:cs typeface="Arial" panose="020B0604020202020204" pitchFamily="34" charset="0"/>
              </a:rPr>
              <a:t>Deals</a:t>
            </a:r>
          </a:p>
        </p:txBody>
      </p:sp>
      <p:sp>
        <p:nvSpPr>
          <p:cNvPr id="11" name="Freeform 10">
            <a:extLst>
              <a:ext uri="{FF2B5EF4-FFF2-40B4-BE49-F238E27FC236}">
                <a16:creationId xmlns:a16="http://schemas.microsoft.com/office/drawing/2014/main" id="{383E0786-39C5-861D-66E6-99D3A599273F}"/>
              </a:ext>
            </a:extLst>
          </p:cNvPr>
          <p:cNvSpPr/>
          <p:nvPr/>
        </p:nvSpPr>
        <p:spPr>
          <a:xfrm>
            <a:off x="7855832" y="244045"/>
            <a:ext cx="1003023" cy="480690"/>
          </a:xfrm>
          <a:custGeom>
            <a:avLst/>
            <a:gdLst>
              <a:gd name="connsiteX0" fmla="*/ 284374 w 583639"/>
              <a:gd name="connsiteY0" fmla="*/ 3541 h 279704"/>
              <a:gd name="connsiteX1" fmla="*/ 197147 w 583639"/>
              <a:gd name="connsiteY1" fmla="*/ 87806 h 279704"/>
              <a:gd name="connsiteX2" fmla="*/ 197147 w 583639"/>
              <a:gd name="connsiteY2" fmla="*/ 194023 h 279704"/>
              <a:gd name="connsiteX3" fmla="*/ 284374 w 583639"/>
              <a:gd name="connsiteY3" fmla="*/ 278289 h 279704"/>
              <a:gd name="connsiteX4" fmla="*/ 371600 w 583639"/>
              <a:gd name="connsiteY4" fmla="*/ 194023 h 279704"/>
              <a:gd name="connsiteX5" fmla="*/ 371600 w 583639"/>
              <a:gd name="connsiteY5" fmla="*/ 87806 h 279704"/>
              <a:gd name="connsiteX6" fmla="*/ 284374 w 583639"/>
              <a:gd name="connsiteY6" fmla="*/ 3541 h 279704"/>
              <a:gd name="connsiteX7" fmla="*/ 309194 w 583639"/>
              <a:gd name="connsiteY7" fmla="*/ 194731 h 279704"/>
              <a:gd name="connsiteX8" fmla="*/ 284374 w 583639"/>
              <a:gd name="connsiteY8" fmla="*/ 222348 h 279704"/>
              <a:gd name="connsiteX9" fmla="*/ 259553 w 583639"/>
              <a:gd name="connsiteY9" fmla="*/ 194731 h 279704"/>
              <a:gd name="connsiteX10" fmla="*/ 259553 w 583639"/>
              <a:gd name="connsiteY10" fmla="*/ 87806 h 279704"/>
              <a:gd name="connsiteX11" fmla="*/ 284374 w 583639"/>
              <a:gd name="connsiteY11" fmla="*/ 59482 h 279704"/>
              <a:gd name="connsiteX12" fmla="*/ 309194 w 583639"/>
              <a:gd name="connsiteY12" fmla="*/ 87806 h 279704"/>
              <a:gd name="connsiteX13" fmla="*/ 309194 w 583639"/>
              <a:gd name="connsiteY13" fmla="*/ 194731 h 279704"/>
              <a:gd name="connsiteX14" fmla="*/ 429042 w 583639"/>
              <a:gd name="connsiteY14" fmla="*/ 93471 h 279704"/>
              <a:gd name="connsiteX15" fmla="*/ 466628 w 583639"/>
              <a:gd name="connsiteY15" fmla="*/ 58774 h 279704"/>
              <a:gd name="connsiteX16" fmla="*/ 466628 w 583639"/>
              <a:gd name="connsiteY16" fmla="*/ 34698 h 279704"/>
              <a:gd name="connsiteX17" fmla="*/ 429042 w 583639"/>
              <a:gd name="connsiteY17" fmla="*/ 0 h 279704"/>
              <a:gd name="connsiteX18" fmla="*/ 391457 w 583639"/>
              <a:gd name="connsiteY18" fmla="*/ 34698 h 279704"/>
              <a:gd name="connsiteX19" fmla="*/ 391457 w 583639"/>
              <a:gd name="connsiteY19" fmla="*/ 58774 h 279704"/>
              <a:gd name="connsiteX20" fmla="*/ 429042 w 583639"/>
              <a:gd name="connsiteY20" fmla="*/ 93471 h 279704"/>
              <a:gd name="connsiteX21" fmla="*/ 420533 w 583639"/>
              <a:gd name="connsiteY21" fmla="*/ 36114 h 279704"/>
              <a:gd name="connsiteX22" fmla="*/ 429042 w 583639"/>
              <a:gd name="connsiteY22" fmla="*/ 26200 h 279704"/>
              <a:gd name="connsiteX23" fmla="*/ 437552 w 583639"/>
              <a:gd name="connsiteY23" fmla="*/ 36114 h 279704"/>
              <a:gd name="connsiteX24" fmla="*/ 437552 w 583639"/>
              <a:gd name="connsiteY24" fmla="*/ 58065 h 279704"/>
              <a:gd name="connsiteX25" fmla="*/ 429042 w 583639"/>
              <a:gd name="connsiteY25" fmla="*/ 67979 h 279704"/>
              <a:gd name="connsiteX26" fmla="*/ 420533 w 583639"/>
              <a:gd name="connsiteY26" fmla="*/ 58065 h 279704"/>
              <a:gd name="connsiteX27" fmla="*/ 420533 w 583639"/>
              <a:gd name="connsiteY27" fmla="*/ 36114 h 279704"/>
              <a:gd name="connsiteX28" fmla="*/ 545345 w 583639"/>
              <a:gd name="connsiteY28" fmla="*/ 87806 h 279704"/>
              <a:gd name="connsiteX29" fmla="*/ 507759 w 583639"/>
              <a:gd name="connsiteY29" fmla="*/ 122504 h 279704"/>
              <a:gd name="connsiteX30" fmla="*/ 507759 w 583639"/>
              <a:gd name="connsiteY30" fmla="*/ 146579 h 279704"/>
              <a:gd name="connsiteX31" fmla="*/ 545345 w 583639"/>
              <a:gd name="connsiteY31" fmla="*/ 181277 h 279704"/>
              <a:gd name="connsiteX32" fmla="*/ 582930 w 583639"/>
              <a:gd name="connsiteY32" fmla="*/ 146579 h 279704"/>
              <a:gd name="connsiteX33" fmla="*/ 582930 w 583639"/>
              <a:gd name="connsiteY33" fmla="*/ 122504 h 279704"/>
              <a:gd name="connsiteX34" fmla="*/ 545345 w 583639"/>
              <a:gd name="connsiteY34" fmla="*/ 87806 h 279704"/>
              <a:gd name="connsiteX35" fmla="*/ 554564 w 583639"/>
              <a:gd name="connsiteY35" fmla="*/ 145871 h 279704"/>
              <a:gd name="connsiteX36" fmla="*/ 546054 w 583639"/>
              <a:gd name="connsiteY36" fmla="*/ 155785 h 279704"/>
              <a:gd name="connsiteX37" fmla="*/ 537544 w 583639"/>
              <a:gd name="connsiteY37" fmla="*/ 145871 h 279704"/>
              <a:gd name="connsiteX38" fmla="*/ 537544 w 583639"/>
              <a:gd name="connsiteY38" fmla="*/ 123920 h 279704"/>
              <a:gd name="connsiteX39" fmla="*/ 546054 w 583639"/>
              <a:gd name="connsiteY39" fmla="*/ 114006 h 279704"/>
              <a:gd name="connsiteX40" fmla="*/ 554564 w 583639"/>
              <a:gd name="connsiteY40" fmla="*/ 123920 h 279704"/>
              <a:gd name="connsiteX41" fmla="*/ 554564 w 583639"/>
              <a:gd name="connsiteY41" fmla="*/ 145871 h 279704"/>
              <a:gd name="connsiteX42" fmla="*/ 545345 w 583639"/>
              <a:gd name="connsiteY42" fmla="*/ 1416 h 279704"/>
              <a:gd name="connsiteX43" fmla="*/ 460245 w 583639"/>
              <a:gd name="connsiteY43" fmla="*/ 179153 h 279704"/>
              <a:gd name="connsiteX44" fmla="*/ 429042 w 583639"/>
              <a:gd name="connsiteY44" fmla="*/ 179153 h 279704"/>
              <a:gd name="connsiteX45" fmla="*/ 514141 w 583639"/>
              <a:gd name="connsiteY45" fmla="*/ 1416 h 279704"/>
              <a:gd name="connsiteX46" fmla="*/ 545345 w 583639"/>
              <a:gd name="connsiteY46" fmla="*/ 1416 h 279704"/>
              <a:gd name="connsiteX47" fmla="*/ 421951 w 583639"/>
              <a:gd name="connsiteY47" fmla="*/ 198980 h 279704"/>
              <a:gd name="connsiteX48" fmla="*/ 399967 w 583639"/>
              <a:gd name="connsiteY48" fmla="*/ 207477 h 279704"/>
              <a:gd name="connsiteX49" fmla="*/ 392166 w 583639"/>
              <a:gd name="connsiteY49" fmla="*/ 238634 h 279704"/>
              <a:gd name="connsiteX50" fmla="*/ 399967 w 583639"/>
              <a:gd name="connsiteY50" fmla="*/ 269791 h 279704"/>
              <a:gd name="connsiteX51" fmla="*/ 421951 w 583639"/>
              <a:gd name="connsiteY51" fmla="*/ 278289 h 279704"/>
              <a:gd name="connsiteX52" fmla="*/ 443935 w 583639"/>
              <a:gd name="connsiteY52" fmla="*/ 269791 h 279704"/>
              <a:gd name="connsiteX53" fmla="*/ 451735 w 583639"/>
              <a:gd name="connsiteY53" fmla="*/ 238634 h 279704"/>
              <a:gd name="connsiteX54" fmla="*/ 443935 w 583639"/>
              <a:gd name="connsiteY54" fmla="*/ 207477 h 279704"/>
              <a:gd name="connsiteX55" fmla="*/ 421951 w 583639"/>
              <a:gd name="connsiteY55" fmla="*/ 198980 h 279704"/>
              <a:gd name="connsiteX56" fmla="*/ 429752 w 583639"/>
              <a:gd name="connsiteY56" fmla="*/ 257753 h 279704"/>
              <a:gd name="connsiteX57" fmla="*/ 421951 w 583639"/>
              <a:gd name="connsiteY57" fmla="*/ 261294 h 279704"/>
              <a:gd name="connsiteX58" fmla="*/ 414150 w 583639"/>
              <a:gd name="connsiteY58" fmla="*/ 257753 h 279704"/>
              <a:gd name="connsiteX59" fmla="*/ 411313 w 583639"/>
              <a:gd name="connsiteY59" fmla="*/ 238634 h 279704"/>
              <a:gd name="connsiteX60" fmla="*/ 414150 w 583639"/>
              <a:gd name="connsiteY60" fmla="*/ 219515 h 279704"/>
              <a:gd name="connsiteX61" fmla="*/ 421951 w 583639"/>
              <a:gd name="connsiteY61" fmla="*/ 215974 h 279704"/>
              <a:gd name="connsiteX62" fmla="*/ 429752 w 583639"/>
              <a:gd name="connsiteY62" fmla="*/ 219515 h 279704"/>
              <a:gd name="connsiteX63" fmla="*/ 432588 w 583639"/>
              <a:gd name="connsiteY63" fmla="*/ 238634 h 279704"/>
              <a:gd name="connsiteX64" fmla="*/ 429752 w 583639"/>
              <a:gd name="connsiteY64" fmla="*/ 257753 h 279704"/>
              <a:gd name="connsiteX65" fmla="*/ 465210 w 583639"/>
              <a:gd name="connsiteY65" fmla="*/ 199688 h 279704"/>
              <a:gd name="connsiteX66" fmla="*/ 518397 w 583639"/>
              <a:gd name="connsiteY66" fmla="*/ 199688 h 279704"/>
              <a:gd name="connsiteX67" fmla="*/ 518397 w 583639"/>
              <a:gd name="connsiteY67" fmla="*/ 216683 h 279704"/>
              <a:gd name="connsiteX68" fmla="*/ 484357 w 583639"/>
              <a:gd name="connsiteY68" fmla="*/ 216683 h 279704"/>
              <a:gd name="connsiteX69" fmla="*/ 484357 w 583639"/>
              <a:gd name="connsiteY69" fmla="*/ 230137 h 279704"/>
              <a:gd name="connsiteX70" fmla="*/ 513432 w 583639"/>
              <a:gd name="connsiteY70" fmla="*/ 230137 h 279704"/>
              <a:gd name="connsiteX71" fmla="*/ 513432 w 583639"/>
              <a:gd name="connsiteY71" fmla="*/ 247132 h 279704"/>
              <a:gd name="connsiteX72" fmla="*/ 484357 w 583639"/>
              <a:gd name="connsiteY72" fmla="*/ 247132 h 279704"/>
              <a:gd name="connsiteX73" fmla="*/ 484357 w 583639"/>
              <a:gd name="connsiteY73" fmla="*/ 277580 h 279704"/>
              <a:gd name="connsiteX74" fmla="*/ 465210 w 583639"/>
              <a:gd name="connsiteY74" fmla="*/ 277580 h 279704"/>
              <a:gd name="connsiteX75" fmla="*/ 465210 w 583639"/>
              <a:gd name="connsiteY75" fmla="*/ 199688 h 279704"/>
              <a:gd name="connsiteX76" fmla="*/ 530452 w 583639"/>
              <a:gd name="connsiteY76" fmla="*/ 199688 h 279704"/>
              <a:gd name="connsiteX77" fmla="*/ 583640 w 583639"/>
              <a:gd name="connsiteY77" fmla="*/ 199688 h 279704"/>
              <a:gd name="connsiteX78" fmla="*/ 583640 w 583639"/>
              <a:gd name="connsiteY78" fmla="*/ 216683 h 279704"/>
              <a:gd name="connsiteX79" fmla="*/ 549599 w 583639"/>
              <a:gd name="connsiteY79" fmla="*/ 216683 h 279704"/>
              <a:gd name="connsiteX80" fmla="*/ 549599 w 583639"/>
              <a:gd name="connsiteY80" fmla="*/ 230137 h 279704"/>
              <a:gd name="connsiteX81" fmla="*/ 578675 w 583639"/>
              <a:gd name="connsiteY81" fmla="*/ 230137 h 279704"/>
              <a:gd name="connsiteX82" fmla="*/ 578675 w 583639"/>
              <a:gd name="connsiteY82" fmla="*/ 247132 h 279704"/>
              <a:gd name="connsiteX83" fmla="*/ 549599 w 583639"/>
              <a:gd name="connsiteY83" fmla="*/ 247132 h 279704"/>
              <a:gd name="connsiteX84" fmla="*/ 549599 w 583639"/>
              <a:gd name="connsiteY84" fmla="*/ 277580 h 279704"/>
              <a:gd name="connsiteX85" fmla="*/ 530452 w 583639"/>
              <a:gd name="connsiteY85" fmla="*/ 277580 h 279704"/>
              <a:gd name="connsiteX86" fmla="*/ 530452 w 583639"/>
              <a:gd name="connsiteY86" fmla="*/ 199688 h 279704"/>
              <a:gd name="connsiteX87" fmla="*/ 180127 w 583639"/>
              <a:gd name="connsiteY87" fmla="*/ 196147 h 279704"/>
              <a:gd name="connsiteX88" fmla="*/ 90063 w 583639"/>
              <a:gd name="connsiteY88" fmla="*/ 279705 h 279704"/>
              <a:gd name="connsiteX89" fmla="*/ 0 w 583639"/>
              <a:gd name="connsiteY89" fmla="*/ 194731 h 279704"/>
              <a:gd name="connsiteX90" fmla="*/ 62406 w 583639"/>
              <a:gd name="connsiteY90" fmla="*/ 194731 h 279704"/>
              <a:gd name="connsiteX91" fmla="*/ 90063 w 583639"/>
              <a:gd name="connsiteY91" fmla="*/ 223056 h 279704"/>
              <a:gd name="connsiteX92" fmla="*/ 117721 w 583639"/>
              <a:gd name="connsiteY92" fmla="*/ 194023 h 279704"/>
              <a:gd name="connsiteX93" fmla="*/ 88645 w 583639"/>
              <a:gd name="connsiteY93" fmla="*/ 165699 h 279704"/>
              <a:gd name="connsiteX94" fmla="*/ 80135 w 583639"/>
              <a:gd name="connsiteY94" fmla="*/ 165699 h 279704"/>
              <a:gd name="connsiteX95" fmla="*/ 80135 w 583639"/>
              <a:gd name="connsiteY95" fmla="*/ 111882 h 279704"/>
              <a:gd name="connsiteX96" fmla="*/ 88645 w 583639"/>
              <a:gd name="connsiteY96" fmla="*/ 111882 h 279704"/>
              <a:gd name="connsiteX97" fmla="*/ 114884 w 583639"/>
              <a:gd name="connsiteY97" fmla="*/ 86390 h 279704"/>
              <a:gd name="connsiteX98" fmla="*/ 90063 w 583639"/>
              <a:gd name="connsiteY98" fmla="*/ 60190 h 279704"/>
              <a:gd name="connsiteX99" fmla="*/ 65243 w 583639"/>
              <a:gd name="connsiteY99" fmla="*/ 85682 h 279704"/>
              <a:gd name="connsiteX100" fmla="*/ 2837 w 583639"/>
              <a:gd name="connsiteY100" fmla="*/ 85682 h 279704"/>
              <a:gd name="connsiteX101" fmla="*/ 90063 w 583639"/>
              <a:gd name="connsiteY101" fmla="*/ 4249 h 279704"/>
              <a:gd name="connsiteX102" fmla="*/ 177290 w 583639"/>
              <a:gd name="connsiteY102" fmla="*/ 84266 h 279704"/>
              <a:gd name="connsiteX103" fmla="*/ 148924 w 583639"/>
              <a:gd name="connsiteY103" fmla="*/ 137374 h 279704"/>
              <a:gd name="connsiteX104" fmla="*/ 180127 w 583639"/>
              <a:gd name="connsiteY104" fmla="*/ 19614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583639" h="279704">
                <a:moveTo>
                  <a:pt x="284374" y="3541"/>
                </a:moveTo>
                <a:cubicBezTo>
                  <a:pt x="239697" y="3541"/>
                  <a:pt x="197147" y="31865"/>
                  <a:pt x="197147" y="87806"/>
                </a:cubicBezTo>
                <a:lnTo>
                  <a:pt x="197147" y="194023"/>
                </a:lnTo>
                <a:cubicBezTo>
                  <a:pt x="197147" y="249964"/>
                  <a:pt x="239697" y="278289"/>
                  <a:pt x="284374" y="278289"/>
                </a:cubicBezTo>
                <a:cubicBezTo>
                  <a:pt x="329051" y="278289"/>
                  <a:pt x="371600" y="249964"/>
                  <a:pt x="371600" y="194023"/>
                </a:cubicBezTo>
                <a:lnTo>
                  <a:pt x="371600" y="87806"/>
                </a:lnTo>
                <a:cubicBezTo>
                  <a:pt x="371600" y="31865"/>
                  <a:pt x="329051" y="3541"/>
                  <a:pt x="284374" y="3541"/>
                </a:cubicBezTo>
                <a:close/>
                <a:moveTo>
                  <a:pt x="309194" y="194731"/>
                </a:moveTo>
                <a:cubicBezTo>
                  <a:pt x="309194" y="213850"/>
                  <a:pt x="297847" y="222348"/>
                  <a:pt x="284374" y="222348"/>
                </a:cubicBezTo>
                <a:cubicBezTo>
                  <a:pt x="270899" y="222348"/>
                  <a:pt x="259553" y="213850"/>
                  <a:pt x="259553" y="194731"/>
                </a:cubicBezTo>
                <a:lnTo>
                  <a:pt x="259553" y="87806"/>
                </a:lnTo>
                <a:cubicBezTo>
                  <a:pt x="259553" y="68687"/>
                  <a:pt x="270899" y="59482"/>
                  <a:pt x="284374" y="59482"/>
                </a:cubicBezTo>
                <a:cubicBezTo>
                  <a:pt x="297847" y="59482"/>
                  <a:pt x="309194" y="68687"/>
                  <a:pt x="309194" y="87806"/>
                </a:cubicBezTo>
                <a:lnTo>
                  <a:pt x="309194" y="194731"/>
                </a:lnTo>
                <a:close/>
                <a:moveTo>
                  <a:pt x="429042" y="93471"/>
                </a:moveTo>
                <a:cubicBezTo>
                  <a:pt x="448899" y="93471"/>
                  <a:pt x="466628" y="82141"/>
                  <a:pt x="466628" y="58774"/>
                </a:cubicBezTo>
                <a:lnTo>
                  <a:pt x="466628" y="34698"/>
                </a:lnTo>
                <a:cubicBezTo>
                  <a:pt x="466628" y="10622"/>
                  <a:pt x="448899" y="0"/>
                  <a:pt x="429042" y="0"/>
                </a:cubicBezTo>
                <a:cubicBezTo>
                  <a:pt x="409186" y="0"/>
                  <a:pt x="391457" y="11330"/>
                  <a:pt x="391457" y="34698"/>
                </a:cubicBezTo>
                <a:lnTo>
                  <a:pt x="391457" y="58774"/>
                </a:lnTo>
                <a:cubicBezTo>
                  <a:pt x="391457" y="82849"/>
                  <a:pt x="409186" y="93471"/>
                  <a:pt x="429042" y="93471"/>
                </a:cubicBezTo>
                <a:close/>
                <a:moveTo>
                  <a:pt x="420533" y="36114"/>
                </a:moveTo>
                <a:cubicBezTo>
                  <a:pt x="420533" y="29033"/>
                  <a:pt x="424078" y="26200"/>
                  <a:pt x="429042" y="26200"/>
                </a:cubicBezTo>
                <a:cubicBezTo>
                  <a:pt x="434006" y="26200"/>
                  <a:pt x="437552" y="29033"/>
                  <a:pt x="437552" y="36114"/>
                </a:cubicBezTo>
                <a:lnTo>
                  <a:pt x="437552" y="58065"/>
                </a:lnTo>
                <a:cubicBezTo>
                  <a:pt x="437552" y="65146"/>
                  <a:pt x="434006" y="67979"/>
                  <a:pt x="429042" y="67979"/>
                </a:cubicBezTo>
                <a:cubicBezTo>
                  <a:pt x="424078" y="67979"/>
                  <a:pt x="420533" y="65146"/>
                  <a:pt x="420533" y="58065"/>
                </a:cubicBezTo>
                <a:lnTo>
                  <a:pt x="420533" y="36114"/>
                </a:lnTo>
                <a:close/>
                <a:moveTo>
                  <a:pt x="545345" y="87806"/>
                </a:moveTo>
                <a:cubicBezTo>
                  <a:pt x="525488" y="87806"/>
                  <a:pt x="507759" y="99136"/>
                  <a:pt x="507759" y="122504"/>
                </a:cubicBezTo>
                <a:lnTo>
                  <a:pt x="507759" y="146579"/>
                </a:lnTo>
                <a:cubicBezTo>
                  <a:pt x="507759" y="170655"/>
                  <a:pt x="525488" y="181277"/>
                  <a:pt x="545345" y="181277"/>
                </a:cubicBezTo>
                <a:cubicBezTo>
                  <a:pt x="565201" y="181277"/>
                  <a:pt x="582930" y="169947"/>
                  <a:pt x="582930" y="146579"/>
                </a:cubicBezTo>
                <a:lnTo>
                  <a:pt x="582930" y="122504"/>
                </a:lnTo>
                <a:cubicBezTo>
                  <a:pt x="582930" y="98428"/>
                  <a:pt x="565201" y="87806"/>
                  <a:pt x="545345" y="87806"/>
                </a:cubicBezTo>
                <a:close/>
                <a:moveTo>
                  <a:pt x="554564" y="145871"/>
                </a:moveTo>
                <a:cubicBezTo>
                  <a:pt x="554564" y="152952"/>
                  <a:pt x="551018" y="155785"/>
                  <a:pt x="546054" y="155785"/>
                </a:cubicBezTo>
                <a:cubicBezTo>
                  <a:pt x="541090" y="155785"/>
                  <a:pt x="537544" y="152952"/>
                  <a:pt x="537544" y="145871"/>
                </a:cubicBezTo>
                <a:lnTo>
                  <a:pt x="537544" y="123920"/>
                </a:lnTo>
                <a:cubicBezTo>
                  <a:pt x="537544" y="116839"/>
                  <a:pt x="541090" y="114006"/>
                  <a:pt x="546054" y="114006"/>
                </a:cubicBezTo>
                <a:cubicBezTo>
                  <a:pt x="551018" y="114006"/>
                  <a:pt x="554564" y="116839"/>
                  <a:pt x="554564" y="123920"/>
                </a:cubicBezTo>
                <a:lnTo>
                  <a:pt x="554564" y="145871"/>
                </a:lnTo>
                <a:close/>
                <a:moveTo>
                  <a:pt x="545345" y="1416"/>
                </a:moveTo>
                <a:lnTo>
                  <a:pt x="460245" y="179153"/>
                </a:lnTo>
                <a:lnTo>
                  <a:pt x="429042" y="179153"/>
                </a:lnTo>
                <a:lnTo>
                  <a:pt x="514141" y="1416"/>
                </a:lnTo>
                <a:lnTo>
                  <a:pt x="545345" y="1416"/>
                </a:lnTo>
                <a:close/>
                <a:moveTo>
                  <a:pt x="421951" y="198980"/>
                </a:moveTo>
                <a:cubicBezTo>
                  <a:pt x="412732" y="198980"/>
                  <a:pt x="405640" y="201812"/>
                  <a:pt x="399967" y="207477"/>
                </a:cubicBezTo>
                <a:cubicBezTo>
                  <a:pt x="391457" y="215974"/>
                  <a:pt x="392166" y="226596"/>
                  <a:pt x="392166" y="238634"/>
                </a:cubicBezTo>
                <a:cubicBezTo>
                  <a:pt x="392166" y="250672"/>
                  <a:pt x="392166" y="261294"/>
                  <a:pt x="399967" y="269791"/>
                </a:cubicBezTo>
                <a:cubicBezTo>
                  <a:pt x="405640" y="275456"/>
                  <a:pt x="412023" y="278289"/>
                  <a:pt x="421951" y="278289"/>
                </a:cubicBezTo>
                <a:cubicBezTo>
                  <a:pt x="431879" y="278289"/>
                  <a:pt x="438262" y="275456"/>
                  <a:pt x="443935" y="269791"/>
                </a:cubicBezTo>
                <a:cubicBezTo>
                  <a:pt x="452445" y="261294"/>
                  <a:pt x="451735" y="250672"/>
                  <a:pt x="451735" y="238634"/>
                </a:cubicBezTo>
                <a:cubicBezTo>
                  <a:pt x="451735" y="226596"/>
                  <a:pt x="451735" y="215974"/>
                  <a:pt x="443935" y="207477"/>
                </a:cubicBezTo>
                <a:cubicBezTo>
                  <a:pt x="438262" y="201812"/>
                  <a:pt x="431879" y="198980"/>
                  <a:pt x="421951" y="198980"/>
                </a:cubicBezTo>
                <a:close/>
                <a:moveTo>
                  <a:pt x="429752" y="257753"/>
                </a:moveTo>
                <a:cubicBezTo>
                  <a:pt x="428333" y="259878"/>
                  <a:pt x="425496" y="261294"/>
                  <a:pt x="421951" y="261294"/>
                </a:cubicBezTo>
                <a:cubicBezTo>
                  <a:pt x="418405" y="261294"/>
                  <a:pt x="415568" y="259878"/>
                  <a:pt x="414150" y="257753"/>
                </a:cubicBezTo>
                <a:cubicBezTo>
                  <a:pt x="412732" y="255629"/>
                  <a:pt x="411313" y="252796"/>
                  <a:pt x="411313" y="238634"/>
                </a:cubicBezTo>
                <a:cubicBezTo>
                  <a:pt x="411313" y="224472"/>
                  <a:pt x="412732" y="221640"/>
                  <a:pt x="414150" y="219515"/>
                </a:cubicBezTo>
                <a:cubicBezTo>
                  <a:pt x="415568" y="217391"/>
                  <a:pt x="418405" y="215974"/>
                  <a:pt x="421951" y="215974"/>
                </a:cubicBezTo>
                <a:cubicBezTo>
                  <a:pt x="425496" y="215974"/>
                  <a:pt x="428333" y="217391"/>
                  <a:pt x="429752" y="219515"/>
                </a:cubicBezTo>
                <a:cubicBezTo>
                  <a:pt x="431170" y="221640"/>
                  <a:pt x="432588" y="224472"/>
                  <a:pt x="432588" y="238634"/>
                </a:cubicBezTo>
                <a:cubicBezTo>
                  <a:pt x="432588" y="252796"/>
                  <a:pt x="431170" y="255629"/>
                  <a:pt x="429752" y="257753"/>
                </a:cubicBezTo>
                <a:close/>
                <a:moveTo>
                  <a:pt x="465210" y="199688"/>
                </a:moveTo>
                <a:lnTo>
                  <a:pt x="518397" y="199688"/>
                </a:lnTo>
                <a:lnTo>
                  <a:pt x="518397" y="216683"/>
                </a:lnTo>
                <a:lnTo>
                  <a:pt x="484357" y="216683"/>
                </a:lnTo>
                <a:lnTo>
                  <a:pt x="484357" y="230137"/>
                </a:lnTo>
                <a:lnTo>
                  <a:pt x="513432" y="230137"/>
                </a:lnTo>
                <a:lnTo>
                  <a:pt x="513432" y="247132"/>
                </a:lnTo>
                <a:lnTo>
                  <a:pt x="484357" y="247132"/>
                </a:lnTo>
                <a:lnTo>
                  <a:pt x="484357" y="277580"/>
                </a:lnTo>
                <a:lnTo>
                  <a:pt x="465210" y="277580"/>
                </a:lnTo>
                <a:lnTo>
                  <a:pt x="465210" y="199688"/>
                </a:lnTo>
                <a:close/>
                <a:moveTo>
                  <a:pt x="530452" y="199688"/>
                </a:moveTo>
                <a:lnTo>
                  <a:pt x="583640" y="199688"/>
                </a:lnTo>
                <a:lnTo>
                  <a:pt x="583640" y="216683"/>
                </a:lnTo>
                <a:lnTo>
                  <a:pt x="549599" y="216683"/>
                </a:lnTo>
                <a:lnTo>
                  <a:pt x="549599" y="230137"/>
                </a:lnTo>
                <a:lnTo>
                  <a:pt x="578675" y="230137"/>
                </a:lnTo>
                <a:lnTo>
                  <a:pt x="578675" y="247132"/>
                </a:lnTo>
                <a:lnTo>
                  <a:pt x="549599" y="247132"/>
                </a:lnTo>
                <a:lnTo>
                  <a:pt x="549599" y="277580"/>
                </a:lnTo>
                <a:lnTo>
                  <a:pt x="530452" y="277580"/>
                </a:lnTo>
                <a:lnTo>
                  <a:pt x="530452" y="199688"/>
                </a:lnTo>
                <a:close/>
                <a:moveTo>
                  <a:pt x="180127" y="196147"/>
                </a:moveTo>
                <a:cubicBezTo>
                  <a:pt x="180127" y="252796"/>
                  <a:pt x="137577" y="279705"/>
                  <a:pt x="90063" y="279705"/>
                </a:cubicBezTo>
                <a:cubicBezTo>
                  <a:pt x="42550" y="279705"/>
                  <a:pt x="0" y="255629"/>
                  <a:pt x="0" y="194731"/>
                </a:cubicBezTo>
                <a:lnTo>
                  <a:pt x="62406" y="194731"/>
                </a:lnTo>
                <a:cubicBezTo>
                  <a:pt x="62406" y="213850"/>
                  <a:pt x="74462" y="223056"/>
                  <a:pt x="90063" y="223056"/>
                </a:cubicBezTo>
                <a:cubicBezTo>
                  <a:pt x="105665" y="223056"/>
                  <a:pt x="117721" y="213850"/>
                  <a:pt x="117721" y="194023"/>
                </a:cubicBezTo>
                <a:cubicBezTo>
                  <a:pt x="117721" y="174196"/>
                  <a:pt x="105665" y="165699"/>
                  <a:pt x="88645" y="165699"/>
                </a:cubicBezTo>
                <a:lnTo>
                  <a:pt x="80135" y="165699"/>
                </a:lnTo>
                <a:lnTo>
                  <a:pt x="80135" y="111882"/>
                </a:lnTo>
                <a:lnTo>
                  <a:pt x="88645" y="111882"/>
                </a:lnTo>
                <a:cubicBezTo>
                  <a:pt x="107084" y="111882"/>
                  <a:pt x="114884" y="98428"/>
                  <a:pt x="114884" y="86390"/>
                </a:cubicBezTo>
                <a:cubicBezTo>
                  <a:pt x="114884" y="74352"/>
                  <a:pt x="102828" y="60190"/>
                  <a:pt x="90063" y="60190"/>
                </a:cubicBezTo>
                <a:cubicBezTo>
                  <a:pt x="77299" y="60190"/>
                  <a:pt x="65243" y="69395"/>
                  <a:pt x="65243" y="85682"/>
                </a:cubicBezTo>
                <a:lnTo>
                  <a:pt x="2837" y="85682"/>
                </a:lnTo>
                <a:cubicBezTo>
                  <a:pt x="2837" y="34698"/>
                  <a:pt x="41841" y="4249"/>
                  <a:pt x="90063" y="4249"/>
                </a:cubicBezTo>
                <a:cubicBezTo>
                  <a:pt x="138286" y="4249"/>
                  <a:pt x="177290" y="37530"/>
                  <a:pt x="177290" y="84266"/>
                </a:cubicBezTo>
                <a:cubicBezTo>
                  <a:pt x="177290" y="131001"/>
                  <a:pt x="163107" y="128168"/>
                  <a:pt x="148924" y="137374"/>
                </a:cubicBezTo>
                <a:cubicBezTo>
                  <a:pt x="163816" y="147996"/>
                  <a:pt x="180127" y="164282"/>
                  <a:pt x="180127" y="196147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2" name="Freeform 11">
            <a:extLst>
              <a:ext uri="{FF2B5EF4-FFF2-40B4-BE49-F238E27FC236}">
                <a16:creationId xmlns:a16="http://schemas.microsoft.com/office/drawing/2014/main" id="{438400C9-DB08-53A3-A75F-1273D085FF1B}"/>
              </a:ext>
            </a:extLst>
          </p:cNvPr>
          <p:cNvSpPr/>
          <p:nvPr/>
        </p:nvSpPr>
        <p:spPr>
          <a:xfrm>
            <a:off x="10986292" y="2232635"/>
            <a:ext cx="763550" cy="375478"/>
          </a:xfrm>
          <a:custGeom>
            <a:avLst/>
            <a:gdLst>
              <a:gd name="connsiteX0" fmla="*/ 266645 w 565910"/>
              <a:gd name="connsiteY0" fmla="*/ 3541 h 278288"/>
              <a:gd name="connsiteX1" fmla="*/ 179418 w 565910"/>
              <a:gd name="connsiteY1" fmla="*/ 87806 h 278288"/>
              <a:gd name="connsiteX2" fmla="*/ 179418 w 565910"/>
              <a:gd name="connsiteY2" fmla="*/ 194023 h 278288"/>
              <a:gd name="connsiteX3" fmla="*/ 266645 w 565910"/>
              <a:gd name="connsiteY3" fmla="*/ 278288 h 278288"/>
              <a:gd name="connsiteX4" fmla="*/ 353871 w 565910"/>
              <a:gd name="connsiteY4" fmla="*/ 194023 h 278288"/>
              <a:gd name="connsiteX5" fmla="*/ 353871 w 565910"/>
              <a:gd name="connsiteY5" fmla="*/ 87806 h 278288"/>
              <a:gd name="connsiteX6" fmla="*/ 266645 w 565910"/>
              <a:gd name="connsiteY6" fmla="*/ 3541 h 278288"/>
              <a:gd name="connsiteX7" fmla="*/ 291465 w 565910"/>
              <a:gd name="connsiteY7" fmla="*/ 195439 h 278288"/>
              <a:gd name="connsiteX8" fmla="*/ 266645 w 565910"/>
              <a:gd name="connsiteY8" fmla="*/ 223056 h 278288"/>
              <a:gd name="connsiteX9" fmla="*/ 241824 w 565910"/>
              <a:gd name="connsiteY9" fmla="*/ 195439 h 278288"/>
              <a:gd name="connsiteX10" fmla="*/ 241824 w 565910"/>
              <a:gd name="connsiteY10" fmla="*/ 88514 h 278288"/>
              <a:gd name="connsiteX11" fmla="*/ 266645 w 565910"/>
              <a:gd name="connsiteY11" fmla="*/ 60190 h 278288"/>
              <a:gd name="connsiteX12" fmla="*/ 291465 w 565910"/>
              <a:gd name="connsiteY12" fmla="*/ 88514 h 278288"/>
              <a:gd name="connsiteX13" fmla="*/ 291465 w 565910"/>
              <a:gd name="connsiteY13" fmla="*/ 195439 h 278288"/>
              <a:gd name="connsiteX14" fmla="*/ 527616 w 565910"/>
              <a:gd name="connsiteY14" fmla="*/ 87806 h 278288"/>
              <a:gd name="connsiteX15" fmla="*/ 490030 w 565910"/>
              <a:gd name="connsiteY15" fmla="*/ 122504 h 278288"/>
              <a:gd name="connsiteX16" fmla="*/ 490030 w 565910"/>
              <a:gd name="connsiteY16" fmla="*/ 146579 h 278288"/>
              <a:gd name="connsiteX17" fmla="*/ 527616 w 565910"/>
              <a:gd name="connsiteY17" fmla="*/ 181277 h 278288"/>
              <a:gd name="connsiteX18" fmla="*/ 565201 w 565910"/>
              <a:gd name="connsiteY18" fmla="*/ 146579 h 278288"/>
              <a:gd name="connsiteX19" fmla="*/ 565201 w 565910"/>
              <a:gd name="connsiteY19" fmla="*/ 122504 h 278288"/>
              <a:gd name="connsiteX20" fmla="*/ 527616 w 565910"/>
              <a:gd name="connsiteY20" fmla="*/ 87806 h 278288"/>
              <a:gd name="connsiteX21" fmla="*/ 536835 w 565910"/>
              <a:gd name="connsiteY21" fmla="*/ 145871 h 278288"/>
              <a:gd name="connsiteX22" fmla="*/ 528325 w 565910"/>
              <a:gd name="connsiteY22" fmla="*/ 155785 h 278288"/>
              <a:gd name="connsiteX23" fmla="*/ 519815 w 565910"/>
              <a:gd name="connsiteY23" fmla="*/ 145871 h 278288"/>
              <a:gd name="connsiteX24" fmla="*/ 519815 w 565910"/>
              <a:gd name="connsiteY24" fmla="*/ 123920 h 278288"/>
              <a:gd name="connsiteX25" fmla="*/ 528325 w 565910"/>
              <a:gd name="connsiteY25" fmla="*/ 114006 h 278288"/>
              <a:gd name="connsiteX26" fmla="*/ 536835 w 565910"/>
              <a:gd name="connsiteY26" fmla="*/ 123920 h 278288"/>
              <a:gd name="connsiteX27" fmla="*/ 536835 w 565910"/>
              <a:gd name="connsiteY27" fmla="*/ 145871 h 278288"/>
              <a:gd name="connsiteX28" fmla="*/ 411313 w 565910"/>
              <a:gd name="connsiteY28" fmla="*/ 93471 h 278288"/>
              <a:gd name="connsiteX29" fmla="*/ 448899 w 565910"/>
              <a:gd name="connsiteY29" fmla="*/ 58773 h 278288"/>
              <a:gd name="connsiteX30" fmla="*/ 448899 w 565910"/>
              <a:gd name="connsiteY30" fmla="*/ 34698 h 278288"/>
              <a:gd name="connsiteX31" fmla="*/ 411313 w 565910"/>
              <a:gd name="connsiteY31" fmla="*/ 0 h 278288"/>
              <a:gd name="connsiteX32" fmla="*/ 373728 w 565910"/>
              <a:gd name="connsiteY32" fmla="*/ 34698 h 278288"/>
              <a:gd name="connsiteX33" fmla="*/ 373728 w 565910"/>
              <a:gd name="connsiteY33" fmla="*/ 58773 h 278288"/>
              <a:gd name="connsiteX34" fmla="*/ 411313 w 565910"/>
              <a:gd name="connsiteY34" fmla="*/ 93471 h 278288"/>
              <a:gd name="connsiteX35" fmla="*/ 402804 w 565910"/>
              <a:gd name="connsiteY35" fmla="*/ 36114 h 278288"/>
              <a:gd name="connsiteX36" fmla="*/ 411313 w 565910"/>
              <a:gd name="connsiteY36" fmla="*/ 26200 h 278288"/>
              <a:gd name="connsiteX37" fmla="*/ 419823 w 565910"/>
              <a:gd name="connsiteY37" fmla="*/ 36114 h 278288"/>
              <a:gd name="connsiteX38" fmla="*/ 419823 w 565910"/>
              <a:gd name="connsiteY38" fmla="*/ 58065 h 278288"/>
              <a:gd name="connsiteX39" fmla="*/ 411313 w 565910"/>
              <a:gd name="connsiteY39" fmla="*/ 67979 h 278288"/>
              <a:gd name="connsiteX40" fmla="*/ 402804 w 565910"/>
              <a:gd name="connsiteY40" fmla="*/ 58065 h 278288"/>
              <a:gd name="connsiteX41" fmla="*/ 402804 w 565910"/>
              <a:gd name="connsiteY41" fmla="*/ 36114 h 278288"/>
              <a:gd name="connsiteX42" fmla="*/ 527616 w 565910"/>
              <a:gd name="connsiteY42" fmla="*/ 2124 h 278288"/>
              <a:gd name="connsiteX43" fmla="*/ 442516 w 565910"/>
              <a:gd name="connsiteY43" fmla="*/ 179861 h 278288"/>
              <a:gd name="connsiteX44" fmla="*/ 411313 w 565910"/>
              <a:gd name="connsiteY44" fmla="*/ 179861 h 278288"/>
              <a:gd name="connsiteX45" fmla="*/ 496412 w 565910"/>
              <a:gd name="connsiteY45" fmla="*/ 2124 h 278288"/>
              <a:gd name="connsiteX46" fmla="*/ 527616 w 565910"/>
              <a:gd name="connsiteY46" fmla="*/ 2124 h 278288"/>
              <a:gd name="connsiteX47" fmla="*/ 404222 w 565910"/>
              <a:gd name="connsiteY47" fmla="*/ 198980 h 278288"/>
              <a:gd name="connsiteX48" fmla="*/ 382238 w 565910"/>
              <a:gd name="connsiteY48" fmla="*/ 207477 h 278288"/>
              <a:gd name="connsiteX49" fmla="*/ 374437 w 565910"/>
              <a:gd name="connsiteY49" fmla="*/ 238634 h 278288"/>
              <a:gd name="connsiteX50" fmla="*/ 382238 w 565910"/>
              <a:gd name="connsiteY50" fmla="*/ 269791 h 278288"/>
              <a:gd name="connsiteX51" fmla="*/ 404222 w 565910"/>
              <a:gd name="connsiteY51" fmla="*/ 278288 h 278288"/>
              <a:gd name="connsiteX52" fmla="*/ 426206 w 565910"/>
              <a:gd name="connsiteY52" fmla="*/ 269791 h 278288"/>
              <a:gd name="connsiteX53" fmla="*/ 434006 w 565910"/>
              <a:gd name="connsiteY53" fmla="*/ 238634 h 278288"/>
              <a:gd name="connsiteX54" fmla="*/ 426206 w 565910"/>
              <a:gd name="connsiteY54" fmla="*/ 207477 h 278288"/>
              <a:gd name="connsiteX55" fmla="*/ 404222 w 565910"/>
              <a:gd name="connsiteY55" fmla="*/ 198980 h 278288"/>
              <a:gd name="connsiteX56" fmla="*/ 412023 w 565910"/>
              <a:gd name="connsiteY56" fmla="*/ 257753 h 278288"/>
              <a:gd name="connsiteX57" fmla="*/ 404222 w 565910"/>
              <a:gd name="connsiteY57" fmla="*/ 261294 h 278288"/>
              <a:gd name="connsiteX58" fmla="*/ 396421 w 565910"/>
              <a:gd name="connsiteY58" fmla="*/ 257753 h 278288"/>
              <a:gd name="connsiteX59" fmla="*/ 393584 w 565910"/>
              <a:gd name="connsiteY59" fmla="*/ 238634 h 278288"/>
              <a:gd name="connsiteX60" fmla="*/ 396421 w 565910"/>
              <a:gd name="connsiteY60" fmla="*/ 219515 h 278288"/>
              <a:gd name="connsiteX61" fmla="*/ 404222 w 565910"/>
              <a:gd name="connsiteY61" fmla="*/ 215974 h 278288"/>
              <a:gd name="connsiteX62" fmla="*/ 412023 w 565910"/>
              <a:gd name="connsiteY62" fmla="*/ 219515 h 278288"/>
              <a:gd name="connsiteX63" fmla="*/ 414859 w 565910"/>
              <a:gd name="connsiteY63" fmla="*/ 238634 h 278288"/>
              <a:gd name="connsiteX64" fmla="*/ 412023 w 565910"/>
              <a:gd name="connsiteY64" fmla="*/ 257753 h 278288"/>
              <a:gd name="connsiteX65" fmla="*/ 447481 w 565910"/>
              <a:gd name="connsiteY65" fmla="*/ 199688 h 278288"/>
              <a:gd name="connsiteX66" fmla="*/ 500668 w 565910"/>
              <a:gd name="connsiteY66" fmla="*/ 199688 h 278288"/>
              <a:gd name="connsiteX67" fmla="*/ 500668 w 565910"/>
              <a:gd name="connsiteY67" fmla="*/ 216683 h 278288"/>
              <a:gd name="connsiteX68" fmla="*/ 466628 w 565910"/>
              <a:gd name="connsiteY68" fmla="*/ 216683 h 278288"/>
              <a:gd name="connsiteX69" fmla="*/ 466628 w 565910"/>
              <a:gd name="connsiteY69" fmla="*/ 230137 h 278288"/>
              <a:gd name="connsiteX70" fmla="*/ 495703 w 565910"/>
              <a:gd name="connsiteY70" fmla="*/ 230137 h 278288"/>
              <a:gd name="connsiteX71" fmla="*/ 495703 w 565910"/>
              <a:gd name="connsiteY71" fmla="*/ 247131 h 278288"/>
              <a:gd name="connsiteX72" fmla="*/ 466628 w 565910"/>
              <a:gd name="connsiteY72" fmla="*/ 247131 h 278288"/>
              <a:gd name="connsiteX73" fmla="*/ 466628 w 565910"/>
              <a:gd name="connsiteY73" fmla="*/ 277580 h 278288"/>
              <a:gd name="connsiteX74" fmla="*/ 447481 w 565910"/>
              <a:gd name="connsiteY74" fmla="*/ 277580 h 278288"/>
              <a:gd name="connsiteX75" fmla="*/ 447481 w 565910"/>
              <a:gd name="connsiteY75" fmla="*/ 199688 h 278288"/>
              <a:gd name="connsiteX76" fmla="*/ 512723 w 565910"/>
              <a:gd name="connsiteY76" fmla="*/ 199688 h 278288"/>
              <a:gd name="connsiteX77" fmla="*/ 565911 w 565910"/>
              <a:gd name="connsiteY77" fmla="*/ 199688 h 278288"/>
              <a:gd name="connsiteX78" fmla="*/ 565911 w 565910"/>
              <a:gd name="connsiteY78" fmla="*/ 216683 h 278288"/>
              <a:gd name="connsiteX79" fmla="*/ 531870 w 565910"/>
              <a:gd name="connsiteY79" fmla="*/ 216683 h 278288"/>
              <a:gd name="connsiteX80" fmla="*/ 531870 w 565910"/>
              <a:gd name="connsiteY80" fmla="*/ 230137 h 278288"/>
              <a:gd name="connsiteX81" fmla="*/ 560946 w 565910"/>
              <a:gd name="connsiteY81" fmla="*/ 230137 h 278288"/>
              <a:gd name="connsiteX82" fmla="*/ 560946 w 565910"/>
              <a:gd name="connsiteY82" fmla="*/ 247131 h 278288"/>
              <a:gd name="connsiteX83" fmla="*/ 531870 w 565910"/>
              <a:gd name="connsiteY83" fmla="*/ 247131 h 278288"/>
              <a:gd name="connsiteX84" fmla="*/ 531870 w 565910"/>
              <a:gd name="connsiteY84" fmla="*/ 277580 h 278288"/>
              <a:gd name="connsiteX85" fmla="*/ 512723 w 565910"/>
              <a:gd name="connsiteY85" fmla="*/ 277580 h 278288"/>
              <a:gd name="connsiteX86" fmla="*/ 512723 w 565910"/>
              <a:gd name="connsiteY86" fmla="*/ 199688 h 278288"/>
              <a:gd name="connsiteX87" fmla="*/ 58151 w 565910"/>
              <a:gd name="connsiteY87" fmla="*/ 6373 h 278288"/>
              <a:gd name="connsiteX88" fmla="*/ 120557 w 565910"/>
              <a:gd name="connsiteY88" fmla="*/ 6373 h 278288"/>
              <a:gd name="connsiteX89" fmla="*/ 120557 w 565910"/>
              <a:gd name="connsiteY89" fmla="*/ 276872 h 278288"/>
              <a:gd name="connsiteX90" fmla="*/ 58151 w 565910"/>
              <a:gd name="connsiteY90" fmla="*/ 276872 h 278288"/>
              <a:gd name="connsiteX91" fmla="*/ 58151 w 565910"/>
              <a:gd name="connsiteY91" fmla="*/ 72936 h 278288"/>
              <a:gd name="connsiteX92" fmla="*/ 0 w 565910"/>
              <a:gd name="connsiteY92" fmla="*/ 123212 h 278288"/>
              <a:gd name="connsiteX93" fmla="*/ 0 w 565910"/>
              <a:gd name="connsiteY93" fmla="*/ 56649 h 278288"/>
              <a:gd name="connsiteX94" fmla="*/ 58151 w 565910"/>
              <a:gd name="connsiteY94" fmla="*/ 6373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</a:cxnLst>
            <a:rect l="l" t="t" r="r" b="b"/>
            <a:pathLst>
              <a:path w="565910" h="278288">
                <a:moveTo>
                  <a:pt x="266645" y="3541"/>
                </a:moveTo>
                <a:cubicBezTo>
                  <a:pt x="221968" y="3541"/>
                  <a:pt x="179418" y="31865"/>
                  <a:pt x="179418" y="87806"/>
                </a:cubicBezTo>
                <a:lnTo>
                  <a:pt x="179418" y="194023"/>
                </a:lnTo>
                <a:cubicBezTo>
                  <a:pt x="179418" y="249964"/>
                  <a:pt x="221968" y="278288"/>
                  <a:pt x="266645" y="278288"/>
                </a:cubicBezTo>
                <a:cubicBezTo>
                  <a:pt x="311322" y="278288"/>
                  <a:pt x="353871" y="249964"/>
                  <a:pt x="353871" y="194023"/>
                </a:cubicBezTo>
                <a:lnTo>
                  <a:pt x="353871" y="87806"/>
                </a:lnTo>
                <a:cubicBezTo>
                  <a:pt x="353871" y="31865"/>
                  <a:pt x="311322" y="3541"/>
                  <a:pt x="266645" y="3541"/>
                </a:cubicBezTo>
                <a:close/>
                <a:moveTo>
                  <a:pt x="291465" y="195439"/>
                </a:moveTo>
                <a:cubicBezTo>
                  <a:pt x="291465" y="214558"/>
                  <a:pt x="280118" y="223056"/>
                  <a:pt x="266645" y="223056"/>
                </a:cubicBezTo>
                <a:cubicBezTo>
                  <a:pt x="253170" y="223056"/>
                  <a:pt x="241824" y="214558"/>
                  <a:pt x="241824" y="195439"/>
                </a:cubicBezTo>
                <a:lnTo>
                  <a:pt x="241824" y="88514"/>
                </a:lnTo>
                <a:cubicBezTo>
                  <a:pt x="241824" y="69395"/>
                  <a:pt x="253170" y="60190"/>
                  <a:pt x="266645" y="60190"/>
                </a:cubicBezTo>
                <a:cubicBezTo>
                  <a:pt x="280118" y="60190"/>
                  <a:pt x="291465" y="69395"/>
                  <a:pt x="291465" y="88514"/>
                </a:cubicBezTo>
                <a:lnTo>
                  <a:pt x="291465" y="195439"/>
                </a:lnTo>
                <a:close/>
                <a:moveTo>
                  <a:pt x="527616" y="87806"/>
                </a:moveTo>
                <a:cubicBezTo>
                  <a:pt x="507759" y="87806"/>
                  <a:pt x="490030" y="99136"/>
                  <a:pt x="490030" y="122504"/>
                </a:cubicBezTo>
                <a:lnTo>
                  <a:pt x="490030" y="146579"/>
                </a:lnTo>
                <a:cubicBezTo>
                  <a:pt x="490030" y="170655"/>
                  <a:pt x="507759" y="181277"/>
                  <a:pt x="527616" y="181277"/>
                </a:cubicBezTo>
                <a:cubicBezTo>
                  <a:pt x="547472" y="181277"/>
                  <a:pt x="565201" y="169947"/>
                  <a:pt x="565201" y="146579"/>
                </a:cubicBezTo>
                <a:lnTo>
                  <a:pt x="565201" y="122504"/>
                </a:lnTo>
                <a:cubicBezTo>
                  <a:pt x="565201" y="98428"/>
                  <a:pt x="547472" y="87806"/>
                  <a:pt x="527616" y="87806"/>
                </a:cubicBezTo>
                <a:close/>
                <a:moveTo>
                  <a:pt x="536835" y="145871"/>
                </a:moveTo>
                <a:cubicBezTo>
                  <a:pt x="536835" y="152952"/>
                  <a:pt x="533289" y="155785"/>
                  <a:pt x="528325" y="155785"/>
                </a:cubicBezTo>
                <a:cubicBezTo>
                  <a:pt x="523361" y="155785"/>
                  <a:pt x="519815" y="152952"/>
                  <a:pt x="519815" y="145871"/>
                </a:cubicBezTo>
                <a:lnTo>
                  <a:pt x="519815" y="123920"/>
                </a:lnTo>
                <a:cubicBezTo>
                  <a:pt x="519815" y="116839"/>
                  <a:pt x="523361" y="114006"/>
                  <a:pt x="528325" y="114006"/>
                </a:cubicBezTo>
                <a:cubicBezTo>
                  <a:pt x="533289" y="114006"/>
                  <a:pt x="536835" y="116839"/>
                  <a:pt x="536835" y="123920"/>
                </a:cubicBezTo>
                <a:lnTo>
                  <a:pt x="536835" y="145871"/>
                </a:lnTo>
                <a:close/>
                <a:moveTo>
                  <a:pt x="411313" y="93471"/>
                </a:moveTo>
                <a:cubicBezTo>
                  <a:pt x="431170" y="93471"/>
                  <a:pt x="448899" y="82141"/>
                  <a:pt x="448899" y="58773"/>
                </a:cubicBezTo>
                <a:lnTo>
                  <a:pt x="448899" y="34698"/>
                </a:lnTo>
                <a:cubicBezTo>
                  <a:pt x="448899" y="10622"/>
                  <a:pt x="431170" y="0"/>
                  <a:pt x="411313" y="0"/>
                </a:cubicBezTo>
                <a:cubicBezTo>
                  <a:pt x="391457" y="0"/>
                  <a:pt x="373728" y="11330"/>
                  <a:pt x="373728" y="34698"/>
                </a:cubicBezTo>
                <a:lnTo>
                  <a:pt x="373728" y="58773"/>
                </a:lnTo>
                <a:cubicBezTo>
                  <a:pt x="373728" y="82849"/>
                  <a:pt x="391457" y="93471"/>
                  <a:pt x="411313" y="93471"/>
                </a:cubicBezTo>
                <a:close/>
                <a:moveTo>
                  <a:pt x="402804" y="36114"/>
                </a:moveTo>
                <a:cubicBezTo>
                  <a:pt x="402804" y="29033"/>
                  <a:pt x="406349" y="26200"/>
                  <a:pt x="411313" y="26200"/>
                </a:cubicBezTo>
                <a:cubicBezTo>
                  <a:pt x="416277" y="26200"/>
                  <a:pt x="419823" y="29033"/>
                  <a:pt x="419823" y="36114"/>
                </a:cubicBezTo>
                <a:lnTo>
                  <a:pt x="419823" y="58065"/>
                </a:lnTo>
                <a:cubicBezTo>
                  <a:pt x="419823" y="65146"/>
                  <a:pt x="416277" y="67979"/>
                  <a:pt x="411313" y="67979"/>
                </a:cubicBezTo>
                <a:cubicBezTo>
                  <a:pt x="406349" y="67979"/>
                  <a:pt x="402804" y="65146"/>
                  <a:pt x="402804" y="58065"/>
                </a:cubicBezTo>
                <a:lnTo>
                  <a:pt x="402804" y="36114"/>
                </a:lnTo>
                <a:close/>
                <a:moveTo>
                  <a:pt x="527616" y="2124"/>
                </a:moveTo>
                <a:lnTo>
                  <a:pt x="442516" y="179861"/>
                </a:lnTo>
                <a:lnTo>
                  <a:pt x="411313" y="179861"/>
                </a:lnTo>
                <a:lnTo>
                  <a:pt x="496412" y="2124"/>
                </a:lnTo>
                <a:lnTo>
                  <a:pt x="527616" y="2124"/>
                </a:lnTo>
                <a:close/>
                <a:moveTo>
                  <a:pt x="404222" y="198980"/>
                </a:moveTo>
                <a:cubicBezTo>
                  <a:pt x="395003" y="198980"/>
                  <a:pt x="387911" y="201812"/>
                  <a:pt x="382238" y="207477"/>
                </a:cubicBezTo>
                <a:cubicBezTo>
                  <a:pt x="373728" y="215974"/>
                  <a:pt x="374437" y="226596"/>
                  <a:pt x="374437" y="238634"/>
                </a:cubicBezTo>
                <a:cubicBezTo>
                  <a:pt x="374437" y="250672"/>
                  <a:pt x="374437" y="261294"/>
                  <a:pt x="382238" y="269791"/>
                </a:cubicBezTo>
                <a:cubicBezTo>
                  <a:pt x="387911" y="275456"/>
                  <a:pt x="394294" y="278288"/>
                  <a:pt x="404222" y="278288"/>
                </a:cubicBezTo>
                <a:cubicBezTo>
                  <a:pt x="414150" y="278288"/>
                  <a:pt x="420533" y="275456"/>
                  <a:pt x="426206" y="269791"/>
                </a:cubicBezTo>
                <a:cubicBezTo>
                  <a:pt x="434716" y="261294"/>
                  <a:pt x="434006" y="250672"/>
                  <a:pt x="434006" y="238634"/>
                </a:cubicBezTo>
                <a:cubicBezTo>
                  <a:pt x="434006" y="226596"/>
                  <a:pt x="434006" y="215974"/>
                  <a:pt x="426206" y="207477"/>
                </a:cubicBezTo>
                <a:cubicBezTo>
                  <a:pt x="420533" y="201812"/>
                  <a:pt x="414150" y="198980"/>
                  <a:pt x="404222" y="198980"/>
                </a:cubicBezTo>
                <a:close/>
                <a:moveTo>
                  <a:pt x="412023" y="257753"/>
                </a:moveTo>
                <a:cubicBezTo>
                  <a:pt x="410604" y="259877"/>
                  <a:pt x="407767" y="261294"/>
                  <a:pt x="404222" y="261294"/>
                </a:cubicBezTo>
                <a:cubicBezTo>
                  <a:pt x="400676" y="261294"/>
                  <a:pt x="397839" y="259877"/>
                  <a:pt x="396421" y="257753"/>
                </a:cubicBezTo>
                <a:cubicBezTo>
                  <a:pt x="395003" y="255629"/>
                  <a:pt x="393584" y="252796"/>
                  <a:pt x="393584" y="238634"/>
                </a:cubicBezTo>
                <a:cubicBezTo>
                  <a:pt x="393584" y="224472"/>
                  <a:pt x="395003" y="221639"/>
                  <a:pt x="396421" y="219515"/>
                </a:cubicBezTo>
                <a:cubicBezTo>
                  <a:pt x="397839" y="217391"/>
                  <a:pt x="400676" y="215974"/>
                  <a:pt x="404222" y="215974"/>
                </a:cubicBezTo>
                <a:cubicBezTo>
                  <a:pt x="407767" y="215974"/>
                  <a:pt x="410604" y="217391"/>
                  <a:pt x="412023" y="219515"/>
                </a:cubicBezTo>
                <a:cubicBezTo>
                  <a:pt x="413441" y="221639"/>
                  <a:pt x="414859" y="224472"/>
                  <a:pt x="414859" y="238634"/>
                </a:cubicBezTo>
                <a:cubicBezTo>
                  <a:pt x="414859" y="252796"/>
                  <a:pt x="413441" y="255629"/>
                  <a:pt x="412023" y="257753"/>
                </a:cubicBezTo>
                <a:close/>
                <a:moveTo>
                  <a:pt x="447481" y="199688"/>
                </a:moveTo>
                <a:lnTo>
                  <a:pt x="500668" y="199688"/>
                </a:lnTo>
                <a:lnTo>
                  <a:pt x="500668" y="216683"/>
                </a:lnTo>
                <a:lnTo>
                  <a:pt x="466628" y="216683"/>
                </a:lnTo>
                <a:lnTo>
                  <a:pt x="466628" y="230137"/>
                </a:lnTo>
                <a:lnTo>
                  <a:pt x="495703" y="230137"/>
                </a:lnTo>
                <a:lnTo>
                  <a:pt x="495703" y="247131"/>
                </a:lnTo>
                <a:lnTo>
                  <a:pt x="466628" y="247131"/>
                </a:lnTo>
                <a:lnTo>
                  <a:pt x="466628" y="277580"/>
                </a:lnTo>
                <a:lnTo>
                  <a:pt x="447481" y="277580"/>
                </a:lnTo>
                <a:lnTo>
                  <a:pt x="447481" y="199688"/>
                </a:lnTo>
                <a:close/>
                <a:moveTo>
                  <a:pt x="512723" y="199688"/>
                </a:moveTo>
                <a:lnTo>
                  <a:pt x="565911" y="199688"/>
                </a:lnTo>
                <a:lnTo>
                  <a:pt x="565911" y="216683"/>
                </a:lnTo>
                <a:lnTo>
                  <a:pt x="531870" y="216683"/>
                </a:lnTo>
                <a:lnTo>
                  <a:pt x="531870" y="230137"/>
                </a:lnTo>
                <a:lnTo>
                  <a:pt x="560946" y="230137"/>
                </a:lnTo>
                <a:lnTo>
                  <a:pt x="560946" y="247131"/>
                </a:lnTo>
                <a:lnTo>
                  <a:pt x="531870" y="247131"/>
                </a:lnTo>
                <a:lnTo>
                  <a:pt x="531870" y="277580"/>
                </a:lnTo>
                <a:lnTo>
                  <a:pt x="512723" y="277580"/>
                </a:lnTo>
                <a:lnTo>
                  <a:pt x="512723" y="199688"/>
                </a:lnTo>
                <a:close/>
                <a:moveTo>
                  <a:pt x="58151" y="6373"/>
                </a:moveTo>
                <a:lnTo>
                  <a:pt x="120557" y="6373"/>
                </a:lnTo>
                <a:lnTo>
                  <a:pt x="120557" y="276872"/>
                </a:lnTo>
                <a:lnTo>
                  <a:pt x="58151" y="276872"/>
                </a:lnTo>
                <a:lnTo>
                  <a:pt x="58151" y="72936"/>
                </a:lnTo>
                <a:lnTo>
                  <a:pt x="0" y="123212"/>
                </a:lnTo>
                <a:lnTo>
                  <a:pt x="0" y="56649"/>
                </a:lnTo>
                <a:lnTo>
                  <a:pt x="58151" y="6373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3" name="Freeform 12">
            <a:extLst>
              <a:ext uri="{FF2B5EF4-FFF2-40B4-BE49-F238E27FC236}">
                <a16:creationId xmlns:a16="http://schemas.microsoft.com/office/drawing/2014/main" id="{3AA21789-5C3E-473E-E7D9-F0A5BDF17B48}"/>
              </a:ext>
            </a:extLst>
          </p:cNvPr>
          <p:cNvSpPr/>
          <p:nvPr/>
        </p:nvSpPr>
        <p:spPr>
          <a:xfrm>
            <a:off x="10627711" y="842428"/>
            <a:ext cx="968898" cy="480690"/>
          </a:xfrm>
          <a:custGeom>
            <a:avLst/>
            <a:gdLst>
              <a:gd name="connsiteX0" fmla="*/ 409895 w 563782"/>
              <a:gd name="connsiteY0" fmla="*/ 93471 h 279704"/>
              <a:gd name="connsiteX1" fmla="*/ 447480 w 563782"/>
              <a:gd name="connsiteY1" fmla="*/ 58773 h 279704"/>
              <a:gd name="connsiteX2" fmla="*/ 447480 w 563782"/>
              <a:gd name="connsiteY2" fmla="*/ 34697 h 279704"/>
              <a:gd name="connsiteX3" fmla="*/ 409895 w 563782"/>
              <a:gd name="connsiteY3" fmla="*/ 0 h 279704"/>
              <a:gd name="connsiteX4" fmla="*/ 372309 w 563782"/>
              <a:gd name="connsiteY4" fmla="*/ 34697 h 279704"/>
              <a:gd name="connsiteX5" fmla="*/ 372309 w 563782"/>
              <a:gd name="connsiteY5" fmla="*/ 58773 h 279704"/>
              <a:gd name="connsiteX6" fmla="*/ 409895 w 563782"/>
              <a:gd name="connsiteY6" fmla="*/ 93471 h 279704"/>
              <a:gd name="connsiteX7" fmla="*/ 400676 w 563782"/>
              <a:gd name="connsiteY7" fmla="*/ 36114 h 279704"/>
              <a:gd name="connsiteX8" fmla="*/ 409185 w 563782"/>
              <a:gd name="connsiteY8" fmla="*/ 26200 h 279704"/>
              <a:gd name="connsiteX9" fmla="*/ 417695 w 563782"/>
              <a:gd name="connsiteY9" fmla="*/ 36114 h 279704"/>
              <a:gd name="connsiteX10" fmla="*/ 417695 w 563782"/>
              <a:gd name="connsiteY10" fmla="*/ 58065 h 279704"/>
              <a:gd name="connsiteX11" fmla="*/ 409185 w 563782"/>
              <a:gd name="connsiteY11" fmla="*/ 67979 h 279704"/>
              <a:gd name="connsiteX12" fmla="*/ 400676 w 563782"/>
              <a:gd name="connsiteY12" fmla="*/ 58065 h 279704"/>
              <a:gd name="connsiteX13" fmla="*/ 400676 w 563782"/>
              <a:gd name="connsiteY13" fmla="*/ 36114 h 279704"/>
              <a:gd name="connsiteX14" fmla="*/ 526197 w 563782"/>
              <a:gd name="connsiteY14" fmla="*/ 87806 h 279704"/>
              <a:gd name="connsiteX15" fmla="*/ 488611 w 563782"/>
              <a:gd name="connsiteY15" fmla="*/ 122503 h 279704"/>
              <a:gd name="connsiteX16" fmla="*/ 488611 w 563782"/>
              <a:gd name="connsiteY16" fmla="*/ 146579 h 279704"/>
              <a:gd name="connsiteX17" fmla="*/ 526197 w 563782"/>
              <a:gd name="connsiteY17" fmla="*/ 181277 h 279704"/>
              <a:gd name="connsiteX18" fmla="*/ 563783 w 563782"/>
              <a:gd name="connsiteY18" fmla="*/ 146579 h 279704"/>
              <a:gd name="connsiteX19" fmla="*/ 563783 w 563782"/>
              <a:gd name="connsiteY19" fmla="*/ 122503 h 279704"/>
              <a:gd name="connsiteX20" fmla="*/ 526197 w 563782"/>
              <a:gd name="connsiteY20" fmla="*/ 87806 h 279704"/>
              <a:gd name="connsiteX21" fmla="*/ 534707 w 563782"/>
              <a:gd name="connsiteY21" fmla="*/ 145871 h 279704"/>
              <a:gd name="connsiteX22" fmla="*/ 526197 w 563782"/>
              <a:gd name="connsiteY22" fmla="*/ 155785 h 279704"/>
              <a:gd name="connsiteX23" fmla="*/ 517687 w 563782"/>
              <a:gd name="connsiteY23" fmla="*/ 145871 h 279704"/>
              <a:gd name="connsiteX24" fmla="*/ 517687 w 563782"/>
              <a:gd name="connsiteY24" fmla="*/ 123920 h 279704"/>
              <a:gd name="connsiteX25" fmla="*/ 526197 w 563782"/>
              <a:gd name="connsiteY25" fmla="*/ 114006 h 279704"/>
              <a:gd name="connsiteX26" fmla="*/ 534707 w 563782"/>
              <a:gd name="connsiteY26" fmla="*/ 123920 h 279704"/>
              <a:gd name="connsiteX27" fmla="*/ 534707 w 563782"/>
              <a:gd name="connsiteY27" fmla="*/ 145871 h 279704"/>
              <a:gd name="connsiteX28" fmla="*/ 526197 w 563782"/>
              <a:gd name="connsiteY28" fmla="*/ 1416 h 279704"/>
              <a:gd name="connsiteX29" fmla="*/ 441098 w 563782"/>
              <a:gd name="connsiteY29" fmla="*/ 179153 h 279704"/>
              <a:gd name="connsiteX30" fmla="*/ 409895 w 563782"/>
              <a:gd name="connsiteY30" fmla="*/ 179153 h 279704"/>
              <a:gd name="connsiteX31" fmla="*/ 494994 w 563782"/>
              <a:gd name="connsiteY31" fmla="*/ 1416 h 279704"/>
              <a:gd name="connsiteX32" fmla="*/ 526197 w 563782"/>
              <a:gd name="connsiteY32" fmla="*/ 1416 h 279704"/>
              <a:gd name="connsiteX33" fmla="*/ 402803 w 563782"/>
              <a:gd name="connsiteY33" fmla="*/ 198980 h 279704"/>
              <a:gd name="connsiteX34" fmla="*/ 380819 w 563782"/>
              <a:gd name="connsiteY34" fmla="*/ 207477 h 279704"/>
              <a:gd name="connsiteX35" fmla="*/ 373018 w 563782"/>
              <a:gd name="connsiteY35" fmla="*/ 238634 h 279704"/>
              <a:gd name="connsiteX36" fmla="*/ 380819 w 563782"/>
              <a:gd name="connsiteY36" fmla="*/ 269791 h 279704"/>
              <a:gd name="connsiteX37" fmla="*/ 402803 w 563782"/>
              <a:gd name="connsiteY37" fmla="*/ 278288 h 279704"/>
              <a:gd name="connsiteX38" fmla="*/ 424787 w 563782"/>
              <a:gd name="connsiteY38" fmla="*/ 269791 h 279704"/>
              <a:gd name="connsiteX39" fmla="*/ 432588 w 563782"/>
              <a:gd name="connsiteY39" fmla="*/ 238634 h 279704"/>
              <a:gd name="connsiteX40" fmla="*/ 424787 w 563782"/>
              <a:gd name="connsiteY40" fmla="*/ 207477 h 279704"/>
              <a:gd name="connsiteX41" fmla="*/ 402803 w 563782"/>
              <a:gd name="connsiteY41" fmla="*/ 198980 h 279704"/>
              <a:gd name="connsiteX42" fmla="*/ 409895 w 563782"/>
              <a:gd name="connsiteY42" fmla="*/ 257753 h 279704"/>
              <a:gd name="connsiteX43" fmla="*/ 402094 w 563782"/>
              <a:gd name="connsiteY43" fmla="*/ 261294 h 279704"/>
              <a:gd name="connsiteX44" fmla="*/ 394293 w 563782"/>
              <a:gd name="connsiteY44" fmla="*/ 257753 h 279704"/>
              <a:gd name="connsiteX45" fmla="*/ 391456 w 563782"/>
              <a:gd name="connsiteY45" fmla="*/ 238634 h 279704"/>
              <a:gd name="connsiteX46" fmla="*/ 394293 w 563782"/>
              <a:gd name="connsiteY46" fmla="*/ 219515 h 279704"/>
              <a:gd name="connsiteX47" fmla="*/ 402094 w 563782"/>
              <a:gd name="connsiteY47" fmla="*/ 215974 h 279704"/>
              <a:gd name="connsiteX48" fmla="*/ 409895 w 563782"/>
              <a:gd name="connsiteY48" fmla="*/ 219515 h 279704"/>
              <a:gd name="connsiteX49" fmla="*/ 412731 w 563782"/>
              <a:gd name="connsiteY49" fmla="*/ 238634 h 279704"/>
              <a:gd name="connsiteX50" fmla="*/ 409895 w 563782"/>
              <a:gd name="connsiteY50" fmla="*/ 257753 h 279704"/>
              <a:gd name="connsiteX51" fmla="*/ 445353 w 563782"/>
              <a:gd name="connsiteY51" fmla="*/ 199688 h 279704"/>
              <a:gd name="connsiteX52" fmla="*/ 498540 w 563782"/>
              <a:gd name="connsiteY52" fmla="*/ 199688 h 279704"/>
              <a:gd name="connsiteX53" fmla="*/ 498540 w 563782"/>
              <a:gd name="connsiteY53" fmla="*/ 216683 h 279704"/>
              <a:gd name="connsiteX54" fmla="*/ 464500 w 563782"/>
              <a:gd name="connsiteY54" fmla="*/ 216683 h 279704"/>
              <a:gd name="connsiteX55" fmla="*/ 464500 w 563782"/>
              <a:gd name="connsiteY55" fmla="*/ 230137 h 279704"/>
              <a:gd name="connsiteX56" fmla="*/ 493576 w 563782"/>
              <a:gd name="connsiteY56" fmla="*/ 230137 h 279704"/>
              <a:gd name="connsiteX57" fmla="*/ 493576 w 563782"/>
              <a:gd name="connsiteY57" fmla="*/ 247131 h 279704"/>
              <a:gd name="connsiteX58" fmla="*/ 464500 w 563782"/>
              <a:gd name="connsiteY58" fmla="*/ 247131 h 279704"/>
              <a:gd name="connsiteX59" fmla="*/ 464500 w 563782"/>
              <a:gd name="connsiteY59" fmla="*/ 277580 h 279704"/>
              <a:gd name="connsiteX60" fmla="*/ 445353 w 563782"/>
              <a:gd name="connsiteY60" fmla="*/ 277580 h 279704"/>
              <a:gd name="connsiteX61" fmla="*/ 445353 w 563782"/>
              <a:gd name="connsiteY61" fmla="*/ 199688 h 279704"/>
              <a:gd name="connsiteX62" fmla="*/ 510596 w 563782"/>
              <a:gd name="connsiteY62" fmla="*/ 199688 h 279704"/>
              <a:gd name="connsiteX63" fmla="*/ 563783 w 563782"/>
              <a:gd name="connsiteY63" fmla="*/ 199688 h 279704"/>
              <a:gd name="connsiteX64" fmla="*/ 563783 w 563782"/>
              <a:gd name="connsiteY64" fmla="*/ 216683 h 279704"/>
              <a:gd name="connsiteX65" fmla="*/ 529743 w 563782"/>
              <a:gd name="connsiteY65" fmla="*/ 216683 h 279704"/>
              <a:gd name="connsiteX66" fmla="*/ 529743 w 563782"/>
              <a:gd name="connsiteY66" fmla="*/ 230137 h 279704"/>
              <a:gd name="connsiteX67" fmla="*/ 558818 w 563782"/>
              <a:gd name="connsiteY67" fmla="*/ 230137 h 279704"/>
              <a:gd name="connsiteX68" fmla="*/ 558818 w 563782"/>
              <a:gd name="connsiteY68" fmla="*/ 247131 h 279704"/>
              <a:gd name="connsiteX69" fmla="*/ 529743 w 563782"/>
              <a:gd name="connsiteY69" fmla="*/ 247131 h 279704"/>
              <a:gd name="connsiteX70" fmla="*/ 529743 w 563782"/>
              <a:gd name="connsiteY70" fmla="*/ 277580 h 279704"/>
              <a:gd name="connsiteX71" fmla="*/ 510596 w 563782"/>
              <a:gd name="connsiteY71" fmla="*/ 277580 h 279704"/>
              <a:gd name="connsiteX72" fmla="*/ 510596 w 563782"/>
              <a:gd name="connsiteY72" fmla="*/ 199688 h 279704"/>
              <a:gd name="connsiteX73" fmla="*/ 329050 w 563782"/>
              <a:gd name="connsiteY73" fmla="*/ 112590 h 279704"/>
              <a:gd name="connsiteX74" fmla="*/ 353871 w 563782"/>
              <a:gd name="connsiteY74" fmla="*/ 184818 h 279704"/>
              <a:gd name="connsiteX75" fmla="*/ 329050 w 563782"/>
              <a:gd name="connsiteY75" fmla="*/ 256337 h 279704"/>
              <a:gd name="connsiteX76" fmla="*/ 265935 w 563782"/>
              <a:gd name="connsiteY76" fmla="*/ 279705 h 279704"/>
              <a:gd name="connsiteX77" fmla="*/ 201401 w 563782"/>
              <a:gd name="connsiteY77" fmla="*/ 256337 h 279704"/>
              <a:gd name="connsiteX78" fmla="*/ 177999 w 563782"/>
              <a:gd name="connsiteY78" fmla="*/ 195439 h 279704"/>
              <a:gd name="connsiteX79" fmla="*/ 240405 w 563782"/>
              <a:gd name="connsiteY79" fmla="*/ 195439 h 279704"/>
              <a:gd name="connsiteX80" fmla="*/ 265935 w 563782"/>
              <a:gd name="connsiteY80" fmla="*/ 223764 h 279704"/>
              <a:gd name="connsiteX81" fmla="*/ 283664 w 563782"/>
              <a:gd name="connsiteY81" fmla="*/ 216683 h 279704"/>
              <a:gd name="connsiteX82" fmla="*/ 291465 w 563782"/>
              <a:gd name="connsiteY82" fmla="*/ 184818 h 279704"/>
              <a:gd name="connsiteX83" fmla="*/ 265935 w 563782"/>
              <a:gd name="connsiteY83" fmla="*/ 146579 h 279704"/>
              <a:gd name="connsiteX84" fmla="*/ 240405 w 563782"/>
              <a:gd name="connsiteY84" fmla="*/ 165698 h 279704"/>
              <a:gd name="connsiteX85" fmla="*/ 182963 w 563782"/>
              <a:gd name="connsiteY85" fmla="*/ 165698 h 279704"/>
              <a:gd name="connsiteX86" fmla="*/ 182963 w 563782"/>
              <a:gd name="connsiteY86" fmla="*/ 6373 h 279704"/>
              <a:gd name="connsiteX87" fmla="*/ 348198 w 563782"/>
              <a:gd name="connsiteY87" fmla="*/ 6373 h 279704"/>
              <a:gd name="connsiteX88" fmla="*/ 348198 w 563782"/>
              <a:gd name="connsiteY88" fmla="*/ 62314 h 279704"/>
              <a:gd name="connsiteX89" fmla="*/ 239696 w 563782"/>
              <a:gd name="connsiteY89" fmla="*/ 62314 h 279704"/>
              <a:gd name="connsiteX90" fmla="*/ 239696 w 563782"/>
              <a:gd name="connsiteY90" fmla="*/ 104092 h 279704"/>
              <a:gd name="connsiteX91" fmla="*/ 276573 w 563782"/>
              <a:gd name="connsiteY91" fmla="*/ 93471 h 279704"/>
              <a:gd name="connsiteX92" fmla="*/ 329050 w 563782"/>
              <a:gd name="connsiteY92" fmla="*/ 112590 h 279704"/>
              <a:gd name="connsiteX93" fmla="*/ 140414 w 563782"/>
              <a:gd name="connsiteY93" fmla="*/ 152244 h 279704"/>
              <a:gd name="connsiteX94" fmla="*/ 75880 w 563782"/>
              <a:gd name="connsiteY94" fmla="*/ 220931 h 279704"/>
              <a:gd name="connsiteX95" fmla="*/ 174453 w 563782"/>
              <a:gd name="connsiteY95" fmla="*/ 220931 h 279704"/>
              <a:gd name="connsiteX96" fmla="*/ 174453 w 563782"/>
              <a:gd name="connsiteY96" fmla="*/ 276872 h 279704"/>
              <a:gd name="connsiteX97" fmla="*/ 0 w 563782"/>
              <a:gd name="connsiteY97" fmla="*/ 276872 h 279704"/>
              <a:gd name="connsiteX98" fmla="*/ 0 w 563782"/>
              <a:gd name="connsiteY98" fmla="*/ 220931 h 279704"/>
              <a:gd name="connsiteX99" fmla="*/ 98573 w 563782"/>
              <a:gd name="connsiteY99" fmla="*/ 114714 h 279704"/>
              <a:gd name="connsiteX100" fmla="*/ 112047 w 563782"/>
              <a:gd name="connsiteY100" fmla="*/ 85682 h 279704"/>
              <a:gd name="connsiteX101" fmla="*/ 87936 w 563782"/>
              <a:gd name="connsiteY101" fmla="*/ 60898 h 279704"/>
              <a:gd name="connsiteX102" fmla="*/ 63115 w 563782"/>
              <a:gd name="connsiteY102" fmla="*/ 87098 h 279704"/>
              <a:gd name="connsiteX103" fmla="*/ 709 w 563782"/>
              <a:gd name="connsiteY103" fmla="*/ 87098 h 279704"/>
              <a:gd name="connsiteX104" fmla="*/ 88645 w 563782"/>
              <a:gd name="connsiteY104" fmla="*/ 4249 h 279704"/>
              <a:gd name="connsiteX105" fmla="*/ 175162 w 563782"/>
              <a:gd name="connsiteY105" fmla="*/ 85682 h 279704"/>
              <a:gd name="connsiteX106" fmla="*/ 141832 w 563782"/>
              <a:gd name="connsiteY106" fmla="*/ 152244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</a:cxnLst>
            <a:rect l="l" t="t" r="r" b="b"/>
            <a:pathLst>
              <a:path w="563782" h="279704">
                <a:moveTo>
                  <a:pt x="409895" y="93471"/>
                </a:moveTo>
                <a:cubicBezTo>
                  <a:pt x="429751" y="93471"/>
                  <a:pt x="447480" y="82141"/>
                  <a:pt x="447480" y="58773"/>
                </a:cubicBezTo>
                <a:lnTo>
                  <a:pt x="447480" y="34697"/>
                </a:lnTo>
                <a:cubicBezTo>
                  <a:pt x="447480" y="10622"/>
                  <a:pt x="429751" y="0"/>
                  <a:pt x="409895" y="0"/>
                </a:cubicBezTo>
                <a:cubicBezTo>
                  <a:pt x="390038" y="0"/>
                  <a:pt x="372309" y="11330"/>
                  <a:pt x="372309" y="34697"/>
                </a:cubicBezTo>
                <a:lnTo>
                  <a:pt x="372309" y="58773"/>
                </a:lnTo>
                <a:cubicBezTo>
                  <a:pt x="372309" y="82849"/>
                  <a:pt x="390038" y="93471"/>
                  <a:pt x="409895" y="93471"/>
                </a:cubicBezTo>
                <a:close/>
                <a:moveTo>
                  <a:pt x="400676" y="36114"/>
                </a:moveTo>
                <a:cubicBezTo>
                  <a:pt x="400676" y="29033"/>
                  <a:pt x="404222" y="26200"/>
                  <a:pt x="409185" y="26200"/>
                </a:cubicBezTo>
                <a:cubicBezTo>
                  <a:pt x="414150" y="26200"/>
                  <a:pt x="417695" y="29033"/>
                  <a:pt x="417695" y="36114"/>
                </a:cubicBezTo>
                <a:lnTo>
                  <a:pt x="417695" y="58065"/>
                </a:lnTo>
                <a:cubicBezTo>
                  <a:pt x="417695" y="65146"/>
                  <a:pt x="414150" y="67979"/>
                  <a:pt x="409185" y="67979"/>
                </a:cubicBezTo>
                <a:cubicBezTo>
                  <a:pt x="404222" y="67979"/>
                  <a:pt x="400676" y="65146"/>
                  <a:pt x="400676" y="58065"/>
                </a:cubicBezTo>
                <a:lnTo>
                  <a:pt x="400676" y="36114"/>
                </a:lnTo>
                <a:close/>
                <a:moveTo>
                  <a:pt x="526197" y="87806"/>
                </a:moveTo>
                <a:cubicBezTo>
                  <a:pt x="506340" y="87806"/>
                  <a:pt x="488611" y="99136"/>
                  <a:pt x="488611" y="122503"/>
                </a:cubicBezTo>
                <a:lnTo>
                  <a:pt x="488611" y="146579"/>
                </a:lnTo>
                <a:cubicBezTo>
                  <a:pt x="488611" y="170655"/>
                  <a:pt x="506340" y="181277"/>
                  <a:pt x="526197" y="181277"/>
                </a:cubicBezTo>
                <a:cubicBezTo>
                  <a:pt x="546054" y="181277"/>
                  <a:pt x="563783" y="169947"/>
                  <a:pt x="563783" y="146579"/>
                </a:cubicBezTo>
                <a:lnTo>
                  <a:pt x="563783" y="122503"/>
                </a:lnTo>
                <a:cubicBezTo>
                  <a:pt x="563783" y="98428"/>
                  <a:pt x="546054" y="87806"/>
                  <a:pt x="526197" y="87806"/>
                </a:cubicBezTo>
                <a:close/>
                <a:moveTo>
                  <a:pt x="534707" y="145871"/>
                </a:moveTo>
                <a:cubicBezTo>
                  <a:pt x="534707" y="152952"/>
                  <a:pt x="531161" y="155785"/>
                  <a:pt x="526197" y="155785"/>
                </a:cubicBezTo>
                <a:cubicBezTo>
                  <a:pt x="521233" y="155785"/>
                  <a:pt x="517687" y="152952"/>
                  <a:pt x="517687" y="145871"/>
                </a:cubicBezTo>
                <a:lnTo>
                  <a:pt x="517687" y="123920"/>
                </a:lnTo>
                <a:cubicBezTo>
                  <a:pt x="517687" y="116839"/>
                  <a:pt x="521233" y="114006"/>
                  <a:pt x="526197" y="114006"/>
                </a:cubicBezTo>
                <a:cubicBezTo>
                  <a:pt x="531161" y="114006"/>
                  <a:pt x="534707" y="116839"/>
                  <a:pt x="534707" y="123920"/>
                </a:cubicBezTo>
                <a:lnTo>
                  <a:pt x="534707" y="145871"/>
                </a:lnTo>
                <a:close/>
                <a:moveTo>
                  <a:pt x="526197" y="1416"/>
                </a:moveTo>
                <a:lnTo>
                  <a:pt x="441098" y="179153"/>
                </a:lnTo>
                <a:lnTo>
                  <a:pt x="409895" y="179153"/>
                </a:lnTo>
                <a:lnTo>
                  <a:pt x="494994" y="1416"/>
                </a:lnTo>
                <a:lnTo>
                  <a:pt x="526197" y="1416"/>
                </a:lnTo>
                <a:close/>
                <a:moveTo>
                  <a:pt x="402803" y="198980"/>
                </a:moveTo>
                <a:cubicBezTo>
                  <a:pt x="393584" y="198980"/>
                  <a:pt x="386493" y="201812"/>
                  <a:pt x="380819" y="207477"/>
                </a:cubicBezTo>
                <a:cubicBezTo>
                  <a:pt x="372309" y="215974"/>
                  <a:pt x="373018" y="226596"/>
                  <a:pt x="373018" y="238634"/>
                </a:cubicBezTo>
                <a:cubicBezTo>
                  <a:pt x="373018" y="250672"/>
                  <a:pt x="373018" y="261294"/>
                  <a:pt x="380819" y="269791"/>
                </a:cubicBezTo>
                <a:cubicBezTo>
                  <a:pt x="386493" y="275456"/>
                  <a:pt x="392875" y="278288"/>
                  <a:pt x="402803" y="278288"/>
                </a:cubicBezTo>
                <a:cubicBezTo>
                  <a:pt x="412731" y="278288"/>
                  <a:pt x="419114" y="275456"/>
                  <a:pt x="424787" y="269791"/>
                </a:cubicBezTo>
                <a:cubicBezTo>
                  <a:pt x="433297" y="261294"/>
                  <a:pt x="432588" y="250672"/>
                  <a:pt x="432588" y="238634"/>
                </a:cubicBezTo>
                <a:cubicBezTo>
                  <a:pt x="432588" y="226596"/>
                  <a:pt x="432588" y="215974"/>
                  <a:pt x="424787" y="207477"/>
                </a:cubicBezTo>
                <a:cubicBezTo>
                  <a:pt x="419114" y="201812"/>
                  <a:pt x="412731" y="198980"/>
                  <a:pt x="402803" y="198980"/>
                </a:cubicBezTo>
                <a:close/>
                <a:moveTo>
                  <a:pt x="409895" y="257753"/>
                </a:moveTo>
                <a:cubicBezTo>
                  <a:pt x="408476" y="259877"/>
                  <a:pt x="405640" y="261294"/>
                  <a:pt x="402094" y="261294"/>
                </a:cubicBezTo>
                <a:cubicBezTo>
                  <a:pt x="398548" y="261294"/>
                  <a:pt x="395712" y="259877"/>
                  <a:pt x="394293" y="257753"/>
                </a:cubicBezTo>
                <a:cubicBezTo>
                  <a:pt x="392875" y="255629"/>
                  <a:pt x="391456" y="252796"/>
                  <a:pt x="391456" y="238634"/>
                </a:cubicBezTo>
                <a:cubicBezTo>
                  <a:pt x="391456" y="224472"/>
                  <a:pt x="392875" y="221639"/>
                  <a:pt x="394293" y="219515"/>
                </a:cubicBezTo>
                <a:cubicBezTo>
                  <a:pt x="395712" y="217391"/>
                  <a:pt x="398548" y="215974"/>
                  <a:pt x="402094" y="215974"/>
                </a:cubicBezTo>
                <a:cubicBezTo>
                  <a:pt x="405640" y="215974"/>
                  <a:pt x="408476" y="217391"/>
                  <a:pt x="409895" y="219515"/>
                </a:cubicBezTo>
                <a:cubicBezTo>
                  <a:pt x="411313" y="221639"/>
                  <a:pt x="412731" y="224472"/>
                  <a:pt x="412731" y="238634"/>
                </a:cubicBezTo>
                <a:cubicBezTo>
                  <a:pt x="412731" y="252796"/>
                  <a:pt x="411313" y="255629"/>
                  <a:pt x="409895" y="257753"/>
                </a:cubicBezTo>
                <a:close/>
                <a:moveTo>
                  <a:pt x="445353" y="199688"/>
                </a:moveTo>
                <a:lnTo>
                  <a:pt x="498540" y="199688"/>
                </a:lnTo>
                <a:lnTo>
                  <a:pt x="498540" y="216683"/>
                </a:lnTo>
                <a:lnTo>
                  <a:pt x="464500" y="216683"/>
                </a:lnTo>
                <a:lnTo>
                  <a:pt x="464500" y="230137"/>
                </a:lnTo>
                <a:lnTo>
                  <a:pt x="493576" y="230137"/>
                </a:lnTo>
                <a:lnTo>
                  <a:pt x="493576" y="247131"/>
                </a:lnTo>
                <a:lnTo>
                  <a:pt x="464500" y="247131"/>
                </a:lnTo>
                <a:lnTo>
                  <a:pt x="464500" y="277580"/>
                </a:lnTo>
                <a:lnTo>
                  <a:pt x="445353" y="277580"/>
                </a:lnTo>
                <a:lnTo>
                  <a:pt x="445353" y="199688"/>
                </a:lnTo>
                <a:close/>
                <a:moveTo>
                  <a:pt x="510596" y="199688"/>
                </a:moveTo>
                <a:lnTo>
                  <a:pt x="563783" y="199688"/>
                </a:lnTo>
                <a:lnTo>
                  <a:pt x="563783" y="216683"/>
                </a:lnTo>
                <a:lnTo>
                  <a:pt x="529743" y="216683"/>
                </a:lnTo>
                <a:lnTo>
                  <a:pt x="529743" y="230137"/>
                </a:lnTo>
                <a:lnTo>
                  <a:pt x="558818" y="230137"/>
                </a:lnTo>
                <a:lnTo>
                  <a:pt x="558818" y="247131"/>
                </a:lnTo>
                <a:lnTo>
                  <a:pt x="529743" y="247131"/>
                </a:lnTo>
                <a:lnTo>
                  <a:pt x="529743" y="277580"/>
                </a:lnTo>
                <a:lnTo>
                  <a:pt x="510596" y="277580"/>
                </a:lnTo>
                <a:lnTo>
                  <a:pt x="510596" y="199688"/>
                </a:lnTo>
                <a:close/>
                <a:moveTo>
                  <a:pt x="329050" y="112590"/>
                </a:moveTo>
                <a:cubicBezTo>
                  <a:pt x="351035" y="134541"/>
                  <a:pt x="353871" y="159325"/>
                  <a:pt x="353871" y="184818"/>
                </a:cubicBezTo>
                <a:cubicBezTo>
                  <a:pt x="353871" y="210309"/>
                  <a:pt x="348907" y="236510"/>
                  <a:pt x="329050" y="256337"/>
                </a:cubicBezTo>
                <a:cubicBezTo>
                  <a:pt x="316994" y="268375"/>
                  <a:pt x="296429" y="279705"/>
                  <a:pt x="265935" y="279705"/>
                </a:cubicBezTo>
                <a:cubicBezTo>
                  <a:pt x="235441" y="279705"/>
                  <a:pt x="213457" y="267667"/>
                  <a:pt x="201401" y="256337"/>
                </a:cubicBezTo>
                <a:cubicBezTo>
                  <a:pt x="182254" y="237218"/>
                  <a:pt x="179418" y="214558"/>
                  <a:pt x="177999" y="195439"/>
                </a:cubicBezTo>
                <a:lnTo>
                  <a:pt x="240405" y="195439"/>
                </a:lnTo>
                <a:cubicBezTo>
                  <a:pt x="242533" y="213142"/>
                  <a:pt x="249624" y="223764"/>
                  <a:pt x="265935" y="223764"/>
                </a:cubicBezTo>
                <a:cubicBezTo>
                  <a:pt x="282246" y="223764"/>
                  <a:pt x="278700" y="221639"/>
                  <a:pt x="283664" y="216683"/>
                </a:cubicBezTo>
                <a:cubicBezTo>
                  <a:pt x="289337" y="211018"/>
                  <a:pt x="291465" y="201104"/>
                  <a:pt x="291465" y="184818"/>
                </a:cubicBezTo>
                <a:cubicBezTo>
                  <a:pt x="291465" y="155077"/>
                  <a:pt x="280827" y="146579"/>
                  <a:pt x="265935" y="146579"/>
                </a:cubicBezTo>
                <a:cubicBezTo>
                  <a:pt x="251043" y="146579"/>
                  <a:pt x="243242" y="158617"/>
                  <a:pt x="240405" y="165698"/>
                </a:cubicBezTo>
                <a:lnTo>
                  <a:pt x="182963" y="165698"/>
                </a:lnTo>
                <a:lnTo>
                  <a:pt x="182963" y="6373"/>
                </a:lnTo>
                <a:lnTo>
                  <a:pt x="348198" y="6373"/>
                </a:lnTo>
                <a:lnTo>
                  <a:pt x="348198" y="62314"/>
                </a:lnTo>
                <a:lnTo>
                  <a:pt x="239696" y="62314"/>
                </a:lnTo>
                <a:lnTo>
                  <a:pt x="239696" y="104092"/>
                </a:lnTo>
                <a:cubicBezTo>
                  <a:pt x="245369" y="99844"/>
                  <a:pt x="259553" y="93471"/>
                  <a:pt x="276573" y="93471"/>
                </a:cubicBezTo>
                <a:cubicBezTo>
                  <a:pt x="293592" y="93471"/>
                  <a:pt x="318413" y="101260"/>
                  <a:pt x="329050" y="112590"/>
                </a:cubicBezTo>
                <a:close/>
                <a:moveTo>
                  <a:pt x="140414" y="152244"/>
                </a:moveTo>
                <a:lnTo>
                  <a:pt x="75880" y="220931"/>
                </a:lnTo>
                <a:lnTo>
                  <a:pt x="174453" y="220931"/>
                </a:lnTo>
                <a:lnTo>
                  <a:pt x="174453" y="276872"/>
                </a:lnTo>
                <a:lnTo>
                  <a:pt x="0" y="276872"/>
                </a:lnTo>
                <a:lnTo>
                  <a:pt x="0" y="220931"/>
                </a:lnTo>
                <a:lnTo>
                  <a:pt x="98573" y="114714"/>
                </a:lnTo>
                <a:cubicBezTo>
                  <a:pt x="108501" y="104092"/>
                  <a:pt x="112047" y="97011"/>
                  <a:pt x="112047" y="85682"/>
                </a:cubicBezTo>
                <a:cubicBezTo>
                  <a:pt x="112047" y="74352"/>
                  <a:pt x="103537" y="60898"/>
                  <a:pt x="87936" y="60898"/>
                </a:cubicBezTo>
                <a:cubicBezTo>
                  <a:pt x="72334" y="60898"/>
                  <a:pt x="63115" y="66563"/>
                  <a:pt x="63115" y="87098"/>
                </a:cubicBezTo>
                <a:lnTo>
                  <a:pt x="709" y="87098"/>
                </a:lnTo>
                <a:cubicBezTo>
                  <a:pt x="709" y="33989"/>
                  <a:pt x="41131" y="4249"/>
                  <a:pt x="88645" y="4249"/>
                </a:cubicBezTo>
                <a:cubicBezTo>
                  <a:pt x="136158" y="4249"/>
                  <a:pt x="175162" y="35406"/>
                  <a:pt x="175162" y="85682"/>
                </a:cubicBezTo>
                <a:cubicBezTo>
                  <a:pt x="175162" y="135958"/>
                  <a:pt x="163107" y="129585"/>
                  <a:pt x="141832" y="152244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4" name="Freeform 13">
            <a:extLst>
              <a:ext uri="{FF2B5EF4-FFF2-40B4-BE49-F238E27FC236}">
                <a16:creationId xmlns:a16="http://schemas.microsoft.com/office/drawing/2014/main" id="{E94F8106-4410-CCC6-4183-30780285E7F8}"/>
              </a:ext>
            </a:extLst>
          </p:cNvPr>
          <p:cNvSpPr/>
          <p:nvPr/>
        </p:nvSpPr>
        <p:spPr>
          <a:xfrm>
            <a:off x="7260882" y="1856997"/>
            <a:ext cx="988399" cy="480691"/>
          </a:xfrm>
          <a:custGeom>
            <a:avLst/>
            <a:gdLst>
              <a:gd name="connsiteX0" fmla="*/ 537544 w 575129"/>
              <a:gd name="connsiteY0" fmla="*/ 87806 h 279704"/>
              <a:gd name="connsiteX1" fmla="*/ 499958 w 575129"/>
              <a:gd name="connsiteY1" fmla="*/ 122503 h 279704"/>
              <a:gd name="connsiteX2" fmla="*/ 499958 w 575129"/>
              <a:gd name="connsiteY2" fmla="*/ 146579 h 279704"/>
              <a:gd name="connsiteX3" fmla="*/ 537544 w 575129"/>
              <a:gd name="connsiteY3" fmla="*/ 181277 h 279704"/>
              <a:gd name="connsiteX4" fmla="*/ 575130 w 575129"/>
              <a:gd name="connsiteY4" fmla="*/ 146579 h 279704"/>
              <a:gd name="connsiteX5" fmla="*/ 575130 w 575129"/>
              <a:gd name="connsiteY5" fmla="*/ 122503 h 279704"/>
              <a:gd name="connsiteX6" fmla="*/ 537544 w 575129"/>
              <a:gd name="connsiteY6" fmla="*/ 87806 h 279704"/>
              <a:gd name="connsiteX7" fmla="*/ 546054 w 575129"/>
              <a:gd name="connsiteY7" fmla="*/ 145163 h 279704"/>
              <a:gd name="connsiteX8" fmla="*/ 537544 w 575129"/>
              <a:gd name="connsiteY8" fmla="*/ 155077 h 279704"/>
              <a:gd name="connsiteX9" fmla="*/ 529034 w 575129"/>
              <a:gd name="connsiteY9" fmla="*/ 145163 h 279704"/>
              <a:gd name="connsiteX10" fmla="*/ 529034 w 575129"/>
              <a:gd name="connsiteY10" fmla="*/ 123212 h 279704"/>
              <a:gd name="connsiteX11" fmla="*/ 537544 w 575129"/>
              <a:gd name="connsiteY11" fmla="*/ 113298 h 279704"/>
              <a:gd name="connsiteX12" fmla="*/ 546054 w 575129"/>
              <a:gd name="connsiteY12" fmla="*/ 123212 h 279704"/>
              <a:gd name="connsiteX13" fmla="*/ 546054 w 575129"/>
              <a:gd name="connsiteY13" fmla="*/ 145163 h 279704"/>
              <a:gd name="connsiteX14" fmla="*/ 421242 w 575129"/>
              <a:gd name="connsiteY14" fmla="*/ 93471 h 279704"/>
              <a:gd name="connsiteX15" fmla="*/ 458827 w 575129"/>
              <a:gd name="connsiteY15" fmla="*/ 58773 h 279704"/>
              <a:gd name="connsiteX16" fmla="*/ 458827 w 575129"/>
              <a:gd name="connsiteY16" fmla="*/ 34697 h 279704"/>
              <a:gd name="connsiteX17" fmla="*/ 421242 w 575129"/>
              <a:gd name="connsiteY17" fmla="*/ 0 h 279704"/>
              <a:gd name="connsiteX18" fmla="*/ 383656 w 575129"/>
              <a:gd name="connsiteY18" fmla="*/ 34697 h 279704"/>
              <a:gd name="connsiteX19" fmla="*/ 383656 w 575129"/>
              <a:gd name="connsiteY19" fmla="*/ 58773 h 279704"/>
              <a:gd name="connsiteX20" fmla="*/ 421242 w 575129"/>
              <a:gd name="connsiteY20" fmla="*/ 93471 h 279704"/>
              <a:gd name="connsiteX21" fmla="*/ 412023 w 575129"/>
              <a:gd name="connsiteY21" fmla="*/ 36114 h 279704"/>
              <a:gd name="connsiteX22" fmla="*/ 420532 w 575129"/>
              <a:gd name="connsiteY22" fmla="*/ 26200 h 279704"/>
              <a:gd name="connsiteX23" fmla="*/ 429042 w 575129"/>
              <a:gd name="connsiteY23" fmla="*/ 36114 h 279704"/>
              <a:gd name="connsiteX24" fmla="*/ 429042 w 575129"/>
              <a:gd name="connsiteY24" fmla="*/ 58065 h 279704"/>
              <a:gd name="connsiteX25" fmla="*/ 420532 w 575129"/>
              <a:gd name="connsiteY25" fmla="*/ 67979 h 279704"/>
              <a:gd name="connsiteX26" fmla="*/ 412023 w 575129"/>
              <a:gd name="connsiteY26" fmla="*/ 58065 h 279704"/>
              <a:gd name="connsiteX27" fmla="*/ 412023 w 575129"/>
              <a:gd name="connsiteY27" fmla="*/ 36114 h 279704"/>
              <a:gd name="connsiteX28" fmla="*/ 537544 w 575129"/>
              <a:gd name="connsiteY28" fmla="*/ 1416 h 279704"/>
              <a:gd name="connsiteX29" fmla="*/ 452444 w 575129"/>
              <a:gd name="connsiteY29" fmla="*/ 179153 h 279704"/>
              <a:gd name="connsiteX30" fmla="*/ 421242 w 575129"/>
              <a:gd name="connsiteY30" fmla="*/ 179153 h 279704"/>
              <a:gd name="connsiteX31" fmla="*/ 506341 w 575129"/>
              <a:gd name="connsiteY31" fmla="*/ 1416 h 279704"/>
              <a:gd name="connsiteX32" fmla="*/ 537544 w 575129"/>
              <a:gd name="connsiteY32" fmla="*/ 1416 h 279704"/>
              <a:gd name="connsiteX33" fmla="*/ 414150 w 575129"/>
              <a:gd name="connsiteY33" fmla="*/ 198980 h 279704"/>
              <a:gd name="connsiteX34" fmla="*/ 392166 w 575129"/>
              <a:gd name="connsiteY34" fmla="*/ 207477 h 279704"/>
              <a:gd name="connsiteX35" fmla="*/ 384365 w 575129"/>
              <a:gd name="connsiteY35" fmla="*/ 238634 h 279704"/>
              <a:gd name="connsiteX36" fmla="*/ 392166 w 575129"/>
              <a:gd name="connsiteY36" fmla="*/ 269791 h 279704"/>
              <a:gd name="connsiteX37" fmla="*/ 414150 w 575129"/>
              <a:gd name="connsiteY37" fmla="*/ 278288 h 279704"/>
              <a:gd name="connsiteX38" fmla="*/ 436134 w 575129"/>
              <a:gd name="connsiteY38" fmla="*/ 269791 h 279704"/>
              <a:gd name="connsiteX39" fmla="*/ 443935 w 575129"/>
              <a:gd name="connsiteY39" fmla="*/ 238634 h 279704"/>
              <a:gd name="connsiteX40" fmla="*/ 436134 w 575129"/>
              <a:gd name="connsiteY40" fmla="*/ 207477 h 279704"/>
              <a:gd name="connsiteX41" fmla="*/ 414150 w 575129"/>
              <a:gd name="connsiteY41" fmla="*/ 198980 h 279704"/>
              <a:gd name="connsiteX42" fmla="*/ 421242 w 575129"/>
              <a:gd name="connsiteY42" fmla="*/ 257753 h 279704"/>
              <a:gd name="connsiteX43" fmla="*/ 413441 w 575129"/>
              <a:gd name="connsiteY43" fmla="*/ 261294 h 279704"/>
              <a:gd name="connsiteX44" fmla="*/ 405640 w 575129"/>
              <a:gd name="connsiteY44" fmla="*/ 257753 h 279704"/>
              <a:gd name="connsiteX45" fmla="*/ 402803 w 575129"/>
              <a:gd name="connsiteY45" fmla="*/ 238634 h 279704"/>
              <a:gd name="connsiteX46" fmla="*/ 405640 w 575129"/>
              <a:gd name="connsiteY46" fmla="*/ 219515 h 279704"/>
              <a:gd name="connsiteX47" fmla="*/ 413441 w 575129"/>
              <a:gd name="connsiteY47" fmla="*/ 215974 h 279704"/>
              <a:gd name="connsiteX48" fmla="*/ 421242 w 575129"/>
              <a:gd name="connsiteY48" fmla="*/ 219515 h 279704"/>
              <a:gd name="connsiteX49" fmla="*/ 424078 w 575129"/>
              <a:gd name="connsiteY49" fmla="*/ 238634 h 279704"/>
              <a:gd name="connsiteX50" fmla="*/ 421242 w 575129"/>
              <a:gd name="connsiteY50" fmla="*/ 257753 h 279704"/>
              <a:gd name="connsiteX51" fmla="*/ 456700 w 575129"/>
              <a:gd name="connsiteY51" fmla="*/ 199688 h 279704"/>
              <a:gd name="connsiteX52" fmla="*/ 509887 w 575129"/>
              <a:gd name="connsiteY52" fmla="*/ 199688 h 279704"/>
              <a:gd name="connsiteX53" fmla="*/ 509887 w 575129"/>
              <a:gd name="connsiteY53" fmla="*/ 216682 h 279704"/>
              <a:gd name="connsiteX54" fmla="*/ 475847 w 575129"/>
              <a:gd name="connsiteY54" fmla="*/ 216682 h 279704"/>
              <a:gd name="connsiteX55" fmla="*/ 475847 w 575129"/>
              <a:gd name="connsiteY55" fmla="*/ 230137 h 279704"/>
              <a:gd name="connsiteX56" fmla="*/ 504922 w 575129"/>
              <a:gd name="connsiteY56" fmla="*/ 230137 h 279704"/>
              <a:gd name="connsiteX57" fmla="*/ 504922 w 575129"/>
              <a:gd name="connsiteY57" fmla="*/ 247131 h 279704"/>
              <a:gd name="connsiteX58" fmla="*/ 475847 w 575129"/>
              <a:gd name="connsiteY58" fmla="*/ 247131 h 279704"/>
              <a:gd name="connsiteX59" fmla="*/ 475847 w 575129"/>
              <a:gd name="connsiteY59" fmla="*/ 277580 h 279704"/>
              <a:gd name="connsiteX60" fmla="*/ 456700 w 575129"/>
              <a:gd name="connsiteY60" fmla="*/ 277580 h 279704"/>
              <a:gd name="connsiteX61" fmla="*/ 456700 w 575129"/>
              <a:gd name="connsiteY61" fmla="*/ 199688 h 279704"/>
              <a:gd name="connsiteX62" fmla="*/ 521942 w 575129"/>
              <a:gd name="connsiteY62" fmla="*/ 199688 h 279704"/>
              <a:gd name="connsiteX63" fmla="*/ 575130 w 575129"/>
              <a:gd name="connsiteY63" fmla="*/ 199688 h 279704"/>
              <a:gd name="connsiteX64" fmla="*/ 575130 w 575129"/>
              <a:gd name="connsiteY64" fmla="*/ 216682 h 279704"/>
              <a:gd name="connsiteX65" fmla="*/ 541089 w 575129"/>
              <a:gd name="connsiteY65" fmla="*/ 216682 h 279704"/>
              <a:gd name="connsiteX66" fmla="*/ 541089 w 575129"/>
              <a:gd name="connsiteY66" fmla="*/ 230137 h 279704"/>
              <a:gd name="connsiteX67" fmla="*/ 570165 w 575129"/>
              <a:gd name="connsiteY67" fmla="*/ 230137 h 279704"/>
              <a:gd name="connsiteX68" fmla="*/ 570165 w 575129"/>
              <a:gd name="connsiteY68" fmla="*/ 247131 h 279704"/>
              <a:gd name="connsiteX69" fmla="*/ 541089 w 575129"/>
              <a:gd name="connsiteY69" fmla="*/ 247131 h 279704"/>
              <a:gd name="connsiteX70" fmla="*/ 541089 w 575129"/>
              <a:gd name="connsiteY70" fmla="*/ 277580 h 279704"/>
              <a:gd name="connsiteX71" fmla="*/ 521942 w 575129"/>
              <a:gd name="connsiteY71" fmla="*/ 277580 h 279704"/>
              <a:gd name="connsiteX72" fmla="*/ 521942 w 575129"/>
              <a:gd name="connsiteY72" fmla="*/ 199688 h 279704"/>
              <a:gd name="connsiteX73" fmla="*/ 340397 w 575129"/>
              <a:gd name="connsiteY73" fmla="*/ 112590 h 279704"/>
              <a:gd name="connsiteX74" fmla="*/ 365218 w 575129"/>
              <a:gd name="connsiteY74" fmla="*/ 184817 h 279704"/>
              <a:gd name="connsiteX75" fmla="*/ 340397 w 575129"/>
              <a:gd name="connsiteY75" fmla="*/ 256337 h 279704"/>
              <a:gd name="connsiteX76" fmla="*/ 277282 w 575129"/>
              <a:gd name="connsiteY76" fmla="*/ 279705 h 279704"/>
              <a:gd name="connsiteX77" fmla="*/ 212748 w 575129"/>
              <a:gd name="connsiteY77" fmla="*/ 256337 h 279704"/>
              <a:gd name="connsiteX78" fmla="*/ 191473 w 575129"/>
              <a:gd name="connsiteY78" fmla="*/ 215974 h 279704"/>
              <a:gd name="connsiteX79" fmla="*/ 191473 w 575129"/>
              <a:gd name="connsiteY79" fmla="*/ 241466 h 279704"/>
              <a:gd name="connsiteX80" fmla="*/ 171617 w 575129"/>
              <a:gd name="connsiteY80" fmla="*/ 241466 h 279704"/>
              <a:gd name="connsiteX81" fmla="*/ 171617 w 575129"/>
              <a:gd name="connsiteY81" fmla="*/ 276872 h 279704"/>
              <a:gd name="connsiteX82" fmla="*/ 112047 w 575129"/>
              <a:gd name="connsiteY82" fmla="*/ 276872 h 279704"/>
              <a:gd name="connsiteX83" fmla="*/ 112047 w 575129"/>
              <a:gd name="connsiteY83" fmla="*/ 241466 h 279704"/>
              <a:gd name="connsiteX84" fmla="*/ 0 w 575129"/>
              <a:gd name="connsiteY84" fmla="*/ 241466 h 279704"/>
              <a:gd name="connsiteX85" fmla="*/ 0 w 575129"/>
              <a:gd name="connsiteY85" fmla="*/ 181985 h 279704"/>
              <a:gd name="connsiteX86" fmla="*/ 90063 w 575129"/>
              <a:gd name="connsiteY86" fmla="*/ 6373 h 279704"/>
              <a:gd name="connsiteX87" fmla="*/ 158852 w 575129"/>
              <a:gd name="connsiteY87" fmla="*/ 6373 h 279704"/>
              <a:gd name="connsiteX88" fmla="*/ 68789 w 575129"/>
              <a:gd name="connsiteY88" fmla="*/ 181985 h 279704"/>
              <a:gd name="connsiteX89" fmla="*/ 112757 w 575129"/>
              <a:gd name="connsiteY89" fmla="*/ 181985 h 279704"/>
              <a:gd name="connsiteX90" fmla="*/ 112757 w 575129"/>
              <a:gd name="connsiteY90" fmla="*/ 146579 h 279704"/>
              <a:gd name="connsiteX91" fmla="*/ 172326 w 575129"/>
              <a:gd name="connsiteY91" fmla="*/ 146579 h 279704"/>
              <a:gd name="connsiteX92" fmla="*/ 172326 w 575129"/>
              <a:gd name="connsiteY92" fmla="*/ 181985 h 279704"/>
              <a:gd name="connsiteX93" fmla="*/ 192183 w 575129"/>
              <a:gd name="connsiteY93" fmla="*/ 181985 h 279704"/>
              <a:gd name="connsiteX94" fmla="*/ 192183 w 575129"/>
              <a:gd name="connsiteY94" fmla="*/ 194731 h 279704"/>
              <a:gd name="connsiteX95" fmla="*/ 251752 w 575129"/>
              <a:gd name="connsiteY95" fmla="*/ 194731 h 279704"/>
              <a:gd name="connsiteX96" fmla="*/ 277282 w 575129"/>
              <a:gd name="connsiteY96" fmla="*/ 223056 h 279704"/>
              <a:gd name="connsiteX97" fmla="*/ 295011 w 575129"/>
              <a:gd name="connsiteY97" fmla="*/ 215974 h 279704"/>
              <a:gd name="connsiteX98" fmla="*/ 302812 w 575129"/>
              <a:gd name="connsiteY98" fmla="*/ 184109 h 279704"/>
              <a:gd name="connsiteX99" fmla="*/ 277282 w 575129"/>
              <a:gd name="connsiteY99" fmla="*/ 145871 h 279704"/>
              <a:gd name="connsiteX100" fmla="*/ 251752 w 575129"/>
              <a:gd name="connsiteY100" fmla="*/ 164990 h 279704"/>
              <a:gd name="connsiteX101" fmla="*/ 194310 w 575129"/>
              <a:gd name="connsiteY101" fmla="*/ 164990 h 279704"/>
              <a:gd name="connsiteX102" fmla="*/ 194310 w 575129"/>
              <a:gd name="connsiteY102" fmla="*/ 5665 h 279704"/>
              <a:gd name="connsiteX103" fmla="*/ 359545 w 575129"/>
              <a:gd name="connsiteY103" fmla="*/ 5665 h 279704"/>
              <a:gd name="connsiteX104" fmla="*/ 359545 w 575129"/>
              <a:gd name="connsiteY104" fmla="*/ 61606 h 279704"/>
              <a:gd name="connsiteX105" fmla="*/ 251043 w 575129"/>
              <a:gd name="connsiteY105" fmla="*/ 61606 h 279704"/>
              <a:gd name="connsiteX106" fmla="*/ 251043 w 575129"/>
              <a:gd name="connsiteY106" fmla="*/ 103384 h 279704"/>
              <a:gd name="connsiteX107" fmla="*/ 287919 w 575129"/>
              <a:gd name="connsiteY107" fmla="*/ 92763 h 279704"/>
              <a:gd name="connsiteX108" fmla="*/ 340397 w 575129"/>
              <a:gd name="connsiteY108" fmla="*/ 111882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</a:cxnLst>
            <a:rect l="l" t="t" r="r" b="b"/>
            <a:pathLst>
              <a:path w="575129" h="279704">
                <a:moveTo>
                  <a:pt x="537544" y="87806"/>
                </a:moveTo>
                <a:cubicBezTo>
                  <a:pt x="517687" y="87806"/>
                  <a:pt x="499958" y="99136"/>
                  <a:pt x="499958" y="122503"/>
                </a:cubicBezTo>
                <a:lnTo>
                  <a:pt x="499958" y="146579"/>
                </a:lnTo>
                <a:cubicBezTo>
                  <a:pt x="499958" y="170655"/>
                  <a:pt x="517687" y="181277"/>
                  <a:pt x="537544" y="181277"/>
                </a:cubicBezTo>
                <a:cubicBezTo>
                  <a:pt x="557401" y="181277"/>
                  <a:pt x="575130" y="169947"/>
                  <a:pt x="575130" y="146579"/>
                </a:cubicBezTo>
                <a:lnTo>
                  <a:pt x="575130" y="122503"/>
                </a:lnTo>
                <a:cubicBezTo>
                  <a:pt x="575130" y="98428"/>
                  <a:pt x="557401" y="87806"/>
                  <a:pt x="537544" y="87806"/>
                </a:cubicBezTo>
                <a:close/>
                <a:moveTo>
                  <a:pt x="546054" y="145163"/>
                </a:moveTo>
                <a:cubicBezTo>
                  <a:pt x="546054" y="152244"/>
                  <a:pt x="542508" y="155077"/>
                  <a:pt x="537544" y="155077"/>
                </a:cubicBezTo>
                <a:cubicBezTo>
                  <a:pt x="532580" y="155077"/>
                  <a:pt x="529034" y="152244"/>
                  <a:pt x="529034" y="145163"/>
                </a:cubicBezTo>
                <a:lnTo>
                  <a:pt x="529034" y="123212"/>
                </a:lnTo>
                <a:cubicBezTo>
                  <a:pt x="529034" y="116130"/>
                  <a:pt x="532580" y="113298"/>
                  <a:pt x="537544" y="113298"/>
                </a:cubicBezTo>
                <a:cubicBezTo>
                  <a:pt x="542508" y="113298"/>
                  <a:pt x="546054" y="116130"/>
                  <a:pt x="546054" y="123212"/>
                </a:cubicBezTo>
                <a:lnTo>
                  <a:pt x="546054" y="145163"/>
                </a:lnTo>
                <a:close/>
                <a:moveTo>
                  <a:pt x="421242" y="93471"/>
                </a:moveTo>
                <a:cubicBezTo>
                  <a:pt x="441098" y="93471"/>
                  <a:pt x="458827" y="82141"/>
                  <a:pt x="458827" y="58773"/>
                </a:cubicBezTo>
                <a:lnTo>
                  <a:pt x="458827" y="34697"/>
                </a:lnTo>
                <a:cubicBezTo>
                  <a:pt x="458827" y="10622"/>
                  <a:pt x="441098" y="0"/>
                  <a:pt x="421242" y="0"/>
                </a:cubicBezTo>
                <a:cubicBezTo>
                  <a:pt x="401385" y="0"/>
                  <a:pt x="383656" y="11330"/>
                  <a:pt x="383656" y="34697"/>
                </a:cubicBezTo>
                <a:lnTo>
                  <a:pt x="383656" y="58773"/>
                </a:lnTo>
                <a:cubicBezTo>
                  <a:pt x="383656" y="82849"/>
                  <a:pt x="401385" y="93471"/>
                  <a:pt x="421242" y="93471"/>
                </a:cubicBezTo>
                <a:close/>
                <a:moveTo>
                  <a:pt x="412023" y="36114"/>
                </a:moveTo>
                <a:cubicBezTo>
                  <a:pt x="412023" y="29032"/>
                  <a:pt x="415568" y="26200"/>
                  <a:pt x="420532" y="26200"/>
                </a:cubicBezTo>
                <a:cubicBezTo>
                  <a:pt x="425496" y="26200"/>
                  <a:pt x="429042" y="29032"/>
                  <a:pt x="429042" y="36114"/>
                </a:cubicBezTo>
                <a:lnTo>
                  <a:pt x="429042" y="58065"/>
                </a:lnTo>
                <a:cubicBezTo>
                  <a:pt x="429042" y="65146"/>
                  <a:pt x="425496" y="67979"/>
                  <a:pt x="420532" y="67979"/>
                </a:cubicBezTo>
                <a:cubicBezTo>
                  <a:pt x="415568" y="67979"/>
                  <a:pt x="412023" y="65146"/>
                  <a:pt x="412023" y="58065"/>
                </a:cubicBezTo>
                <a:lnTo>
                  <a:pt x="412023" y="36114"/>
                </a:lnTo>
                <a:close/>
                <a:moveTo>
                  <a:pt x="537544" y="1416"/>
                </a:moveTo>
                <a:lnTo>
                  <a:pt x="452444" y="179153"/>
                </a:lnTo>
                <a:lnTo>
                  <a:pt x="421242" y="179153"/>
                </a:lnTo>
                <a:lnTo>
                  <a:pt x="506341" y="1416"/>
                </a:lnTo>
                <a:lnTo>
                  <a:pt x="537544" y="1416"/>
                </a:lnTo>
                <a:close/>
                <a:moveTo>
                  <a:pt x="414150" y="198980"/>
                </a:moveTo>
                <a:cubicBezTo>
                  <a:pt x="404931" y="198980"/>
                  <a:pt x="397839" y="201812"/>
                  <a:pt x="392166" y="207477"/>
                </a:cubicBezTo>
                <a:cubicBezTo>
                  <a:pt x="383656" y="215974"/>
                  <a:pt x="384365" y="226596"/>
                  <a:pt x="384365" y="238634"/>
                </a:cubicBezTo>
                <a:cubicBezTo>
                  <a:pt x="384365" y="250672"/>
                  <a:pt x="384365" y="261294"/>
                  <a:pt x="392166" y="269791"/>
                </a:cubicBezTo>
                <a:cubicBezTo>
                  <a:pt x="397839" y="275456"/>
                  <a:pt x="404222" y="278288"/>
                  <a:pt x="414150" y="278288"/>
                </a:cubicBezTo>
                <a:cubicBezTo>
                  <a:pt x="424078" y="278288"/>
                  <a:pt x="430461" y="275456"/>
                  <a:pt x="436134" y="269791"/>
                </a:cubicBezTo>
                <a:cubicBezTo>
                  <a:pt x="444644" y="261294"/>
                  <a:pt x="443935" y="250672"/>
                  <a:pt x="443935" y="238634"/>
                </a:cubicBezTo>
                <a:cubicBezTo>
                  <a:pt x="443935" y="226596"/>
                  <a:pt x="443935" y="215974"/>
                  <a:pt x="436134" y="207477"/>
                </a:cubicBezTo>
                <a:cubicBezTo>
                  <a:pt x="430461" y="201812"/>
                  <a:pt x="424078" y="198980"/>
                  <a:pt x="414150" y="198980"/>
                </a:cubicBezTo>
                <a:close/>
                <a:moveTo>
                  <a:pt x="421242" y="257753"/>
                </a:moveTo>
                <a:cubicBezTo>
                  <a:pt x="419823" y="259877"/>
                  <a:pt x="416986" y="261294"/>
                  <a:pt x="413441" y="261294"/>
                </a:cubicBezTo>
                <a:cubicBezTo>
                  <a:pt x="409895" y="261294"/>
                  <a:pt x="407058" y="259877"/>
                  <a:pt x="405640" y="257753"/>
                </a:cubicBezTo>
                <a:cubicBezTo>
                  <a:pt x="404222" y="255629"/>
                  <a:pt x="402803" y="252796"/>
                  <a:pt x="402803" y="238634"/>
                </a:cubicBezTo>
                <a:cubicBezTo>
                  <a:pt x="402803" y="224472"/>
                  <a:pt x="404222" y="221639"/>
                  <a:pt x="405640" y="219515"/>
                </a:cubicBezTo>
                <a:cubicBezTo>
                  <a:pt x="407058" y="217391"/>
                  <a:pt x="409895" y="215974"/>
                  <a:pt x="413441" y="215974"/>
                </a:cubicBezTo>
                <a:cubicBezTo>
                  <a:pt x="416986" y="215974"/>
                  <a:pt x="419823" y="217391"/>
                  <a:pt x="421242" y="219515"/>
                </a:cubicBezTo>
                <a:cubicBezTo>
                  <a:pt x="422660" y="221639"/>
                  <a:pt x="424078" y="224472"/>
                  <a:pt x="424078" y="238634"/>
                </a:cubicBezTo>
                <a:cubicBezTo>
                  <a:pt x="424078" y="252796"/>
                  <a:pt x="422660" y="255629"/>
                  <a:pt x="421242" y="257753"/>
                </a:cubicBezTo>
                <a:close/>
                <a:moveTo>
                  <a:pt x="456700" y="199688"/>
                </a:moveTo>
                <a:lnTo>
                  <a:pt x="509887" y="199688"/>
                </a:lnTo>
                <a:lnTo>
                  <a:pt x="509887" y="216682"/>
                </a:lnTo>
                <a:lnTo>
                  <a:pt x="475847" y="216682"/>
                </a:lnTo>
                <a:lnTo>
                  <a:pt x="475847" y="230137"/>
                </a:lnTo>
                <a:lnTo>
                  <a:pt x="504922" y="230137"/>
                </a:lnTo>
                <a:lnTo>
                  <a:pt x="504922" y="247131"/>
                </a:lnTo>
                <a:lnTo>
                  <a:pt x="475847" y="247131"/>
                </a:lnTo>
                <a:lnTo>
                  <a:pt x="475847" y="277580"/>
                </a:lnTo>
                <a:lnTo>
                  <a:pt x="456700" y="277580"/>
                </a:lnTo>
                <a:lnTo>
                  <a:pt x="456700" y="199688"/>
                </a:lnTo>
                <a:close/>
                <a:moveTo>
                  <a:pt x="521942" y="199688"/>
                </a:moveTo>
                <a:lnTo>
                  <a:pt x="575130" y="199688"/>
                </a:lnTo>
                <a:lnTo>
                  <a:pt x="575130" y="216682"/>
                </a:lnTo>
                <a:lnTo>
                  <a:pt x="541089" y="216682"/>
                </a:lnTo>
                <a:lnTo>
                  <a:pt x="541089" y="230137"/>
                </a:lnTo>
                <a:lnTo>
                  <a:pt x="570165" y="230137"/>
                </a:lnTo>
                <a:lnTo>
                  <a:pt x="570165" y="247131"/>
                </a:lnTo>
                <a:lnTo>
                  <a:pt x="541089" y="247131"/>
                </a:lnTo>
                <a:lnTo>
                  <a:pt x="541089" y="277580"/>
                </a:lnTo>
                <a:lnTo>
                  <a:pt x="521942" y="277580"/>
                </a:lnTo>
                <a:lnTo>
                  <a:pt x="521942" y="199688"/>
                </a:lnTo>
                <a:close/>
                <a:moveTo>
                  <a:pt x="340397" y="112590"/>
                </a:moveTo>
                <a:cubicBezTo>
                  <a:pt x="362381" y="134541"/>
                  <a:pt x="365218" y="159325"/>
                  <a:pt x="365218" y="184817"/>
                </a:cubicBezTo>
                <a:cubicBezTo>
                  <a:pt x="365218" y="210309"/>
                  <a:pt x="360254" y="236510"/>
                  <a:pt x="340397" y="256337"/>
                </a:cubicBezTo>
                <a:cubicBezTo>
                  <a:pt x="328341" y="268375"/>
                  <a:pt x="307776" y="279705"/>
                  <a:pt x="277282" y="279705"/>
                </a:cubicBezTo>
                <a:cubicBezTo>
                  <a:pt x="246788" y="279705"/>
                  <a:pt x="224804" y="267667"/>
                  <a:pt x="212748" y="256337"/>
                </a:cubicBezTo>
                <a:cubicBezTo>
                  <a:pt x="200692" y="245007"/>
                  <a:pt x="194310" y="230137"/>
                  <a:pt x="191473" y="215974"/>
                </a:cubicBezTo>
                <a:lnTo>
                  <a:pt x="191473" y="241466"/>
                </a:lnTo>
                <a:lnTo>
                  <a:pt x="171617" y="241466"/>
                </a:lnTo>
                <a:lnTo>
                  <a:pt x="171617" y="276872"/>
                </a:lnTo>
                <a:lnTo>
                  <a:pt x="112047" y="276872"/>
                </a:lnTo>
                <a:lnTo>
                  <a:pt x="112047" y="241466"/>
                </a:lnTo>
                <a:lnTo>
                  <a:pt x="0" y="241466"/>
                </a:lnTo>
                <a:lnTo>
                  <a:pt x="0" y="181985"/>
                </a:lnTo>
                <a:lnTo>
                  <a:pt x="90063" y="6373"/>
                </a:lnTo>
                <a:lnTo>
                  <a:pt x="158852" y="6373"/>
                </a:lnTo>
                <a:lnTo>
                  <a:pt x="68789" y="181985"/>
                </a:lnTo>
                <a:lnTo>
                  <a:pt x="112757" y="181985"/>
                </a:lnTo>
                <a:lnTo>
                  <a:pt x="112757" y="146579"/>
                </a:lnTo>
                <a:lnTo>
                  <a:pt x="172326" y="146579"/>
                </a:lnTo>
                <a:lnTo>
                  <a:pt x="172326" y="181985"/>
                </a:lnTo>
                <a:lnTo>
                  <a:pt x="192183" y="181985"/>
                </a:lnTo>
                <a:lnTo>
                  <a:pt x="192183" y="194731"/>
                </a:lnTo>
                <a:lnTo>
                  <a:pt x="251752" y="194731"/>
                </a:lnTo>
                <a:cubicBezTo>
                  <a:pt x="253879" y="212434"/>
                  <a:pt x="260971" y="223056"/>
                  <a:pt x="277282" y="223056"/>
                </a:cubicBezTo>
                <a:cubicBezTo>
                  <a:pt x="293593" y="223056"/>
                  <a:pt x="290047" y="220931"/>
                  <a:pt x="295011" y="215974"/>
                </a:cubicBezTo>
                <a:cubicBezTo>
                  <a:pt x="300684" y="210309"/>
                  <a:pt x="302812" y="200396"/>
                  <a:pt x="302812" y="184109"/>
                </a:cubicBezTo>
                <a:cubicBezTo>
                  <a:pt x="302812" y="154369"/>
                  <a:pt x="292174" y="145871"/>
                  <a:pt x="277282" y="145871"/>
                </a:cubicBezTo>
                <a:cubicBezTo>
                  <a:pt x="262389" y="145871"/>
                  <a:pt x="254589" y="157909"/>
                  <a:pt x="251752" y="164990"/>
                </a:cubicBezTo>
                <a:lnTo>
                  <a:pt x="194310" y="164990"/>
                </a:lnTo>
                <a:lnTo>
                  <a:pt x="194310" y="5665"/>
                </a:lnTo>
                <a:lnTo>
                  <a:pt x="359545" y="5665"/>
                </a:lnTo>
                <a:lnTo>
                  <a:pt x="359545" y="61606"/>
                </a:lnTo>
                <a:lnTo>
                  <a:pt x="251043" y="61606"/>
                </a:lnTo>
                <a:lnTo>
                  <a:pt x="251043" y="103384"/>
                </a:lnTo>
                <a:cubicBezTo>
                  <a:pt x="256716" y="99136"/>
                  <a:pt x="270899" y="92763"/>
                  <a:pt x="287919" y="92763"/>
                </a:cubicBezTo>
                <a:cubicBezTo>
                  <a:pt x="304939" y="92763"/>
                  <a:pt x="329760" y="100552"/>
                  <a:pt x="340397" y="111882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5" name="Freeform 14">
            <a:extLst>
              <a:ext uri="{FF2B5EF4-FFF2-40B4-BE49-F238E27FC236}">
                <a16:creationId xmlns:a16="http://schemas.microsoft.com/office/drawing/2014/main" id="{ECDE2C0F-0A8F-FD63-0294-F5197FF23DAF}"/>
              </a:ext>
            </a:extLst>
          </p:cNvPr>
          <p:cNvSpPr/>
          <p:nvPr/>
        </p:nvSpPr>
        <p:spPr>
          <a:xfrm>
            <a:off x="6309936" y="2682776"/>
            <a:ext cx="1620896" cy="791222"/>
          </a:xfrm>
          <a:custGeom>
            <a:avLst/>
            <a:gdLst>
              <a:gd name="connsiteX0" fmla="*/ 418405 w 573001"/>
              <a:gd name="connsiteY0" fmla="*/ 93471 h 279704"/>
              <a:gd name="connsiteX1" fmla="*/ 455990 w 573001"/>
              <a:gd name="connsiteY1" fmla="*/ 58773 h 279704"/>
              <a:gd name="connsiteX2" fmla="*/ 455990 w 573001"/>
              <a:gd name="connsiteY2" fmla="*/ 34697 h 279704"/>
              <a:gd name="connsiteX3" fmla="*/ 418405 w 573001"/>
              <a:gd name="connsiteY3" fmla="*/ 0 h 279704"/>
              <a:gd name="connsiteX4" fmla="*/ 380819 w 573001"/>
              <a:gd name="connsiteY4" fmla="*/ 34697 h 279704"/>
              <a:gd name="connsiteX5" fmla="*/ 380819 w 573001"/>
              <a:gd name="connsiteY5" fmla="*/ 58773 h 279704"/>
              <a:gd name="connsiteX6" fmla="*/ 418405 w 573001"/>
              <a:gd name="connsiteY6" fmla="*/ 93471 h 279704"/>
              <a:gd name="connsiteX7" fmla="*/ 409895 w 573001"/>
              <a:gd name="connsiteY7" fmla="*/ 36114 h 279704"/>
              <a:gd name="connsiteX8" fmla="*/ 418405 w 573001"/>
              <a:gd name="connsiteY8" fmla="*/ 26200 h 279704"/>
              <a:gd name="connsiteX9" fmla="*/ 426914 w 573001"/>
              <a:gd name="connsiteY9" fmla="*/ 36114 h 279704"/>
              <a:gd name="connsiteX10" fmla="*/ 426914 w 573001"/>
              <a:gd name="connsiteY10" fmla="*/ 58065 h 279704"/>
              <a:gd name="connsiteX11" fmla="*/ 418405 w 573001"/>
              <a:gd name="connsiteY11" fmla="*/ 67979 h 279704"/>
              <a:gd name="connsiteX12" fmla="*/ 409895 w 573001"/>
              <a:gd name="connsiteY12" fmla="*/ 58065 h 279704"/>
              <a:gd name="connsiteX13" fmla="*/ 409895 w 573001"/>
              <a:gd name="connsiteY13" fmla="*/ 36114 h 279704"/>
              <a:gd name="connsiteX14" fmla="*/ 534707 w 573001"/>
              <a:gd name="connsiteY14" fmla="*/ 1416 h 279704"/>
              <a:gd name="connsiteX15" fmla="*/ 449608 w 573001"/>
              <a:gd name="connsiteY15" fmla="*/ 179153 h 279704"/>
              <a:gd name="connsiteX16" fmla="*/ 418405 w 573001"/>
              <a:gd name="connsiteY16" fmla="*/ 179153 h 279704"/>
              <a:gd name="connsiteX17" fmla="*/ 503504 w 573001"/>
              <a:gd name="connsiteY17" fmla="*/ 1416 h 279704"/>
              <a:gd name="connsiteX18" fmla="*/ 534707 w 573001"/>
              <a:gd name="connsiteY18" fmla="*/ 1416 h 279704"/>
              <a:gd name="connsiteX19" fmla="*/ 534707 w 573001"/>
              <a:gd name="connsiteY19" fmla="*/ 87806 h 279704"/>
              <a:gd name="connsiteX20" fmla="*/ 497121 w 573001"/>
              <a:gd name="connsiteY20" fmla="*/ 122503 h 279704"/>
              <a:gd name="connsiteX21" fmla="*/ 497121 w 573001"/>
              <a:gd name="connsiteY21" fmla="*/ 146579 h 279704"/>
              <a:gd name="connsiteX22" fmla="*/ 534707 w 573001"/>
              <a:gd name="connsiteY22" fmla="*/ 181277 h 279704"/>
              <a:gd name="connsiteX23" fmla="*/ 572292 w 573001"/>
              <a:gd name="connsiteY23" fmla="*/ 146579 h 279704"/>
              <a:gd name="connsiteX24" fmla="*/ 572292 w 573001"/>
              <a:gd name="connsiteY24" fmla="*/ 122503 h 279704"/>
              <a:gd name="connsiteX25" fmla="*/ 534707 w 573001"/>
              <a:gd name="connsiteY25" fmla="*/ 87806 h 279704"/>
              <a:gd name="connsiteX26" fmla="*/ 543926 w 573001"/>
              <a:gd name="connsiteY26" fmla="*/ 145163 h 279704"/>
              <a:gd name="connsiteX27" fmla="*/ 535416 w 573001"/>
              <a:gd name="connsiteY27" fmla="*/ 155077 h 279704"/>
              <a:gd name="connsiteX28" fmla="*/ 526906 w 573001"/>
              <a:gd name="connsiteY28" fmla="*/ 145163 h 279704"/>
              <a:gd name="connsiteX29" fmla="*/ 526906 w 573001"/>
              <a:gd name="connsiteY29" fmla="*/ 123212 h 279704"/>
              <a:gd name="connsiteX30" fmla="*/ 535416 w 573001"/>
              <a:gd name="connsiteY30" fmla="*/ 113298 h 279704"/>
              <a:gd name="connsiteX31" fmla="*/ 543926 w 573001"/>
              <a:gd name="connsiteY31" fmla="*/ 123212 h 279704"/>
              <a:gd name="connsiteX32" fmla="*/ 543926 w 573001"/>
              <a:gd name="connsiteY32" fmla="*/ 145163 h 279704"/>
              <a:gd name="connsiteX33" fmla="*/ 411313 w 573001"/>
              <a:gd name="connsiteY33" fmla="*/ 198980 h 279704"/>
              <a:gd name="connsiteX34" fmla="*/ 389329 w 573001"/>
              <a:gd name="connsiteY34" fmla="*/ 207477 h 279704"/>
              <a:gd name="connsiteX35" fmla="*/ 381528 w 573001"/>
              <a:gd name="connsiteY35" fmla="*/ 238634 h 279704"/>
              <a:gd name="connsiteX36" fmla="*/ 389329 w 573001"/>
              <a:gd name="connsiteY36" fmla="*/ 269791 h 279704"/>
              <a:gd name="connsiteX37" fmla="*/ 411313 w 573001"/>
              <a:gd name="connsiteY37" fmla="*/ 278288 h 279704"/>
              <a:gd name="connsiteX38" fmla="*/ 433297 w 573001"/>
              <a:gd name="connsiteY38" fmla="*/ 269791 h 279704"/>
              <a:gd name="connsiteX39" fmla="*/ 441098 w 573001"/>
              <a:gd name="connsiteY39" fmla="*/ 238634 h 279704"/>
              <a:gd name="connsiteX40" fmla="*/ 433297 w 573001"/>
              <a:gd name="connsiteY40" fmla="*/ 207477 h 279704"/>
              <a:gd name="connsiteX41" fmla="*/ 411313 w 573001"/>
              <a:gd name="connsiteY41" fmla="*/ 198980 h 279704"/>
              <a:gd name="connsiteX42" fmla="*/ 419114 w 573001"/>
              <a:gd name="connsiteY42" fmla="*/ 257753 h 279704"/>
              <a:gd name="connsiteX43" fmla="*/ 411313 w 573001"/>
              <a:gd name="connsiteY43" fmla="*/ 261294 h 279704"/>
              <a:gd name="connsiteX44" fmla="*/ 403512 w 573001"/>
              <a:gd name="connsiteY44" fmla="*/ 257753 h 279704"/>
              <a:gd name="connsiteX45" fmla="*/ 400676 w 573001"/>
              <a:gd name="connsiteY45" fmla="*/ 238634 h 279704"/>
              <a:gd name="connsiteX46" fmla="*/ 403512 w 573001"/>
              <a:gd name="connsiteY46" fmla="*/ 219515 h 279704"/>
              <a:gd name="connsiteX47" fmla="*/ 411313 w 573001"/>
              <a:gd name="connsiteY47" fmla="*/ 215974 h 279704"/>
              <a:gd name="connsiteX48" fmla="*/ 419114 w 573001"/>
              <a:gd name="connsiteY48" fmla="*/ 219515 h 279704"/>
              <a:gd name="connsiteX49" fmla="*/ 421951 w 573001"/>
              <a:gd name="connsiteY49" fmla="*/ 238634 h 279704"/>
              <a:gd name="connsiteX50" fmla="*/ 419114 w 573001"/>
              <a:gd name="connsiteY50" fmla="*/ 257753 h 279704"/>
              <a:gd name="connsiteX51" fmla="*/ 454572 w 573001"/>
              <a:gd name="connsiteY51" fmla="*/ 199688 h 279704"/>
              <a:gd name="connsiteX52" fmla="*/ 507759 w 573001"/>
              <a:gd name="connsiteY52" fmla="*/ 199688 h 279704"/>
              <a:gd name="connsiteX53" fmla="*/ 507759 w 573001"/>
              <a:gd name="connsiteY53" fmla="*/ 216683 h 279704"/>
              <a:gd name="connsiteX54" fmla="*/ 473719 w 573001"/>
              <a:gd name="connsiteY54" fmla="*/ 216683 h 279704"/>
              <a:gd name="connsiteX55" fmla="*/ 473719 w 573001"/>
              <a:gd name="connsiteY55" fmla="*/ 230137 h 279704"/>
              <a:gd name="connsiteX56" fmla="*/ 502795 w 573001"/>
              <a:gd name="connsiteY56" fmla="*/ 230137 h 279704"/>
              <a:gd name="connsiteX57" fmla="*/ 502795 w 573001"/>
              <a:gd name="connsiteY57" fmla="*/ 247131 h 279704"/>
              <a:gd name="connsiteX58" fmla="*/ 473719 w 573001"/>
              <a:gd name="connsiteY58" fmla="*/ 247131 h 279704"/>
              <a:gd name="connsiteX59" fmla="*/ 473719 w 573001"/>
              <a:gd name="connsiteY59" fmla="*/ 277580 h 279704"/>
              <a:gd name="connsiteX60" fmla="*/ 454572 w 573001"/>
              <a:gd name="connsiteY60" fmla="*/ 277580 h 279704"/>
              <a:gd name="connsiteX61" fmla="*/ 454572 w 573001"/>
              <a:gd name="connsiteY61" fmla="*/ 199688 h 279704"/>
              <a:gd name="connsiteX62" fmla="*/ 519815 w 573001"/>
              <a:gd name="connsiteY62" fmla="*/ 199688 h 279704"/>
              <a:gd name="connsiteX63" fmla="*/ 573002 w 573001"/>
              <a:gd name="connsiteY63" fmla="*/ 199688 h 279704"/>
              <a:gd name="connsiteX64" fmla="*/ 573002 w 573001"/>
              <a:gd name="connsiteY64" fmla="*/ 216683 h 279704"/>
              <a:gd name="connsiteX65" fmla="*/ 538962 w 573001"/>
              <a:gd name="connsiteY65" fmla="*/ 216683 h 279704"/>
              <a:gd name="connsiteX66" fmla="*/ 538962 w 573001"/>
              <a:gd name="connsiteY66" fmla="*/ 230137 h 279704"/>
              <a:gd name="connsiteX67" fmla="*/ 568037 w 573001"/>
              <a:gd name="connsiteY67" fmla="*/ 230137 h 279704"/>
              <a:gd name="connsiteX68" fmla="*/ 568037 w 573001"/>
              <a:gd name="connsiteY68" fmla="*/ 247131 h 279704"/>
              <a:gd name="connsiteX69" fmla="*/ 538962 w 573001"/>
              <a:gd name="connsiteY69" fmla="*/ 247131 h 279704"/>
              <a:gd name="connsiteX70" fmla="*/ 538962 w 573001"/>
              <a:gd name="connsiteY70" fmla="*/ 277580 h 279704"/>
              <a:gd name="connsiteX71" fmla="*/ 519815 w 573001"/>
              <a:gd name="connsiteY71" fmla="*/ 277580 h 279704"/>
              <a:gd name="connsiteX72" fmla="*/ 519815 w 573001"/>
              <a:gd name="connsiteY72" fmla="*/ 199688 h 279704"/>
              <a:gd name="connsiteX73" fmla="*/ 338269 w 573001"/>
              <a:gd name="connsiteY73" fmla="*/ 112590 h 279704"/>
              <a:gd name="connsiteX74" fmla="*/ 363090 w 573001"/>
              <a:gd name="connsiteY74" fmla="*/ 184818 h 279704"/>
              <a:gd name="connsiteX75" fmla="*/ 338269 w 573001"/>
              <a:gd name="connsiteY75" fmla="*/ 256337 h 279704"/>
              <a:gd name="connsiteX76" fmla="*/ 275154 w 573001"/>
              <a:gd name="connsiteY76" fmla="*/ 279705 h 279704"/>
              <a:gd name="connsiteX77" fmla="*/ 210620 w 573001"/>
              <a:gd name="connsiteY77" fmla="*/ 256337 h 279704"/>
              <a:gd name="connsiteX78" fmla="*/ 187218 w 573001"/>
              <a:gd name="connsiteY78" fmla="*/ 195439 h 279704"/>
              <a:gd name="connsiteX79" fmla="*/ 249624 w 573001"/>
              <a:gd name="connsiteY79" fmla="*/ 195439 h 279704"/>
              <a:gd name="connsiteX80" fmla="*/ 275154 w 573001"/>
              <a:gd name="connsiteY80" fmla="*/ 223764 h 279704"/>
              <a:gd name="connsiteX81" fmla="*/ 292883 w 573001"/>
              <a:gd name="connsiteY81" fmla="*/ 216683 h 279704"/>
              <a:gd name="connsiteX82" fmla="*/ 300684 w 573001"/>
              <a:gd name="connsiteY82" fmla="*/ 184818 h 279704"/>
              <a:gd name="connsiteX83" fmla="*/ 275154 w 573001"/>
              <a:gd name="connsiteY83" fmla="*/ 146579 h 279704"/>
              <a:gd name="connsiteX84" fmla="*/ 249624 w 573001"/>
              <a:gd name="connsiteY84" fmla="*/ 165698 h 279704"/>
              <a:gd name="connsiteX85" fmla="*/ 192182 w 573001"/>
              <a:gd name="connsiteY85" fmla="*/ 165698 h 279704"/>
              <a:gd name="connsiteX86" fmla="*/ 192182 w 573001"/>
              <a:gd name="connsiteY86" fmla="*/ 6373 h 279704"/>
              <a:gd name="connsiteX87" fmla="*/ 357417 w 573001"/>
              <a:gd name="connsiteY87" fmla="*/ 6373 h 279704"/>
              <a:gd name="connsiteX88" fmla="*/ 357417 w 573001"/>
              <a:gd name="connsiteY88" fmla="*/ 62314 h 279704"/>
              <a:gd name="connsiteX89" fmla="*/ 248915 w 573001"/>
              <a:gd name="connsiteY89" fmla="*/ 62314 h 279704"/>
              <a:gd name="connsiteX90" fmla="*/ 248915 w 573001"/>
              <a:gd name="connsiteY90" fmla="*/ 104092 h 279704"/>
              <a:gd name="connsiteX91" fmla="*/ 285792 w 573001"/>
              <a:gd name="connsiteY91" fmla="*/ 93471 h 279704"/>
              <a:gd name="connsiteX92" fmla="*/ 338269 w 573001"/>
              <a:gd name="connsiteY92" fmla="*/ 112590 h 279704"/>
              <a:gd name="connsiteX93" fmla="*/ 709 w 573001"/>
              <a:gd name="connsiteY93" fmla="*/ 5665 h 279704"/>
              <a:gd name="connsiteX94" fmla="*/ 186509 w 573001"/>
              <a:gd name="connsiteY94" fmla="*/ 5665 h 279704"/>
              <a:gd name="connsiteX95" fmla="*/ 186509 w 573001"/>
              <a:gd name="connsiteY95" fmla="*/ 61606 h 279704"/>
              <a:gd name="connsiteX96" fmla="*/ 102119 w 573001"/>
              <a:gd name="connsiteY96" fmla="*/ 276164 h 279704"/>
              <a:gd name="connsiteX97" fmla="*/ 33330 w 573001"/>
              <a:gd name="connsiteY97" fmla="*/ 276164 h 279704"/>
              <a:gd name="connsiteX98" fmla="*/ 117720 w 573001"/>
              <a:gd name="connsiteY98" fmla="*/ 61606 h 279704"/>
              <a:gd name="connsiteX99" fmla="*/ 59569 w 573001"/>
              <a:gd name="connsiteY99" fmla="*/ 61606 h 279704"/>
              <a:gd name="connsiteX100" fmla="*/ 59569 w 573001"/>
              <a:gd name="connsiteY100" fmla="*/ 104092 h 279704"/>
              <a:gd name="connsiteX101" fmla="*/ 0 w 573001"/>
              <a:gd name="connsiteY101" fmla="*/ 104092 h 279704"/>
              <a:gd name="connsiteX102" fmla="*/ 0 w 573001"/>
              <a:gd name="connsiteY102" fmla="*/ 495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73001" h="279704">
                <a:moveTo>
                  <a:pt x="418405" y="93471"/>
                </a:moveTo>
                <a:cubicBezTo>
                  <a:pt x="438261" y="93471"/>
                  <a:pt x="455990" y="82141"/>
                  <a:pt x="455990" y="58773"/>
                </a:cubicBezTo>
                <a:lnTo>
                  <a:pt x="455990" y="34697"/>
                </a:lnTo>
                <a:cubicBezTo>
                  <a:pt x="455990" y="10622"/>
                  <a:pt x="438261" y="0"/>
                  <a:pt x="418405" y="0"/>
                </a:cubicBezTo>
                <a:cubicBezTo>
                  <a:pt x="398548" y="0"/>
                  <a:pt x="380819" y="11330"/>
                  <a:pt x="380819" y="34697"/>
                </a:cubicBezTo>
                <a:lnTo>
                  <a:pt x="380819" y="58773"/>
                </a:lnTo>
                <a:cubicBezTo>
                  <a:pt x="380819" y="82849"/>
                  <a:pt x="398548" y="93471"/>
                  <a:pt x="418405" y="93471"/>
                </a:cubicBezTo>
                <a:close/>
                <a:moveTo>
                  <a:pt x="409895" y="36114"/>
                </a:moveTo>
                <a:cubicBezTo>
                  <a:pt x="409895" y="29033"/>
                  <a:pt x="413441" y="26200"/>
                  <a:pt x="418405" y="26200"/>
                </a:cubicBezTo>
                <a:cubicBezTo>
                  <a:pt x="423369" y="26200"/>
                  <a:pt x="426914" y="29033"/>
                  <a:pt x="426914" y="36114"/>
                </a:cubicBezTo>
                <a:lnTo>
                  <a:pt x="426914" y="58065"/>
                </a:lnTo>
                <a:cubicBezTo>
                  <a:pt x="426914" y="65146"/>
                  <a:pt x="423369" y="67979"/>
                  <a:pt x="418405" y="67979"/>
                </a:cubicBezTo>
                <a:cubicBezTo>
                  <a:pt x="413441" y="67979"/>
                  <a:pt x="409895" y="65146"/>
                  <a:pt x="409895" y="58065"/>
                </a:cubicBezTo>
                <a:lnTo>
                  <a:pt x="409895" y="36114"/>
                </a:lnTo>
                <a:close/>
                <a:moveTo>
                  <a:pt x="534707" y="1416"/>
                </a:moveTo>
                <a:lnTo>
                  <a:pt x="449608" y="179153"/>
                </a:lnTo>
                <a:lnTo>
                  <a:pt x="418405" y="179153"/>
                </a:lnTo>
                <a:lnTo>
                  <a:pt x="503504" y="1416"/>
                </a:lnTo>
                <a:lnTo>
                  <a:pt x="534707" y="1416"/>
                </a:lnTo>
                <a:close/>
                <a:moveTo>
                  <a:pt x="534707" y="87806"/>
                </a:moveTo>
                <a:cubicBezTo>
                  <a:pt x="514850" y="87806"/>
                  <a:pt x="497121" y="99136"/>
                  <a:pt x="497121" y="122503"/>
                </a:cubicBezTo>
                <a:lnTo>
                  <a:pt x="497121" y="146579"/>
                </a:lnTo>
                <a:cubicBezTo>
                  <a:pt x="497121" y="170655"/>
                  <a:pt x="514850" y="181277"/>
                  <a:pt x="534707" y="181277"/>
                </a:cubicBezTo>
                <a:cubicBezTo>
                  <a:pt x="554563" y="181277"/>
                  <a:pt x="572292" y="169947"/>
                  <a:pt x="572292" y="146579"/>
                </a:cubicBezTo>
                <a:lnTo>
                  <a:pt x="572292" y="122503"/>
                </a:lnTo>
                <a:cubicBezTo>
                  <a:pt x="572292" y="98428"/>
                  <a:pt x="554563" y="87806"/>
                  <a:pt x="534707" y="87806"/>
                </a:cubicBezTo>
                <a:close/>
                <a:moveTo>
                  <a:pt x="543926" y="145163"/>
                </a:moveTo>
                <a:cubicBezTo>
                  <a:pt x="543926" y="152244"/>
                  <a:pt x="540380" y="155077"/>
                  <a:pt x="535416" y="155077"/>
                </a:cubicBezTo>
                <a:cubicBezTo>
                  <a:pt x="530452" y="155077"/>
                  <a:pt x="526906" y="152244"/>
                  <a:pt x="526906" y="145163"/>
                </a:cubicBezTo>
                <a:lnTo>
                  <a:pt x="526906" y="123212"/>
                </a:lnTo>
                <a:cubicBezTo>
                  <a:pt x="526906" y="116130"/>
                  <a:pt x="530452" y="113298"/>
                  <a:pt x="535416" y="113298"/>
                </a:cubicBezTo>
                <a:cubicBezTo>
                  <a:pt x="540380" y="113298"/>
                  <a:pt x="543926" y="116130"/>
                  <a:pt x="543926" y="123212"/>
                </a:cubicBezTo>
                <a:lnTo>
                  <a:pt x="543926" y="145163"/>
                </a:lnTo>
                <a:close/>
                <a:moveTo>
                  <a:pt x="411313" y="198980"/>
                </a:moveTo>
                <a:cubicBezTo>
                  <a:pt x="402094" y="198980"/>
                  <a:pt x="395002" y="201812"/>
                  <a:pt x="389329" y="207477"/>
                </a:cubicBezTo>
                <a:cubicBezTo>
                  <a:pt x="380819" y="215974"/>
                  <a:pt x="381528" y="226596"/>
                  <a:pt x="381528" y="238634"/>
                </a:cubicBezTo>
                <a:cubicBezTo>
                  <a:pt x="381528" y="250672"/>
                  <a:pt x="381528" y="261294"/>
                  <a:pt x="389329" y="269791"/>
                </a:cubicBezTo>
                <a:cubicBezTo>
                  <a:pt x="395002" y="275456"/>
                  <a:pt x="401385" y="278288"/>
                  <a:pt x="411313" y="278288"/>
                </a:cubicBezTo>
                <a:cubicBezTo>
                  <a:pt x="421241" y="278288"/>
                  <a:pt x="427624" y="275456"/>
                  <a:pt x="433297" y="269791"/>
                </a:cubicBezTo>
                <a:cubicBezTo>
                  <a:pt x="441807" y="261294"/>
                  <a:pt x="441098" y="250672"/>
                  <a:pt x="441098" y="238634"/>
                </a:cubicBezTo>
                <a:cubicBezTo>
                  <a:pt x="441098" y="226596"/>
                  <a:pt x="441098" y="215974"/>
                  <a:pt x="433297" y="207477"/>
                </a:cubicBezTo>
                <a:cubicBezTo>
                  <a:pt x="427624" y="201812"/>
                  <a:pt x="421241" y="198980"/>
                  <a:pt x="411313" y="198980"/>
                </a:cubicBezTo>
                <a:close/>
                <a:moveTo>
                  <a:pt x="419114" y="257753"/>
                </a:moveTo>
                <a:cubicBezTo>
                  <a:pt x="417695" y="259877"/>
                  <a:pt x="414859" y="261294"/>
                  <a:pt x="411313" y="261294"/>
                </a:cubicBezTo>
                <a:cubicBezTo>
                  <a:pt x="407767" y="261294"/>
                  <a:pt x="404931" y="259877"/>
                  <a:pt x="403512" y="257753"/>
                </a:cubicBezTo>
                <a:cubicBezTo>
                  <a:pt x="402094" y="255629"/>
                  <a:pt x="400676" y="252796"/>
                  <a:pt x="400676" y="238634"/>
                </a:cubicBezTo>
                <a:cubicBezTo>
                  <a:pt x="400676" y="224472"/>
                  <a:pt x="402094" y="221639"/>
                  <a:pt x="403512" y="219515"/>
                </a:cubicBezTo>
                <a:cubicBezTo>
                  <a:pt x="404931" y="217391"/>
                  <a:pt x="407767" y="215974"/>
                  <a:pt x="411313" y="215974"/>
                </a:cubicBezTo>
                <a:cubicBezTo>
                  <a:pt x="414859" y="215974"/>
                  <a:pt x="417695" y="217391"/>
                  <a:pt x="419114" y="219515"/>
                </a:cubicBezTo>
                <a:cubicBezTo>
                  <a:pt x="420532" y="221639"/>
                  <a:pt x="421951" y="224472"/>
                  <a:pt x="421951" y="238634"/>
                </a:cubicBezTo>
                <a:cubicBezTo>
                  <a:pt x="421951" y="252796"/>
                  <a:pt x="420532" y="255629"/>
                  <a:pt x="419114" y="257753"/>
                </a:cubicBezTo>
                <a:close/>
                <a:moveTo>
                  <a:pt x="454572" y="199688"/>
                </a:moveTo>
                <a:lnTo>
                  <a:pt x="507759" y="199688"/>
                </a:lnTo>
                <a:lnTo>
                  <a:pt x="507759" y="216683"/>
                </a:lnTo>
                <a:lnTo>
                  <a:pt x="473719" y="216683"/>
                </a:lnTo>
                <a:lnTo>
                  <a:pt x="473719" y="230137"/>
                </a:lnTo>
                <a:lnTo>
                  <a:pt x="502795" y="230137"/>
                </a:lnTo>
                <a:lnTo>
                  <a:pt x="502795" y="247131"/>
                </a:lnTo>
                <a:lnTo>
                  <a:pt x="473719" y="247131"/>
                </a:lnTo>
                <a:lnTo>
                  <a:pt x="473719" y="277580"/>
                </a:lnTo>
                <a:lnTo>
                  <a:pt x="454572" y="277580"/>
                </a:lnTo>
                <a:lnTo>
                  <a:pt x="454572" y="199688"/>
                </a:lnTo>
                <a:close/>
                <a:moveTo>
                  <a:pt x="519815" y="199688"/>
                </a:moveTo>
                <a:lnTo>
                  <a:pt x="573002" y="199688"/>
                </a:lnTo>
                <a:lnTo>
                  <a:pt x="573002" y="216683"/>
                </a:lnTo>
                <a:lnTo>
                  <a:pt x="538962" y="216683"/>
                </a:lnTo>
                <a:lnTo>
                  <a:pt x="538962" y="230137"/>
                </a:lnTo>
                <a:lnTo>
                  <a:pt x="568037" y="230137"/>
                </a:lnTo>
                <a:lnTo>
                  <a:pt x="568037" y="247131"/>
                </a:lnTo>
                <a:lnTo>
                  <a:pt x="538962" y="247131"/>
                </a:lnTo>
                <a:lnTo>
                  <a:pt x="538962" y="277580"/>
                </a:lnTo>
                <a:lnTo>
                  <a:pt x="519815" y="277580"/>
                </a:lnTo>
                <a:lnTo>
                  <a:pt x="519815" y="199688"/>
                </a:lnTo>
                <a:close/>
                <a:moveTo>
                  <a:pt x="338269" y="112590"/>
                </a:moveTo>
                <a:cubicBezTo>
                  <a:pt x="360254" y="134541"/>
                  <a:pt x="363090" y="159325"/>
                  <a:pt x="363090" y="184818"/>
                </a:cubicBezTo>
                <a:cubicBezTo>
                  <a:pt x="363090" y="210309"/>
                  <a:pt x="358126" y="236510"/>
                  <a:pt x="338269" y="256337"/>
                </a:cubicBezTo>
                <a:cubicBezTo>
                  <a:pt x="326214" y="268375"/>
                  <a:pt x="305648" y="279705"/>
                  <a:pt x="275154" y="279705"/>
                </a:cubicBezTo>
                <a:cubicBezTo>
                  <a:pt x="244660" y="279705"/>
                  <a:pt x="222676" y="267667"/>
                  <a:pt x="210620" y="256337"/>
                </a:cubicBezTo>
                <a:cubicBezTo>
                  <a:pt x="191473" y="237218"/>
                  <a:pt x="188637" y="214558"/>
                  <a:pt x="187218" y="195439"/>
                </a:cubicBezTo>
                <a:lnTo>
                  <a:pt x="249624" y="195439"/>
                </a:lnTo>
                <a:cubicBezTo>
                  <a:pt x="251752" y="213142"/>
                  <a:pt x="258844" y="223764"/>
                  <a:pt x="275154" y="223764"/>
                </a:cubicBezTo>
                <a:cubicBezTo>
                  <a:pt x="291465" y="223764"/>
                  <a:pt x="287919" y="221639"/>
                  <a:pt x="292883" y="216683"/>
                </a:cubicBezTo>
                <a:cubicBezTo>
                  <a:pt x="298556" y="211018"/>
                  <a:pt x="300684" y="201104"/>
                  <a:pt x="300684" y="184818"/>
                </a:cubicBezTo>
                <a:cubicBezTo>
                  <a:pt x="300684" y="155077"/>
                  <a:pt x="290046" y="146579"/>
                  <a:pt x="275154" y="146579"/>
                </a:cubicBezTo>
                <a:cubicBezTo>
                  <a:pt x="260262" y="146579"/>
                  <a:pt x="252461" y="158617"/>
                  <a:pt x="249624" y="165698"/>
                </a:cubicBezTo>
                <a:lnTo>
                  <a:pt x="192182" y="165698"/>
                </a:lnTo>
                <a:lnTo>
                  <a:pt x="192182" y="6373"/>
                </a:lnTo>
                <a:lnTo>
                  <a:pt x="357417" y="6373"/>
                </a:lnTo>
                <a:lnTo>
                  <a:pt x="357417" y="62314"/>
                </a:lnTo>
                <a:lnTo>
                  <a:pt x="248915" y="62314"/>
                </a:lnTo>
                <a:lnTo>
                  <a:pt x="248915" y="104092"/>
                </a:lnTo>
                <a:cubicBezTo>
                  <a:pt x="254588" y="99844"/>
                  <a:pt x="268772" y="93471"/>
                  <a:pt x="285792" y="93471"/>
                </a:cubicBezTo>
                <a:cubicBezTo>
                  <a:pt x="302811" y="93471"/>
                  <a:pt x="327632" y="101260"/>
                  <a:pt x="338269" y="112590"/>
                </a:cubicBezTo>
                <a:close/>
                <a:moveTo>
                  <a:pt x="709" y="5665"/>
                </a:moveTo>
                <a:lnTo>
                  <a:pt x="186509" y="5665"/>
                </a:lnTo>
                <a:lnTo>
                  <a:pt x="186509" y="61606"/>
                </a:lnTo>
                <a:lnTo>
                  <a:pt x="102119" y="276164"/>
                </a:lnTo>
                <a:lnTo>
                  <a:pt x="33330" y="276164"/>
                </a:lnTo>
                <a:lnTo>
                  <a:pt x="117720" y="61606"/>
                </a:lnTo>
                <a:lnTo>
                  <a:pt x="59569" y="61606"/>
                </a:lnTo>
                <a:lnTo>
                  <a:pt x="59569" y="104092"/>
                </a:lnTo>
                <a:lnTo>
                  <a:pt x="0" y="104092"/>
                </a:lnTo>
                <a:lnTo>
                  <a:pt x="0" y="4957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6" name="Freeform 15">
            <a:extLst>
              <a:ext uri="{FF2B5EF4-FFF2-40B4-BE49-F238E27FC236}">
                <a16:creationId xmlns:a16="http://schemas.microsoft.com/office/drawing/2014/main" id="{C2F60F6A-0E44-E26A-E8FF-7C6FF58CD6A8}"/>
              </a:ext>
            </a:extLst>
          </p:cNvPr>
          <p:cNvSpPr/>
          <p:nvPr/>
        </p:nvSpPr>
        <p:spPr>
          <a:xfrm>
            <a:off x="5783414" y="724735"/>
            <a:ext cx="1477468" cy="704559"/>
          </a:xfrm>
          <a:custGeom>
            <a:avLst/>
            <a:gdLst>
              <a:gd name="connsiteX0" fmla="*/ 285792 w 585057"/>
              <a:gd name="connsiteY0" fmla="*/ 3541 h 278996"/>
              <a:gd name="connsiteX1" fmla="*/ 198565 w 585057"/>
              <a:gd name="connsiteY1" fmla="*/ 87806 h 278996"/>
              <a:gd name="connsiteX2" fmla="*/ 198565 w 585057"/>
              <a:gd name="connsiteY2" fmla="*/ 194023 h 278996"/>
              <a:gd name="connsiteX3" fmla="*/ 285792 w 585057"/>
              <a:gd name="connsiteY3" fmla="*/ 278288 h 278996"/>
              <a:gd name="connsiteX4" fmla="*/ 373019 w 585057"/>
              <a:gd name="connsiteY4" fmla="*/ 194023 h 278996"/>
              <a:gd name="connsiteX5" fmla="*/ 373019 w 585057"/>
              <a:gd name="connsiteY5" fmla="*/ 87806 h 278996"/>
              <a:gd name="connsiteX6" fmla="*/ 285792 w 585057"/>
              <a:gd name="connsiteY6" fmla="*/ 3541 h 278996"/>
              <a:gd name="connsiteX7" fmla="*/ 310613 w 585057"/>
              <a:gd name="connsiteY7" fmla="*/ 195439 h 278996"/>
              <a:gd name="connsiteX8" fmla="*/ 285792 w 585057"/>
              <a:gd name="connsiteY8" fmla="*/ 223056 h 278996"/>
              <a:gd name="connsiteX9" fmla="*/ 260971 w 585057"/>
              <a:gd name="connsiteY9" fmla="*/ 195439 h 278996"/>
              <a:gd name="connsiteX10" fmla="*/ 260971 w 585057"/>
              <a:gd name="connsiteY10" fmla="*/ 88514 h 278996"/>
              <a:gd name="connsiteX11" fmla="*/ 285792 w 585057"/>
              <a:gd name="connsiteY11" fmla="*/ 60190 h 278996"/>
              <a:gd name="connsiteX12" fmla="*/ 310613 w 585057"/>
              <a:gd name="connsiteY12" fmla="*/ 88514 h 278996"/>
              <a:gd name="connsiteX13" fmla="*/ 310613 w 585057"/>
              <a:gd name="connsiteY13" fmla="*/ 195439 h 278996"/>
              <a:gd name="connsiteX14" fmla="*/ 430461 w 585057"/>
              <a:gd name="connsiteY14" fmla="*/ 93471 h 278996"/>
              <a:gd name="connsiteX15" fmla="*/ 468046 w 585057"/>
              <a:gd name="connsiteY15" fmla="*/ 58773 h 278996"/>
              <a:gd name="connsiteX16" fmla="*/ 468046 w 585057"/>
              <a:gd name="connsiteY16" fmla="*/ 34698 h 278996"/>
              <a:gd name="connsiteX17" fmla="*/ 430461 w 585057"/>
              <a:gd name="connsiteY17" fmla="*/ 0 h 278996"/>
              <a:gd name="connsiteX18" fmla="*/ 392875 w 585057"/>
              <a:gd name="connsiteY18" fmla="*/ 34698 h 278996"/>
              <a:gd name="connsiteX19" fmla="*/ 392875 w 585057"/>
              <a:gd name="connsiteY19" fmla="*/ 58773 h 278996"/>
              <a:gd name="connsiteX20" fmla="*/ 430461 w 585057"/>
              <a:gd name="connsiteY20" fmla="*/ 93471 h 278996"/>
              <a:gd name="connsiteX21" fmla="*/ 421951 w 585057"/>
              <a:gd name="connsiteY21" fmla="*/ 36114 h 278996"/>
              <a:gd name="connsiteX22" fmla="*/ 430461 w 585057"/>
              <a:gd name="connsiteY22" fmla="*/ 26200 h 278996"/>
              <a:gd name="connsiteX23" fmla="*/ 438971 w 585057"/>
              <a:gd name="connsiteY23" fmla="*/ 36114 h 278996"/>
              <a:gd name="connsiteX24" fmla="*/ 438971 w 585057"/>
              <a:gd name="connsiteY24" fmla="*/ 58065 h 278996"/>
              <a:gd name="connsiteX25" fmla="*/ 430461 w 585057"/>
              <a:gd name="connsiteY25" fmla="*/ 67979 h 278996"/>
              <a:gd name="connsiteX26" fmla="*/ 421951 w 585057"/>
              <a:gd name="connsiteY26" fmla="*/ 58065 h 278996"/>
              <a:gd name="connsiteX27" fmla="*/ 421951 w 585057"/>
              <a:gd name="connsiteY27" fmla="*/ 36114 h 278996"/>
              <a:gd name="connsiteX28" fmla="*/ 547472 w 585057"/>
              <a:gd name="connsiteY28" fmla="*/ 2124 h 278996"/>
              <a:gd name="connsiteX29" fmla="*/ 462373 w 585057"/>
              <a:gd name="connsiteY29" fmla="*/ 179861 h 278996"/>
              <a:gd name="connsiteX30" fmla="*/ 431170 w 585057"/>
              <a:gd name="connsiteY30" fmla="*/ 179861 h 278996"/>
              <a:gd name="connsiteX31" fmla="*/ 516269 w 585057"/>
              <a:gd name="connsiteY31" fmla="*/ 2124 h 278996"/>
              <a:gd name="connsiteX32" fmla="*/ 547472 w 585057"/>
              <a:gd name="connsiteY32" fmla="*/ 2124 h 278996"/>
              <a:gd name="connsiteX33" fmla="*/ 547472 w 585057"/>
              <a:gd name="connsiteY33" fmla="*/ 87806 h 278996"/>
              <a:gd name="connsiteX34" fmla="*/ 509887 w 585057"/>
              <a:gd name="connsiteY34" fmla="*/ 122504 h 278996"/>
              <a:gd name="connsiteX35" fmla="*/ 509887 w 585057"/>
              <a:gd name="connsiteY35" fmla="*/ 146579 h 278996"/>
              <a:gd name="connsiteX36" fmla="*/ 547472 w 585057"/>
              <a:gd name="connsiteY36" fmla="*/ 181277 h 278996"/>
              <a:gd name="connsiteX37" fmla="*/ 585058 w 585057"/>
              <a:gd name="connsiteY37" fmla="*/ 146579 h 278996"/>
              <a:gd name="connsiteX38" fmla="*/ 585058 w 585057"/>
              <a:gd name="connsiteY38" fmla="*/ 122504 h 278996"/>
              <a:gd name="connsiteX39" fmla="*/ 547472 w 585057"/>
              <a:gd name="connsiteY39" fmla="*/ 87806 h 278996"/>
              <a:gd name="connsiteX40" fmla="*/ 555982 w 585057"/>
              <a:gd name="connsiteY40" fmla="*/ 145871 h 278996"/>
              <a:gd name="connsiteX41" fmla="*/ 547472 w 585057"/>
              <a:gd name="connsiteY41" fmla="*/ 155785 h 278996"/>
              <a:gd name="connsiteX42" fmla="*/ 538962 w 585057"/>
              <a:gd name="connsiteY42" fmla="*/ 145871 h 278996"/>
              <a:gd name="connsiteX43" fmla="*/ 538962 w 585057"/>
              <a:gd name="connsiteY43" fmla="*/ 123920 h 278996"/>
              <a:gd name="connsiteX44" fmla="*/ 547472 w 585057"/>
              <a:gd name="connsiteY44" fmla="*/ 114006 h 278996"/>
              <a:gd name="connsiteX45" fmla="*/ 555982 w 585057"/>
              <a:gd name="connsiteY45" fmla="*/ 123920 h 278996"/>
              <a:gd name="connsiteX46" fmla="*/ 555982 w 585057"/>
              <a:gd name="connsiteY46" fmla="*/ 145871 h 278996"/>
              <a:gd name="connsiteX47" fmla="*/ 423369 w 585057"/>
              <a:gd name="connsiteY47" fmla="*/ 198980 h 278996"/>
              <a:gd name="connsiteX48" fmla="*/ 401385 w 585057"/>
              <a:gd name="connsiteY48" fmla="*/ 207477 h 278996"/>
              <a:gd name="connsiteX49" fmla="*/ 393584 w 585057"/>
              <a:gd name="connsiteY49" fmla="*/ 238634 h 278996"/>
              <a:gd name="connsiteX50" fmla="*/ 401385 w 585057"/>
              <a:gd name="connsiteY50" fmla="*/ 269791 h 278996"/>
              <a:gd name="connsiteX51" fmla="*/ 423369 w 585057"/>
              <a:gd name="connsiteY51" fmla="*/ 278288 h 278996"/>
              <a:gd name="connsiteX52" fmla="*/ 445353 w 585057"/>
              <a:gd name="connsiteY52" fmla="*/ 269791 h 278996"/>
              <a:gd name="connsiteX53" fmla="*/ 453154 w 585057"/>
              <a:gd name="connsiteY53" fmla="*/ 238634 h 278996"/>
              <a:gd name="connsiteX54" fmla="*/ 445353 w 585057"/>
              <a:gd name="connsiteY54" fmla="*/ 207477 h 278996"/>
              <a:gd name="connsiteX55" fmla="*/ 423369 w 585057"/>
              <a:gd name="connsiteY55" fmla="*/ 198980 h 278996"/>
              <a:gd name="connsiteX56" fmla="*/ 431170 w 585057"/>
              <a:gd name="connsiteY56" fmla="*/ 257753 h 278996"/>
              <a:gd name="connsiteX57" fmla="*/ 423369 w 585057"/>
              <a:gd name="connsiteY57" fmla="*/ 261294 h 278996"/>
              <a:gd name="connsiteX58" fmla="*/ 415568 w 585057"/>
              <a:gd name="connsiteY58" fmla="*/ 257753 h 278996"/>
              <a:gd name="connsiteX59" fmla="*/ 412732 w 585057"/>
              <a:gd name="connsiteY59" fmla="*/ 238634 h 278996"/>
              <a:gd name="connsiteX60" fmla="*/ 415568 w 585057"/>
              <a:gd name="connsiteY60" fmla="*/ 219515 h 278996"/>
              <a:gd name="connsiteX61" fmla="*/ 423369 w 585057"/>
              <a:gd name="connsiteY61" fmla="*/ 215974 h 278996"/>
              <a:gd name="connsiteX62" fmla="*/ 431170 w 585057"/>
              <a:gd name="connsiteY62" fmla="*/ 219515 h 278996"/>
              <a:gd name="connsiteX63" fmla="*/ 434006 w 585057"/>
              <a:gd name="connsiteY63" fmla="*/ 238634 h 278996"/>
              <a:gd name="connsiteX64" fmla="*/ 431170 w 585057"/>
              <a:gd name="connsiteY64" fmla="*/ 257753 h 278996"/>
              <a:gd name="connsiteX65" fmla="*/ 466628 w 585057"/>
              <a:gd name="connsiteY65" fmla="*/ 199688 h 278996"/>
              <a:gd name="connsiteX66" fmla="*/ 519815 w 585057"/>
              <a:gd name="connsiteY66" fmla="*/ 199688 h 278996"/>
              <a:gd name="connsiteX67" fmla="*/ 519815 w 585057"/>
              <a:gd name="connsiteY67" fmla="*/ 216683 h 278996"/>
              <a:gd name="connsiteX68" fmla="*/ 485775 w 585057"/>
              <a:gd name="connsiteY68" fmla="*/ 216683 h 278996"/>
              <a:gd name="connsiteX69" fmla="*/ 485775 w 585057"/>
              <a:gd name="connsiteY69" fmla="*/ 230137 h 278996"/>
              <a:gd name="connsiteX70" fmla="*/ 514851 w 585057"/>
              <a:gd name="connsiteY70" fmla="*/ 230137 h 278996"/>
              <a:gd name="connsiteX71" fmla="*/ 514851 w 585057"/>
              <a:gd name="connsiteY71" fmla="*/ 247131 h 278996"/>
              <a:gd name="connsiteX72" fmla="*/ 485775 w 585057"/>
              <a:gd name="connsiteY72" fmla="*/ 247131 h 278996"/>
              <a:gd name="connsiteX73" fmla="*/ 485775 w 585057"/>
              <a:gd name="connsiteY73" fmla="*/ 277580 h 278996"/>
              <a:gd name="connsiteX74" fmla="*/ 466628 w 585057"/>
              <a:gd name="connsiteY74" fmla="*/ 277580 h 278996"/>
              <a:gd name="connsiteX75" fmla="*/ 466628 w 585057"/>
              <a:gd name="connsiteY75" fmla="*/ 199688 h 278996"/>
              <a:gd name="connsiteX76" fmla="*/ 531870 w 585057"/>
              <a:gd name="connsiteY76" fmla="*/ 199688 h 278996"/>
              <a:gd name="connsiteX77" fmla="*/ 585058 w 585057"/>
              <a:gd name="connsiteY77" fmla="*/ 199688 h 278996"/>
              <a:gd name="connsiteX78" fmla="*/ 585058 w 585057"/>
              <a:gd name="connsiteY78" fmla="*/ 216683 h 278996"/>
              <a:gd name="connsiteX79" fmla="*/ 551018 w 585057"/>
              <a:gd name="connsiteY79" fmla="*/ 216683 h 278996"/>
              <a:gd name="connsiteX80" fmla="*/ 551018 w 585057"/>
              <a:gd name="connsiteY80" fmla="*/ 230137 h 278996"/>
              <a:gd name="connsiteX81" fmla="*/ 580094 w 585057"/>
              <a:gd name="connsiteY81" fmla="*/ 230137 h 278996"/>
              <a:gd name="connsiteX82" fmla="*/ 580094 w 585057"/>
              <a:gd name="connsiteY82" fmla="*/ 247131 h 278996"/>
              <a:gd name="connsiteX83" fmla="*/ 551018 w 585057"/>
              <a:gd name="connsiteY83" fmla="*/ 247131 h 278996"/>
              <a:gd name="connsiteX84" fmla="*/ 551018 w 585057"/>
              <a:gd name="connsiteY84" fmla="*/ 277580 h 278996"/>
              <a:gd name="connsiteX85" fmla="*/ 531870 w 585057"/>
              <a:gd name="connsiteY85" fmla="*/ 277580 h 278996"/>
              <a:gd name="connsiteX86" fmla="*/ 531870 w 585057"/>
              <a:gd name="connsiteY86" fmla="*/ 199688 h 278996"/>
              <a:gd name="connsiteX87" fmla="*/ 108502 w 585057"/>
              <a:gd name="connsiteY87" fmla="*/ 110466 h 278996"/>
              <a:gd name="connsiteX88" fmla="*/ 93609 w 585057"/>
              <a:gd name="connsiteY88" fmla="*/ 112590 h 278996"/>
              <a:gd name="connsiteX89" fmla="*/ 147506 w 585057"/>
              <a:gd name="connsiteY89" fmla="*/ 6373 h 278996"/>
              <a:gd name="connsiteX90" fmla="*/ 78717 w 585057"/>
              <a:gd name="connsiteY90" fmla="*/ 6373 h 278996"/>
              <a:gd name="connsiteX91" fmla="*/ 26239 w 585057"/>
              <a:gd name="connsiteY91" fmla="*/ 113298 h 278996"/>
              <a:gd name="connsiteX92" fmla="*/ 0 w 585057"/>
              <a:gd name="connsiteY92" fmla="*/ 191899 h 278996"/>
              <a:gd name="connsiteX93" fmla="*/ 90063 w 585057"/>
              <a:gd name="connsiteY93" fmla="*/ 278996 h 278996"/>
              <a:gd name="connsiteX94" fmla="*/ 180127 w 585057"/>
              <a:gd name="connsiteY94" fmla="*/ 191899 h 278996"/>
              <a:gd name="connsiteX95" fmla="*/ 107792 w 585057"/>
              <a:gd name="connsiteY95" fmla="*/ 110466 h 278996"/>
              <a:gd name="connsiteX96" fmla="*/ 90063 w 585057"/>
              <a:gd name="connsiteY96" fmla="*/ 223056 h 278996"/>
              <a:gd name="connsiteX97" fmla="*/ 62406 w 585057"/>
              <a:gd name="connsiteY97" fmla="*/ 191899 h 278996"/>
              <a:gd name="connsiteX98" fmla="*/ 90063 w 585057"/>
              <a:gd name="connsiteY98" fmla="*/ 160742 h 278996"/>
              <a:gd name="connsiteX99" fmla="*/ 117721 w 585057"/>
              <a:gd name="connsiteY99" fmla="*/ 191899 h 278996"/>
              <a:gd name="connsiteX100" fmla="*/ 90063 w 585057"/>
              <a:gd name="connsiteY100" fmla="*/ 223056 h 2789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585057" h="278996">
                <a:moveTo>
                  <a:pt x="285792" y="3541"/>
                </a:moveTo>
                <a:cubicBezTo>
                  <a:pt x="241115" y="3541"/>
                  <a:pt x="198565" y="31865"/>
                  <a:pt x="198565" y="87806"/>
                </a:cubicBezTo>
                <a:lnTo>
                  <a:pt x="198565" y="194023"/>
                </a:lnTo>
                <a:cubicBezTo>
                  <a:pt x="198565" y="249964"/>
                  <a:pt x="241115" y="278288"/>
                  <a:pt x="285792" y="278288"/>
                </a:cubicBezTo>
                <a:cubicBezTo>
                  <a:pt x="330469" y="278288"/>
                  <a:pt x="373019" y="249964"/>
                  <a:pt x="373019" y="194023"/>
                </a:cubicBezTo>
                <a:lnTo>
                  <a:pt x="373019" y="87806"/>
                </a:lnTo>
                <a:cubicBezTo>
                  <a:pt x="373019" y="31865"/>
                  <a:pt x="330469" y="3541"/>
                  <a:pt x="285792" y="3541"/>
                </a:cubicBezTo>
                <a:close/>
                <a:moveTo>
                  <a:pt x="310613" y="195439"/>
                </a:moveTo>
                <a:cubicBezTo>
                  <a:pt x="310613" y="214558"/>
                  <a:pt x="299266" y="223056"/>
                  <a:pt x="285792" y="223056"/>
                </a:cubicBezTo>
                <a:cubicBezTo>
                  <a:pt x="272318" y="223056"/>
                  <a:pt x="260971" y="214558"/>
                  <a:pt x="260971" y="195439"/>
                </a:cubicBezTo>
                <a:lnTo>
                  <a:pt x="260971" y="88514"/>
                </a:lnTo>
                <a:cubicBezTo>
                  <a:pt x="260971" y="69395"/>
                  <a:pt x="272318" y="60190"/>
                  <a:pt x="285792" y="60190"/>
                </a:cubicBezTo>
                <a:cubicBezTo>
                  <a:pt x="299266" y="60190"/>
                  <a:pt x="310613" y="69395"/>
                  <a:pt x="310613" y="88514"/>
                </a:cubicBezTo>
                <a:lnTo>
                  <a:pt x="310613" y="195439"/>
                </a:lnTo>
                <a:close/>
                <a:moveTo>
                  <a:pt x="430461" y="93471"/>
                </a:moveTo>
                <a:cubicBezTo>
                  <a:pt x="450317" y="93471"/>
                  <a:pt x="468046" y="82141"/>
                  <a:pt x="468046" y="58773"/>
                </a:cubicBezTo>
                <a:lnTo>
                  <a:pt x="468046" y="34698"/>
                </a:lnTo>
                <a:cubicBezTo>
                  <a:pt x="468046" y="10622"/>
                  <a:pt x="450317" y="0"/>
                  <a:pt x="430461" y="0"/>
                </a:cubicBezTo>
                <a:cubicBezTo>
                  <a:pt x="410604" y="0"/>
                  <a:pt x="392875" y="11330"/>
                  <a:pt x="392875" y="34698"/>
                </a:cubicBezTo>
                <a:lnTo>
                  <a:pt x="392875" y="58773"/>
                </a:lnTo>
                <a:cubicBezTo>
                  <a:pt x="392875" y="82849"/>
                  <a:pt x="410604" y="93471"/>
                  <a:pt x="430461" y="93471"/>
                </a:cubicBezTo>
                <a:close/>
                <a:moveTo>
                  <a:pt x="421951" y="36114"/>
                </a:moveTo>
                <a:cubicBezTo>
                  <a:pt x="421951" y="29033"/>
                  <a:pt x="425496" y="26200"/>
                  <a:pt x="430461" y="26200"/>
                </a:cubicBezTo>
                <a:cubicBezTo>
                  <a:pt x="435425" y="26200"/>
                  <a:pt x="438971" y="29033"/>
                  <a:pt x="438971" y="36114"/>
                </a:cubicBezTo>
                <a:lnTo>
                  <a:pt x="438971" y="58065"/>
                </a:lnTo>
                <a:cubicBezTo>
                  <a:pt x="438971" y="65146"/>
                  <a:pt x="435425" y="67979"/>
                  <a:pt x="430461" y="67979"/>
                </a:cubicBezTo>
                <a:cubicBezTo>
                  <a:pt x="425496" y="67979"/>
                  <a:pt x="421951" y="65146"/>
                  <a:pt x="421951" y="58065"/>
                </a:cubicBezTo>
                <a:lnTo>
                  <a:pt x="421951" y="36114"/>
                </a:lnTo>
                <a:close/>
                <a:moveTo>
                  <a:pt x="547472" y="2124"/>
                </a:moveTo>
                <a:lnTo>
                  <a:pt x="462373" y="179861"/>
                </a:lnTo>
                <a:lnTo>
                  <a:pt x="431170" y="179861"/>
                </a:lnTo>
                <a:lnTo>
                  <a:pt x="516269" y="2124"/>
                </a:lnTo>
                <a:lnTo>
                  <a:pt x="547472" y="2124"/>
                </a:lnTo>
                <a:close/>
                <a:moveTo>
                  <a:pt x="547472" y="87806"/>
                </a:moveTo>
                <a:cubicBezTo>
                  <a:pt x="527616" y="87806"/>
                  <a:pt x="509887" y="99136"/>
                  <a:pt x="509887" y="122504"/>
                </a:cubicBezTo>
                <a:lnTo>
                  <a:pt x="509887" y="146579"/>
                </a:lnTo>
                <a:cubicBezTo>
                  <a:pt x="509887" y="170655"/>
                  <a:pt x="527616" y="181277"/>
                  <a:pt x="547472" y="181277"/>
                </a:cubicBezTo>
                <a:cubicBezTo>
                  <a:pt x="567328" y="181277"/>
                  <a:pt x="585058" y="169947"/>
                  <a:pt x="585058" y="146579"/>
                </a:cubicBezTo>
                <a:lnTo>
                  <a:pt x="585058" y="122504"/>
                </a:lnTo>
                <a:cubicBezTo>
                  <a:pt x="585058" y="98428"/>
                  <a:pt x="567328" y="87806"/>
                  <a:pt x="547472" y="87806"/>
                </a:cubicBezTo>
                <a:close/>
                <a:moveTo>
                  <a:pt x="555982" y="145871"/>
                </a:moveTo>
                <a:cubicBezTo>
                  <a:pt x="555982" y="152952"/>
                  <a:pt x="552436" y="155785"/>
                  <a:pt x="547472" y="155785"/>
                </a:cubicBezTo>
                <a:cubicBezTo>
                  <a:pt x="542508" y="155785"/>
                  <a:pt x="538962" y="152952"/>
                  <a:pt x="538962" y="145871"/>
                </a:cubicBezTo>
                <a:lnTo>
                  <a:pt x="538962" y="123920"/>
                </a:lnTo>
                <a:cubicBezTo>
                  <a:pt x="538962" y="116839"/>
                  <a:pt x="542508" y="114006"/>
                  <a:pt x="547472" y="114006"/>
                </a:cubicBezTo>
                <a:cubicBezTo>
                  <a:pt x="552436" y="114006"/>
                  <a:pt x="555982" y="116839"/>
                  <a:pt x="555982" y="123920"/>
                </a:cubicBezTo>
                <a:lnTo>
                  <a:pt x="555982" y="145871"/>
                </a:lnTo>
                <a:close/>
                <a:moveTo>
                  <a:pt x="423369" y="198980"/>
                </a:moveTo>
                <a:cubicBezTo>
                  <a:pt x="414150" y="198980"/>
                  <a:pt x="407058" y="201812"/>
                  <a:pt x="401385" y="207477"/>
                </a:cubicBezTo>
                <a:cubicBezTo>
                  <a:pt x="392875" y="215974"/>
                  <a:pt x="393584" y="226596"/>
                  <a:pt x="393584" y="238634"/>
                </a:cubicBezTo>
                <a:cubicBezTo>
                  <a:pt x="393584" y="250672"/>
                  <a:pt x="393584" y="261294"/>
                  <a:pt x="401385" y="269791"/>
                </a:cubicBezTo>
                <a:cubicBezTo>
                  <a:pt x="407058" y="275456"/>
                  <a:pt x="413441" y="278288"/>
                  <a:pt x="423369" y="278288"/>
                </a:cubicBezTo>
                <a:cubicBezTo>
                  <a:pt x="433297" y="278288"/>
                  <a:pt x="439680" y="275456"/>
                  <a:pt x="445353" y="269791"/>
                </a:cubicBezTo>
                <a:cubicBezTo>
                  <a:pt x="453863" y="261294"/>
                  <a:pt x="453154" y="250672"/>
                  <a:pt x="453154" y="238634"/>
                </a:cubicBezTo>
                <a:cubicBezTo>
                  <a:pt x="453154" y="226596"/>
                  <a:pt x="453154" y="215974"/>
                  <a:pt x="445353" y="207477"/>
                </a:cubicBezTo>
                <a:cubicBezTo>
                  <a:pt x="439680" y="201812"/>
                  <a:pt x="433297" y="198980"/>
                  <a:pt x="423369" y="198980"/>
                </a:cubicBezTo>
                <a:close/>
                <a:moveTo>
                  <a:pt x="431170" y="257753"/>
                </a:moveTo>
                <a:cubicBezTo>
                  <a:pt x="429752" y="259877"/>
                  <a:pt x="426915" y="261294"/>
                  <a:pt x="423369" y="261294"/>
                </a:cubicBezTo>
                <a:cubicBezTo>
                  <a:pt x="419823" y="261294"/>
                  <a:pt x="416987" y="259877"/>
                  <a:pt x="415568" y="257753"/>
                </a:cubicBezTo>
                <a:cubicBezTo>
                  <a:pt x="414150" y="255629"/>
                  <a:pt x="412732" y="252796"/>
                  <a:pt x="412732" y="238634"/>
                </a:cubicBezTo>
                <a:cubicBezTo>
                  <a:pt x="412732" y="224472"/>
                  <a:pt x="414150" y="221639"/>
                  <a:pt x="415568" y="219515"/>
                </a:cubicBezTo>
                <a:cubicBezTo>
                  <a:pt x="416987" y="217391"/>
                  <a:pt x="419823" y="215974"/>
                  <a:pt x="423369" y="215974"/>
                </a:cubicBezTo>
                <a:cubicBezTo>
                  <a:pt x="426915" y="215974"/>
                  <a:pt x="429752" y="217391"/>
                  <a:pt x="431170" y="219515"/>
                </a:cubicBezTo>
                <a:cubicBezTo>
                  <a:pt x="432588" y="221639"/>
                  <a:pt x="434006" y="224472"/>
                  <a:pt x="434006" y="238634"/>
                </a:cubicBezTo>
                <a:cubicBezTo>
                  <a:pt x="434006" y="252796"/>
                  <a:pt x="432588" y="255629"/>
                  <a:pt x="431170" y="257753"/>
                </a:cubicBezTo>
                <a:close/>
                <a:moveTo>
                  <a:pt x="466628" y="199688"/>
                </a:moveTo>
                <a:lnTo>
                  <a:pt x="519815" y="199688"/>
                </a:lnTo>
                <a:lnTo>
                  <a:pt x="519815" y="216683"/>
                </a:lnTo>
                <a:lnTo>
                  <a:pt x="485775" y="216683"/>
                </a:lnTo>
                <a:lnTo>
                  <a:pt x="485775" y="230137"/>
                </a:lnTo>
                <a:lnTo>
                  <a:pt x="514851" y="230137"/>
                </a:lnTo>
                <a:lnTo>
                  <a:pt x="514851" y="247131"/>
                </a:lnTo>
                <a:lnTo>
                  <a:pt x="485775" y="247131"/>
                </a:lnTo>
                <a:lnTo>
                  <a:pt x="485775" y="277580"/>
                </a:lnTo>
                <a:lnTo>
                  <a:pt x="466628" y="277580"/>
                </a:lnTo>
                <a:lnTo>
                  <a:pt x="466628" y="199688"/>
                </a:lnTo>
                <a:close/>
                <a:moveTo>
                  <a:pt x="531870" y="199688"/>
                </a:moveTo>
                <a:lnTo>
                  <a:pt x="585058" y="199688"/>
                </a:lnTo>
                <a:lnTo>
                  <a:pt x="585058" y="216683"/>
                </a:lnTo>
                <a:lnTo>
                  <a:pt x="551018" y="216683"/>
                </a:lnTo>
                <a:lnTo>
                  <a:pt x="551018" y="230137"/>
                </a:lnTo>
                <a:lnTo>
                  <a:pt x="580094" y="230137"/>
                </a:lnTo>
                <a:lnTo>
                  <a:pt x="580094" y="247131"/>
                </a:lnTo>
                <a:lnTo>
                  <a:pt x="551018" y="247131"/>
                </a:lnTo>
                <a:lnTo>
                  <a:pt x="551018" y="277580"/>
                </a:lnTo>
                <a:lnTo>
                  <a:pt x="531870" y="277580"/>
                </a:lnTo>
                <a:lnTo>
                  <a:pt x="531870" y="199688"/>
                </a:lnTo>
                <a:close/>
                <a:moveTo>
                  <a:pt x="108502" y="110466"/>
                </a:moveTo>
                <a:cubicBezTo>
                  <a:pt x="104247" y="110466"/>
                  <a:pt x="98573" y="110466"/>
                  <a:pt x="93609" y="112590"/>
                </a:cubicBezTo>
                <a:lnTo>
                  <a:pt x="147506" y="6373"/>
                </a:lnTo>
                <a:lnTo>
                  <a:pt x="78717" y="6373"/>
                </a:lnTo>
                <a:lnTo>
                  <a:pt x="26239" y="113298"/>
                </a:lnTo>
                <a:cubicBezTo>
                  <a:pt x="13474" y="138790"/>
                  <a:pt x="0" y="164282"/>
                  <a:pt x="0" y="191899"/>
                </a:cubicBezTo>
                <a:cubicBezTo>
                  <a:pt x="0" y="249256"/>
                  <a:pt x="41841" y="278996"/>
                  <a:pt x="90063" y="278996"/>
                </a:cubicBezTo>
                <a:cubicBezTo>
                  <a:pt x="138286" y="278996"/>
                  <a:pt x="180127" y="249256"/>
                  <a:pt x="180127" y="191899"/>
                </a:cubicBezTo>
                <a:cubicBezTo>
                  <a:pt x="180127" y="134541"/>
                  <a:pt x="141123" y="110466"/>
                  <a:pt x="107792" y="110466"/>
                </a:cubicBezTo>
                <a:close/>
                <a:moveTo>
                  <a:pt x="90063" y="223056"/>
                </a:moveTo>
                <a:cubicBezTo>
                  <a:pt x="75171" y="223056"/>
                  <a:pt x="62406" y="212434"/>
                  <a:pt x="62406" y="191899"/>
                </a:cubicBezTo>
                <a:cubicBezTo>
                  <a:pt x="62406" y="171363"/>
                  <a:pt x="75171" y="160742"/>
                  <a:pt x="90063" y="160742"/>
                </a:cubicBezTo>
                <a:cubicBezTo>
                  <a:pt x="104956" y="160742"/>
                  <a:pt x="117721" y="171363"/>
                  <a:pt x="117721" y="191899"/>
                </a:cubicBezTo>
                <a:cubicBezTo>
                  <a:pt x="117721" y="212434"/>
                  <a:pt x="104956" y="223056"/>
                  <a:pt x="90063" y="22305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960021880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41D2486-9437-9678-4FED-75BB530CE19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F93C6B67-2CA1-7844-8EBB-5EC766DD11A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 dirty="0" err="1"/>
              <a:t>Your</a:t>
            </a:r>
            <a:r>
              <a:rPr lang="fr-FR" dirty="0"/>
              <a:t> </a:t>
            </a:r>
            <a:r>
              <a:rPr lang="fr-FR" dirty="0" err="1"/>
              <a:t>Footer</a:t>
            </a:r>
            <a:r>
              <a:rPr lang="fr-FR" dirty="0"/>
              <a:t> </a:t>
            </a:r>
            <a:r>
              <a:rPr lang="fr-FR" dirty="0" err="1"/>
              <a:t>Here</a:t>
            </a:r>
            <a:endParaRPr lang="fr-FR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EE2907A-D099-3246-61B0-23754372609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24</a:t>
            </a:fld>
            <a:endParaRPr lang="fr-FR"/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3EC5DC33-4429-11D0-F6D6-6A569CAB3094}"/>
              </a:ext>
            </a:extLst>
          </p:cNvPr>
          <p:cNvSpPr/>
          <p:nvPr/>
        </p:nvSpPr>
        <p:spPr>
          <a:xfrm rot="21296626">
            <a:off x="1229852" y="1090079"/>
            <a:ext cx="4059658" cy="2404189"/>
          </a:xfrm>
          <a:custGeom>
            <a:avLst/>
            <a:gdLst>
              <a:gd name="connsiteX0" fmla="*/ 1311238 w 1580719"/>
              <a:gd name="connsiteY0" fmla="*/ 714486 h 936125"/>
              <a:gd name="connsiteX1" fmla="*/ 1224720 w 1580719"/>
              <a:gd name="connsiteY1" fmla="*/ 528961 h 936125"/>
              <a:gd name="connsiteX2" fmla="*/ 1302019 w 1580719"/>
              <a:gd name="connsiteY2" fmla="*/ 528961 h 936125"/>
              <a:gd name="connsiteX3" fmla="*/ 1347405 w 1580719"/>
              <a:gd name="connsiteY3" fmla="*/ 641550 h 936125"/>
              <a:gd name="connsiteX4" fmla="*/ 1392082 w 1580719"/>
              <a:gd name="connsiteY4" fmla="*/ 528961 h 936125"/>
              <a:gd name="connsiteX5" fmla="*/ 1469381 w 1580719"/>
              <a:gd name="connsiteY5" fmla="*/ 528961 h 936125"/>
              <a:gd name="connsiteX6" fmla="*/ 1382863 w 1580719"/>
              <a:gd name="connsiteY6" fmla="*/ 714486 h 936125"/>
              <a:gd name="connsiteX7" fmla="*/ 1382863 w 1580719"/>
              <a:gd name="connsiteY7" fmla="*/ 841947 h 936125"/>
              <a:gd name="connsiteX8" fmla="*/ 1311947 w 1580719"/>
              <a:gd name="connsiteY8" fmla="*/ 841947 h 936125"/>
              <a:gd name="connsiteX9" fmla="*/ 1311947 w 1580719"/>
              <a:gd name="connsiteY9" fmla="*/ 714486 h 936125"/>
              <a:gd name="connsiteX10" fmla="*/ 1048849 w 1580719"/>
              <a:gd name="connsiteY10" fmla="*/ 841947 h 936125"/>
              <a:gd name="connsiteX11" fmla="*/ 975096 w 1580719"/>
              <a:gd name="connsiteY11" fmla="*/ 841947 h 936125"/>
              <a:gd name="connsiteX12" fmla="*/ 1079343 w 1580719"/>
              <a:gd name="connsiteY12" fmla="*/ 528961 h 936125"/>
              <a:gd name="connsiteX13" fmla="*/ 1133948 w 1580719"/>
              <a:gd name="connsiteY13" fmla="*/ 528961 h 936125"/>
              <a:gd name="connsiteX14" fmla="*/ 1238195 w 1580719"/>
              <a:gd name="connsiteY14" fmla="*/ 841947 h 936125"/>
              <a:gd name="connsiteX15" fmla="*/ 1164442 w 1580719"/>
              <a:gd name="connsiteY15" fmla="*/ 841947 h 936125"/>
              <a:gd name="connsiteX16" fmla="*/ 1150968 w 1580719"/>
              <a:gd name="connsiteY16" fmla="*/ 795211 h 936125"/>
              <a:gd name="connsiteX17" fmla="*/ 1062323 w 1580719"/>
              <a:gd name="connsiteY17" fmla="*/ 795211 h 936125"/>
              <a:gd name="connsiteX18" fmla="*/ 1048140 w 1580719"/>
              <a:gd name="connsiteY18" fmla="*/ 841947 h 936125"/>
              <a:gd name="connsiteX19" fmla="*/ 1082888 w 1580719"/>
              <a:gd name="connsiteY19" fmla="*/ 731481 h 936125"/>
              <a:gd name="connsiteX20" fmla="*/ 1133239 w 1580719"/>
              <a:gd name="connsiteY20" fmla="*/ 731481 h 936125"/>
              <a:gd name="connsiteX21" fmla="*/ 1109127 w 1580719"/>
              <a:gd name="connsiteY21" fmla="*/ 647923 h 936125"/>
              <a:gd name="connsiteX22" fmla="*/ 1083598 w 1580719"/>
              <a:gd name="connsiteY22" fmla="*/ 731481 h 936125"/>
              <a:gd name="connsiteX23" fmla="*/ 265935 w 1580719"/>
              <a:gd name="connsiteY23" fmla="*/ 184109 h 936125"/>
              <a:gd name="connsiteX24" fmla="*/ 238278 w 1580719"/>
              <a:gd name="connsiteY24" fmla="*/ 158617 h 936125"/>
              <a:gd name="connsiteX25" fmla="*/ 190055 w 1580719"/>
              <a:gd name="connsiteY25" fmla="*/ 158617 h 936125"/>
              <a:gd name="connsiteX26" fmla="*/ 190055 w 1580719"/>
              <a:gd name="connsiteY26" fmla="*/ 209601 h 936125"/>
              <a:gd name="connsiteX27" fmla="*/ 238278 w 1580719"/>
              <a:gd name="connsiteY27" fmla="*/ 209601 h 936125"/>
              <a:gd name="connsiteX28" fmla="*/ 265935 w 1580719"/>
              <a:gd name="connsiteY28" fmla="*/ 184109 h 936125"/>
              <a:gd name="connsiteX29" fmla="*/ 270190 w 1580719"/>
              <a:gd name="connsiteY29" fmla="*/ 305905 h 936125"/>
              <a:gd name="connsiteX30" fmla="*/ 241824 w 1580719"/>
              <a:gd name="connsiteY30" fmla="*/ 278997 h 936125"/>
              <a:gd name="connsiteX31" fmla="*/ 190055 w 1580719"/>
              <a:gd name="connsiteY31" fmla="*/ 278997 h 936125"/>
              <a:gd name="connsiteX32" fmla="*/ 190055 w 1580719"/>
              <a:gd name="connsiteY32" fmla="*/ 334229 h 936125"/>
              <a:gd name="connsiteX33" fmla="*/ 241824 w 1580719"/>
              <a:gd name="connsiteY33" fmla="*/ 334229 h 936125"/>
              <a:gd name="connsiteX34" fmla="*/ 270190 w 1580719"/>
              <a:gd name="connsiteY34" fmla="*/ 306613 h 936125"/>
              <a:gd name="connsiteX35" fmla="*/ 767312 w 1580719"/>
              <a:gd name="connsiteY35" fmla="*/ 208185 h 936125"/>
              <a:gd name="connsiteX36" fmla="*/ 738945 w 1580719"/>
              <a:gd name="connsiteY36" fmla="*/ 291743 h 936125"/>
              <a:gd name="connsiteX37" fmla="*/ 793551 w 1580719"/>
              <a:gd name="connsiteY37" fmla="*/ 291743 h 936125"/>
              <a:gd name="connsiteX38" fmla="*/ 767312 w 1580719"/>
              <a:gd name="connsiteY38" fmla="*/ 208185 h 936125"/>
              <a:gd name="connsiteX39" fmla="*/ 424078 w 1580719"/>
              <a:gd name="connsiteY39" fmla="*/ 841947 h 936125"/>
              <a:gd name="connsiteX40" fmla="*/ 353162 w 1580719"/>
              <a:gd name="connsiteY40" fmla="*/ 841947 h 936125"/>
              <a:gd name="connsiteX41" fmla="*/ 353162 w 1580719"/>
              <a:gd name="connsiteY41" fmla="*/ 528961 h 936125"/>
              <a:gd name="connsiteX42" fmla="*/ 466628 w 1580719"/>
              <a:gd name="connsiteY42" fmla="*/ 528961 h 936125"/>
              <a:gd name="connsiteX43" fmla="*/ 564492 w 1580719"/>
              <a:gd name="connsiteY43" fmla="*/ 629513 h 936125"/>
              <a:gd name="connsiteX44" fmla="*/ 517687 w 1580719"/>
              <a:gd name="connsiteY44" fmla="*/ 710946 h 936125"/>
              <a:gd name="connsiteX45" fmla="*/ 580094 w 1580719"/>
              <a:gd name="connsiteY45" fmla="*/ 841238 h 936125"/>
              <a:gd name="connsiteX46" fmla="*/ 498540 w 1580719"/>
              <a:gd name="connsiteY46" fmla="*/ 841238 h 936125"/>
              <a:gd name="connsiteX47" fmla="*/ 447480 w 1580719"/>
              <a:gd name="connsiteY47" fmla="*/ 725108 h 936125"/>
              <a:gd name="connsiteX48" fmla="*/ 423369 w 1580719"/>
              <a:gd name="connsiteY48" fmla="*/ 725108 h 936125"/>
              <a:gd name="connsiteX49" fmla="*/ 423369 w 1580719"/>
              <a:gd name="connsiteY49" fmla="*/ 841238 h 936125"/>
              <a:gd name="connsiteX50" fmla="*/ 424078 w 1580719"/>
              <a:gd name="connsiteY50" fmla="*/ 661378 h 936125"/>
              <a:gd name="connsiteX51" fmla="*/ 463791 w 1580719"/>
              <a:gd name="connsiteY51" fmla="*/ 661378 h 936125"/>
              <a:gd name="connsiteX52" fmla="*/ 494285 w 1580719"/>
              <a:gd name="connsiteY52" fmla="*/ 629513 h 936125"/>
              <a:gd name="connsiteX53" fmla="*/ 463791 w 1580719"/>
              <a:gd name="connsiteY53" fmla="*/ 597648 h 936125"/>
              <a:gd name="connsiteX54" fmla="*/ 424078 w 1580719"/>
              <a:gd name="connsiteY54" fmla="*/ 597648 h 936125"/>
              <a:gd name="connsiteX55" fmla="*/ 424078 w 1580719"/>
              <a:gd name="connsiteY55" fmla="*/ 660670 h 936125"/>
              <a:gd name="connsiteX56" fmla="*/ 183673 w 1580719"/>
              <a:gd name="connsiteY56" fmla="*/ 720859 h 936125"/>
              <a:gd name="connsiteX57" fmla="*/ 290047 w 1580719"/>
              <a:gd name="connsiteY57" fmla="*/ 720859 h 936125"/>
              <a:gd name="connsiteX58" fmla="*/ 290047 w 1580719"/>
              <a:gd name="connsiteY58" fmla="*/ 652172 h 936125"/>
              <a:gd name="connsiteX59" fmla="*/ 183673 w 1580719"/>
              <a:gd name="connsiteY59" fmla="*/ 652172 h 936125"/>
              <a:gd name="connsiteX60" fmla="*/ 183673 w 1580719"/>
              <a:gd name="connsiteY60" fmla="*/ 596939 h 936125"/>
              <a:gd name="connsiteX61" fmla="*/ 308485 w 1580719"/>
              <a:gd name="connsiteY61" fmla="*/ 596939 h 936125"/>
              <a:gd name="connsiteX62" fmla="*/ 308485 w 1580719"/>
              <a:gd name="connsiteY62" fmla="*/ 528252 h 936125"/>
              <a:gd name="connsiteX63" fmla="*/ 113466 w 1580719"/>
              <a:gd name="connsiteY63" fmla="*/ 528252 h 936125"/>
              <a:gd name="connsiteX64" fmla="*/ 113466 w 1580719"/>
              <a:gd name="connsiteY64" fmla="*/ 841238 h 936125"/>
              <a:gd name="connsiteX65" fmla="*/ 184382 w 1580719"/>
              <a:gd name="connsiteY65" fmla="*/ 841238 h 936125"/>
              <a:gd name="connsiteX66" fmla="*/ 184382 w 1580719"/>
              <a:gd name="connsiteY66" fmla="*/ 720151 h 936125"/>
              <a:gd name="connsiteX67" fmla="*/ 1580719 w 1580719"/>
              <a:gd name="connsiteY67" fmla="*/ 76476 h 936125"/>
              <a:gd name="connsiteX68" fmla="*/ 1580719 w 1580719"/>
              <a:gd name="connsiteY68" fmla="*/ 859649 h 936125"/>
              <a:gd name="connsiteX69" fmla="*/ 1504130 w 1580719"/>
              <a:gd name="connsiteY69" fmla="*/ 936126 h 936125"/>
              <a:gd name="connsiteX70" fmla="*/ 76589 w 1580719"/>
              <a:gd name="connsiteY70" fmla="*/ 936126 h 936125"/>
              <a:gd name="connsiteX71" fmla="*/ 0 w 1580719"/>
              <a:gd name="connsiteY71" fmla="*/ 859649 h 936125"/>
              <a:gd name="connsiteX72" fmla="*/ 0 w 1580719"/>
              <a:gd name="connsiteY72" fmla="*/ 456733 h 936125"/>
              <a:gd name="connsiteX73" fmla="*/ 0 w 1580719"/>
              <a:gd name="connsiteY73" fmla="*/ 456733 h 936125"/>
              <a:gd name="connsiteX74" fmla="*/ 0 w 1580719"/>
              <a:gd name="connsiteY74" fmla="*/ 76476 h 936125"/>
              <a:gd name="connsiteX75" fmla="*/ 76589 w 1580719"/>
              <a:gd name="connsiteY75" fmla="*/ 0 h 936125"/>
              <a:gd name="connsiteX76" fmla="*/ 1504130 w 1580719"/>
              <a:gd name="connsiteY76" fmla="*/ 0 h 936125"/>
              <a:gd name="connsiteX77" fmla="*/ 1580719 w 1580719"/>
              <a:gd name="connsiteY77" fmla="*/ 76476 h 936125"/>
              <a:gd name="connsiteX78" fmla="*/ 1204155 w 1580719"/>
              <a:gd name="connsiteY78" fmla="*/ 402208 h 936125"/>
              <a:gd name="connsiteX79" fmla="*/ 1280035 w 1580719"/>
              <a:gd name="connsiteY79" fmla="*/ 402208 h 936125"/>
              <a:gd name="connsiteX80" fmla="*/ 1280035 w 1580719"/>
              <a:gd name="connsiteY80" fmla="*/ 304489 h 936125"/>
              <a:gd name="connsiteX81" fmla="*/ 1306274 w 1580719"/>
              <a:gd name="connsiteY81" fmla="*/ 274040 h 936125"/>
              <a:gd name="connsiteX82" fmla="*/ 1378608 w 1580719"/>
              <a:gd name="connsiteY82" fmla="*/ 402208 h 936125"/>
              <a:gd name="connsiteX83" fmla="*/ 1468672 w 1580719"/>
              <a:gd name="connsiteY83" fmla="*/ 402208 h 936125"/>
              <a:gd name="connsiteX84" fmla="*/ 1358043 w 1580719"/>
              <a:gd name="connsiteY84" fmla="*/ 215974 h 936125"/>
              <a:gd name="connsiteX85" fmla="*/ 1465126 w 1580719"/>
              <a:gd name="connsiteY85" fmla="*/ 89222 h 936125"/>
              <a:gd name="connsiteX86" fmla="*/ 1370807 w 1580719"/>
              <a:gd name="connsiteY86" fmla="*/ 89222 h 936125"/>
              <a:gd name="connsiteX87" fmla="*/ 1280035 w 1580719"/>
              <a:gd name="connsiteY87" fmla="*/ 199688 h 936125"/>
              <a:gd name="connsiteX88" fmla="*/ 1280035 w 1580719"/>
              <a:gd name="connsiteY88" fmla="*/ 89222 h 936125"/>
              <a:gd name="connsiteX89" fmla="*/ 1204155 w 1580719"/>
              <a:gd name="connsiteY89" fmla="*/ 89222 h 936125"/>
              <a:gd name="connsiteX90" fmla="*/ 1204155 w 1580719"/>
              <a:gd name="connsiteY90" fmla="*/ 402208 h 936125"/>
              <a:gd name="connsiteX91" fmla="*/ 926164 w 1580719"/>
              <a:gd name="connsiteY91" fmla="*/ 245715 h 936125"/>
              <a:gd name="connsiteX92" fmla="*/ 958076 w 1580719"/>
              <a:gd name="connsiteY92" fmla="*/ 369635 h 936125"/>
              <a:gd name="connsiteX93" fmla="*/ 1045303 w 1580719"/>
              <a:gd name="connsiteY93" fmla="*/ 405041 h 936125"/>
              <a:gd name="connsiteX94" fmla="*/ 1163733 w 1580719"/>
              <a:gd name="connsiteY94" fmla="*/ 303073 h 936125"/>
              <a:gd name="connsiteX95" fmla="*/ 1085725 w 1580719"/>
              <a:gd name="connsiteY95" fmla="*/ 303073 h 936125"/>
              <a:gd name="connsiteX96" fmla="*/ 1046012 w 1580719"/>
              <a:gd name="connsiteY96" fmla="*/ 336354 h 936125"/>
              <a:gd name="connsiteX97" fmla="*/ 1015518 w 1580719"/>
              <a:gd name="connsiteY97" fmla="*/ 322900 h 936125"/>
              <a:gd name="connsiteX98" fmla="*/ 1003462 w 1580719"/>
              <a:gd name="connsiteY98" fmla="*/ 245715 h 936125"/>
              <a:gd name="connsiteX99" fmla="*/ 1015518 w 1580719"/>
              <a:gd name="connsiteY99" fmla="*/ 168531 h 936125"/>
              <a:gd name="connsiteX100" fmla="*/ 1046012 w 1580719"/>
              <a:gd name="connsiteY100" fmla="*/ 155077 h 936125"/>
              <a:gd name="connsiteX101" fmla="*/ 1085725 w 1580719"/>
              <a:gd name="connsiteY101" fmla="*/ 188358 h 936125"/>
              <a:gd name="connsiteX102" fmla="*/ 1163733 w 1580719"/>
              <a:gd name="connsiteY102" fmla="*/ 188358 h 936125"/>
              <a:gd name="connsiteX103" fmla="*/ 1045303 w 1580719"/>
              <a:gd name="connsiteY103" fmla="*/ 86390 h 936125"/>
              <a:gd name="connsiteX104" fmla="*/ 958076 w 1580719"/>
              <a:gd name="connsiteY104" fmla="*/ 121796 h 936125"/>
              <a:gd name="connsiteX105" fmla="*/ 926164 w 1580719"/>
              <a:gd name="connsiteY105" fmla="*/ 245715 h 936125"/>
              <a:gd name="connsiteX106" fmla="*/ 621934 w 1580719"/>
              <a:gd name="connsiteY106" fmla="*/ 402208 h 936125"/>
              <a:gd name="connsiteX107" fmla="*/ 702069 w 1580719"/>
              <a:gd name="connsiteY107" fmla="*/ 402208 h 936125"/>
              <a:gd name="connsiteX108" fmla="*/ 717671 w 1580719"/>
              <a:gd name="connsiteY108" fmla="*/ 355473 h 936125"/>
              <a:gd name="connsiteX109" fmla="*/ 814117 w 1580719"/>
              <a:gd name="connsiteY109" fmla="*/ 355473 h 936125"/>
              <a:gd name="connsiteX110" fmla="*/ 828300 w 1580719"/>
              <a:gd name="connsiteY110" fmla="*/ 402208 h 936125"/>
              <a:gd name="connsiteX111" fmla="*/ 908435 w 1580719"/>
              <a:gd name="connsiteY111" fmla="*/ 402208 h 936125"/>
              <a:gd name="connsiteX112" fmla="*/ 794260 w 1580719"/>
              <a:gd name="connsiteY112" fmla="*/ 89222 h 936125"/>
              <a:gd name="connsiteX113" fmla="*/ 734690 w 1580719"/>
              <a:gd name="connsiteY113" fmla="*/ 89222 h 936125"/>
              <a:gd name="connsiteX114" fmla="*/ 620516 w 1580719"/>
              <a:gd name="connsiteY114" fmla="*/ 402208 h 936125"/>
              <a:gd name="connsiteX115" fmla="*/ 400676 w 1580719"/>
              <a:gd name="connsiteY115" fmla="*/ 402208 h 936125"/>
              <a:gd name="connsiteX116" fmla="*/ 609169 w 1580719"/>
              <a:gd name="connsiteY116" fmla="*/ 402208 h 936125"/>
              <a:gd name="connsiteX117" fmla="*/ 609169 w 1580719"/>
              <a:gd name="connsiteY117" fmla="*/ 333521 h 936125"/>
              <a:gd name="connsiteX118" fmla="*/ 477974 w 1580719"/>
              <a:gd name="connsiteY118" fmla="*/ 333521 h 936125"/>
              <a:gd name="connsiteX119" fmla="*/ 477974 w 1580719"/>
              <a:gd name="connsiteY119" fmla="*/ 89222 h 936125"/>
              <a:gd name="connsiteX120" fmla="*/ 400676 w 1580719"/>
              <a:gd name="connsiteY120" fmla="*/ 89222 h 936125"/>
              <a:gd name="connsiteX121" fmla="*/ 400676 w 1580719"/>
              <a:gd name="connsiteY121" fmla="*/ 402208 h 936125"/>
              <a:gd name="connsiteX122" fmla="*/ 113466 w 1580719"/>
              <a:gd name="connsiteY122" fmla="*/ 402208 h 936125"/>
              <a:gd name="connsiteX123" fmla="*/ 249625 w 1580719"/>
              <a:gd name="connsiteY123" fmla="*/ 402208 h 936125"/>
              <a:gd name="connsiteX124" fmla="*/ 347489 w 1580719"/>
              <a:gd name="connsiteY124" fmla="*/ 310154 h 936125"/>
              <a:gd name="connsiteX125" fmla="*/ 308485 w 1580719"/>
              <a:gd name="connsiteY125" fmla="*/ 242175 h 936125"/>
              <a:gd name="connsiteX126" fmla="*/ 342525 w 1580719"/>
              <a:gd name="connsiteY126" fmla="*/ 180569 h 936125"/>
              <a:gd name="connsiteX127" fmla="*/ 242533 w 1580719"/>
              <a:gd name="connsiteY127" fmla="*/ 89930 h 936125"/>
              <a:gd name="connsiteX128" fmla="*/ 112757 w 1580719"/>
              <a:gd name="connsiteY128" fmla="*/ 89930 h 936125"/>
              <a:gd name="connsiteX129" fmla="*/ 112757 w 1580719"/>
              <a:gd name="connsiteY129" fmla="*/ 402916 h 936125"/>
              <a:gd name="connsiteX130" fmla="*/ 1552353 w 1580719"/>
              <a:gd name="connsiteY130" fmla="*/ 485057 h 936125"/>
              <a:gd name="connsiteX131" fmla="*/ 29076 w 1580719"/>
              <a:gd name="connsiteY131" fmla="*/ 485057 h 936125"/>
              <a:gd name="connsiteX132" fmla="*/ 29076 w 1580719"/>
              <a:gd name="connsiteY132" fmla="*/ 859649 h 936125"/>
              <a:gd name="connsiteX133" fmla="*/ 77299 w 1580719"/>
              <a:gd name="connsiteY133" fmla="*/ 907801 h 936125"/>
              <a:gd name="connsiteX134" fmla="*/ 1504839 w 1580719"/>
              <a:gd name="connsiteY134" fmla="*/ 907801 h 936125"/>
              <a:gd name="connsiteX135" fmla="*/ 1553062 w 1580719"/>
              <a:gd name="connsiteY135" fmla="*/ 859649 h 936125"/>
              <a:gd name="connsiteX136" fmla="*/ 1553062 w 1580719"/>
              <a:gd name="connsiteY136" fmla="*/ 485057 h 936125"/>
              <a:gd name="connsiteX137" fmla="*/ 852411 w 1580719"/>
              <a:gd name="connsiteY137" fmla="*/ 841947 h 936125"/>
              <a:gd name="connsiteX138" fmla="*/ 746037 w 1580719"/>
              <a:gd name="connsiteY138" fmla="*/ 841947 h 936125"/>
              <a:gd name="connsiteX139" fmla="*/ 746037 w 1580719"/>
              <a:gd name="connsiteY139" fmla="*/ 528961 h 936125"/>
              <a:gd name="connsiteX140" fmla="*/ 852411 w 1580719"/>
              <a:gd name="connsiteY140" fmla="*/ 528961 h 936125"/>
              <a:gd name="connsiteX141" fmla="*/ 929710 w 1580719"/>
              <a:gd name="connsiteY141" fmla="*/ 559409 h 936125"/>
              <a:gd name="connsiteX142" fmla="*/ 959494 w 1580719"/>
              <a:gd name="connsiteY142" fmla="*/ 684745 h 936125"/>
              <a:gd name="connsiteX143" fmla="*/ 929710 w 1580719"/>
              <a:gd name="connsiteY143" fmla="*/ 810081 h 936125"/>
              <a:gd name="connsiteX144" fmla="*/ 852411 w 1580719"/>
              <a:gd name="connsiteY144" fmla="*/ 840530 h 936125"/>
              <a:gd name="connsiteX145" fmla="*/ 847447 w 1580719"/>
              <a:gd name="connsiteY145" fmla="*/ 773260 h 936125"/>
              <a:gd name="connsiteX146" fmla="*/ 881487 w 1580719"/>
              <a:gd name="connsiteY146" fmla="*/ 755557 h 936125"/>
              <a:gd name="connsiteX147" fmla="*/ 889288 w 1580719"/>
              <a:gd name="connsiteY147" fmla="*/ 685454 h 936125"/>
              <a:gd name="connsiteX148" fmla="*/ 881487 w 1580719"/>
              <a:gd name="connsiteY148" fmla="*/ 615350 h 936125"/>
              <a:gd name="connsiteX149" fmla="*/ 847447 w 1580719"/>
              <a:gd name="connsiteY149" fmla="*/ 597648 h 936125"/>
              <a:gd name="connsiteX150" fmla="*/ 816244 w 1580719"/>
              <a:gd name="connsiteY150" fmla="*/ 597648 h 936125"/>
              <a:gd name="connsiteX151" fmla="*/ 816244 w 1580719"/>
              <a:gd name="connsiteY151" fmla="*/ 773260 h 936125"/>
              <a:gd name="connsiteX152" fmla="*/ 847447 w 1580719"/>
              <a:gd name="connsiteY152" fmla="*/ 773260 h 936125"/>
              <a:gd name="connsiteX153" fmla="*/ 687177 w 1580719"/>
              <a:gd name="connsiteY153" fmla="*/ 528961 h 936125"/>
              <a:gd name="connsiteX154" fmla="*/ 616261 w 1580719"/>
              <a:gd name="connsiteY154" fmla="*/ 528961 h 936125"/>
              <a:gd name="connsiteX155" fmla="*/ 616261 w 1580719"/>
              <a:gd name="connsiteY155" fmla="*/ 841947 h 936125"/>
              <a:gd name="connsiteX156" fmla="*/ 687177 w 1580719"/>
              <a:gd name="connsiteY156" fmla="*/ 841947 h 936125"/>
              <a:gd name="connsiteX157" fmla="*/ 687177 w 1580719"/>
              <a:gd name="connsiteY157" fmla="*/ 528961 h 9361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1580719" h="936125">
                <a:moveTo>
                  <a:pt x="1311238" y="714486"/>
                </a:moveTo>
                <a:lnTo>
                  <a:pt x="1224720" y="528961"/>
                </a:lnTo>
                <a:lnTo>
                  <a:pt x="1302019" y="528961"/>
                </a:lnTo>
                <a:lnTo>
                  <a:pt x="1347405" y="641550"/>
                </a:lnTo>
                <a:lnTo>
                  <a:pt x="1392082" y="528961"/>
                </a:lnTo>
                <a:lnTo>
                  <a:pt x="1469381" y="528961"/>
                </a:lnTo>
                <a:lnTo>
                  <a:pt x="1382863" y="714486"/>
                </a:lnTo>
                <a:lnTo>
                  <a:pt x="1382863" y="841947"/>
                </a:lnTo>
                <a:lnTo>
                  <a:pt x="1311947" y="841947"/>
                </a:lnTo>
                <a:lnTo>
                  <a:pt x="1311947" y="714486"/>
                </a:lnTo>
                <a:close/>
                <a:moveTo>
                  <a:pt x="1048849" y="841947"/>
                </a:moveTo>
                <a:lnTo>
                  <a:pt x="975096" y="841947"/>
                </a:lnTo>
                <a:lnTo>
                  <a:pt x="1079343" y="528961"/>
                </a:lnTo>
                <a:lnTo>
                  <a:pt x="1133948" y="528961"/>
                </a:lnTo>
                <a:lnTo>
                  <a:pt x="1238195" y="841947"/>
                </a:lnTo>
                <a:lnTo>
                  <a:pt x="1164442" y="841947"/>
                </a:lnTo>
                <a:lnTo>
                  <a:pt x="1150968" y="795211"/>
                </a:lnTo>
                <a:lnTo>
                  <a:pt x="1062323" y="795211"/>
                </a:lnTo>
                <a:lnTo>
                  <a:pt x="1048140" y="841947"/>
                </a:lnTo>
                <a:close/>
                <a:moveTo>
                  <a:pt x="1082888" y="731481"/>
                </a:moveTo>
                <a:lnTo>
                  <a:pt x="1133239" y="731481"/>
                </a:lnTo>
                <a:lnTo>
                  <a:pt x="1109127" y="647923"/>
                </a:lnTo>
                <a:lnTo>
                  <a:pt x="1083598" y="731481"/>
                </a:lnTo>
                <a:close/>
                <a:moveTo>
                  <a:pt x="265935" y="184109"/>
                </a:moveTo>
                <a:cubicBezTo>
                  <a:pt x="265935" y="172072"/>
                  <a:pt x="259553" y="158617"/>
                  <a:pt x="238278" y="158617"/>
                </a:cubicBezTo>
                <a:lnTo>
                  <a:pt x="190055" y="158617"/>
                </a:lnTo>
                <a:lnTo>
                  <a:pt x="190055" y="209601"/>
                </a:lnTo>
                <a:lnTo>
                  <a:pt x="238278" y="209601"/>
                </a:lnTo>
                <a:cubicBezTo>
                  <a:pt x="259553" y="209601"/>
                  <a:pt x="265935" y="196147"/>
                  <a:pt x="265935" y="184109"/>
                </a:cubicBezTo>
                <a:close/>
                <a:moveTo>
                  <a:pt x="270190" y="305905"/>
                </a:moveTo>
                <a:cubicBezTo>
                  <a:pt x="270190" y="292451"/>
                  <a:pt x="263099" y="278997"/>
                  <a:pt x="241824" y="278997"/>
                </a:cubicBezTo>
                <a:lnTo>
                  <a:pt x="190055" y="278997"/>
                </a:lnTo>
                <a:lnTo>
                  <a:pt x="190055" y="334229"/>
                </a:lnTo>
                <a:lnTo>
                  <a:pt x="241824" y="334229"/>
                </a:lnTo>
                <a:cubicBezTo>
                  <a:pt x="263099" y="334229"/>
                  <a:pt x="270190" y="320067"/>
                  <a:pt x="270190" y="306613"/>
                </a:cubicBezTo>
                <a:close/>
                <a:moveTo>
                  <a:pt x="767312" y="208185"/>
                </a:moveTo>
                <a:lnTo>
                  <a:pt x="738945" y="291743"/>
                </a:lnTo>
                <a:lnTo>
                  <a:pt x="793551" y="291743"/>
                </a:lnTo>
                <a:lnTo>
                  <a:pt x="767312" y="208185"/>
                </a:lnTo>
                <a:close/>
                <a:moveTo>
                  <a:pt x="424078" y="841947"/>
                </a:moveTo>
                <a:lnTo>
                  <a:pt x="353162" y="841947"/>
                </a:lnTo>
                <a:lnTo>
                  <a:pt x="353162" y="528961"/>
                </a:lnTo>
                <a:lnTo>
                  <a:pt x="466628" y="528961"/>
                </a:lnTo>
                <a:cubicBezTo>
                  <a:pt x="530452" y="528961"/>
                  <a:pt x="564492" y="577820"/>
                  <a:pt x="564492" y="629513"/>
                </a:cubicBezTo>
                <a:cubicBezTo>
                  <a:pt x="564492" y="681205"/>
                  <a:pt x="540380" y="698908"/>
                  <a:pt x="517687" y="710946"/>
                </a:cubicBezTo>
                <a:lnTo>
                  <a:pt x="580094" y="841238"/>
                </a:lnTo>
                <a:lnTo>
                  <a:pt x="498540" y="841238"/>
                </a:lnTo>
                <a:lnTo>
                  <a:pt x="447480" y="725108"/>
                </a:lnTo>
                <a:lnTo>
                  <a:pt x="423369" y="725108"/>
                </a:lnTo>
                <a:lnTo>
                  <a:pt x="423369" y="841238"/>
                </a:lnTo>
                <a:close/>
                <a:moveTo>
                  <a:pt x="424078" y="661378"/>
                </a:moveTo>
                <a:lnTo>
                  <a:pt x="463791" y="661378"/>
                </a:lnTo>
                <a:cubicBezTo>
                  <a:pt x="482938" y="661378"/>
                  <a:pt x="494285" y="645799"/>
                  <a:pt x="494285" y="629513"/>
                </a:cubicBezTo>
                <a:cubicBezTo>
                  <a:pt x="494285" y="613226"/>
                  <a:pt x="482938" y="597648"/>
                  <a:pt x="463791" y="597648"/>
                </a:cubicBezTo>
                <a:lnTo>
                  <a:pt x="424078" y="597648"/>
                </a:lnTo>
                <a:lnTo>
                  <a:pt x="424078" y="660670"/>
                </a:lnTo>
                <a:close/>
                <a:moveTo>
                  <a:pt x="183673" y="720859"/>
                </a:moveTo>
                <a:lnTo>
                  <a:pt x="290047" y="720859"/>
                </a:lnTo>
                <a:lnTo>
                  <a:pt x="290047" y="652172"/>
                </a:lnTo>
                <a:lnTo>
                  <a:pt x="183673" y="652172"/>
                </a:lnTo>
                <a:lnTo>
                  <a:pt x="183673" y="596939"/>
                </a:lnTo>
                <a:lnTo>
                  <a:pt x="308485" y="596939"/>
                </a:lnTo>
                <a:lnTo>
                  <a:pt x="308485" y="528252"/>
                </a:lnTo>
                <a:lnTo>
                  <a:pt x="113466" y="528252"/>
                </a:lnTo>
                <a:lnTo>
                  <a:pt x="113466" y="841238"/>
                </a:lnTo>
                <a:lnTo>
                  <a:pt x="184382" y="841238"/>
                </a:lnTo>
                <a:lnTo>
                  <a:pt x="184382" y="720151"/>
                </a:lnTo>
                <a:close/>
                <a:moveTo>
                  <a:pt x="1580719" y="76476"/>
                </a:moveTo>
                <a:lnTo>
                  <a:pt x="1580719" y="859649"/>
                </a:lnTo>
                <a:cubicBezTo>
                  <a:pt x="1580719" y="901428"/>
                  <a:pt x="1546680" y="936126"/>
                  <a:pt x="1504130" y="936126"/>
                </a:cubicBezTo>
                <a:lnTo>
                  <a:pt x="76589" y="936126"/>
                </a:lnTo>
                <a:cubicBezTo>
                  <a:pt x="34749" y="936126"/>
                  <a:pt x="0" y="902136"/>
                  <a:pt x="0" y="859649"/>
                </a:cubicBezTo>
                <a:lnTo>
                  <a:pt x="0" y="456733"/>
                </a:lnTo>
                <a:lnTo>
                  <a:pt x="0" y="456733"/>
                </a:lnTo>
                <a:lnTo>
                  <a:pt x="0" y="76476"/>
                </a:lnTo>
                <a:cubicBezTo>
                  <a:pt x="0" y="34698"/>
                  <a:pt x="34040" y="0"/>
                  <a:pt x="76589" y="0"/>
                </a:cubicBezTo>
                <a:lnTo>
                  <a:pt x="1504130" y="0"/>
                </a:lnTo>
                <a:cubicBezTo>
                  <a:pt x="1545970" y="0"/>
                  <a:pt x="1580719" y="33990"/>
                  <a:pt x="1580719" y="76476"/>
                </a:cubicBezTo>
                <a:close/>
                <a:moveTo>
                  <a:pt x="1204155" y="402208"/>
                </a:moveTo>
                <a:lnTo>
                  <a:pt x="1280035" y="402208"/>
                </a:lnTo>
                <a:lnTo>
                  <a:pt x="1280035" y="304489"/>
                </a:lnTo>
                <a:lnTo>
                  <a:pt x="1306274" y="274040"/>
                </a:lnTo>
                <a:lnTo>
                  <a:pt x="1378608" y="402208"/>
                </a:lnTo>
                <a:lnTo>
                  <a:pt x="1468672" y="402208"/>
                </a:lnTo>
                <a:lnTo>
                  <a:pt x="1358043" y="215974"/>
                </a:lnTo>
                <a:lnTo>
                  <a:pt x="1465126" y="89222"/>
                </a:lnTo>
                <a:lnTo>
                  <a:pt x="1370807" y="89222"/>
                </a:lnTo>
                <a:lnTo>
                  <a:pt x="1280035" y="199688"/>
                </a:lnTo>
                <a:lnTo>
                  <a:pt x="1280035" y="89222"/>
                </a:lnTo>
                <a:lnTo>
                  <a:pt x="1204155" y="89222"/>
                </a:lnTo>
                <a:lnTo>
                  <a:pt x="1204155" y="402208"/>
                </a:lnTo>
                <a:close/>
                <a:moveTo>
                  <a:pt x="926164" y="245715"/>
                </a:moveTo>
                <a:cubicBezTo>
                  <a:pt x="926164" y="292451"/>
                  <a:pt x="924746" y="336354"/>
                  <a:pt x="958076" y="369635"/>
                </a:cubicBezTo>
                <a:cubicBezTo>
                  <a:pt x="980769" y="392295"/>
                  <a:pt x="1008426" y="405041"/>
                  <a:pt x="1045303" y="405041"/>
                </a:cubicBezTo>
                <a:cubicBezTo>
                  <a:pt x="1104872" y="405041"/>
                  <a:pt x="1152386" y="371759"/>
                  <a:pt x="1163733" y="303073"/>
                </a:cubicBezTo>
                <a:lnTo>
                  <a:pt x="1085725" y="303073"/>
                </a:lnTo>
                <a:cubicBezTo>
                  <a:pt x="1080761" y="320775"/>
                  <a:pt x="1071542" y="336354"/>
                  <a:pt x="1046012" y="336354"/>
                </a:cubicBezTo>
                <a:cubicBezTo>
                  <a:pt x="1020482" y="336354"/>
                  <a:pt x="1021191" y="330689"/>
                  <a:pt x="1015518" y="322900"/>
                </a:cubicBezTo>
                <a:cubicBezTo>
                  <a:pt x="1008426" y="313694"/>
                  <a:pt x="1003462" y="302364"/>
                  <a:pt x="1003462" y="245715"/>
                </a:cubicBezTo>
                <a:cubicBezTo>
                  <a:pt x="1003462" y="189066"/>
                  <a:pt x="1008426" y="177736"/>
                  <a:pt x="1015518" y="168531"/>
                </a:cubicBezTo>
                <a:cubicBezTo>
                  <a:pt x="1021191" y="160742"/>
                  <a:pt x="1031829" y="155077"/>
                  <a:pt x="1046012" y="155077"/>
                </a:cubicBezTo>
                <a:cubicBezTo>
                  <a:pt x="1071542" y="155077"/>
                  <a:pt x="1081470" y="170655"/>
                  <a:pt x="1085725" y="188358"/>
                </a:cubicBezTo>
                <a:lnTo>
                  <a:pt x="1163733" y="188358"/>
                </a:lnTo>
                <a:cubicBezTo>
                  <a:pt x="1152386" y="119671"/>
                  <a:pt x="1104163" y="86390"/>
                  <a:pt x="1045303" y="86390"/>
                </a:cubicBezTo>
                <a:cubicBezTo>
                  <a:pt x="986442" y="86390"/>
                  <a:pt x="980769" y="98428"/>
                  <a:pt x="958076" y="121796"/>
                </a:cubicBezTo>
                <a:cubicBezTo>
                  <a:pt x="924746" y="155077"/>
                  <a:pt x="926164" y="198980"/>
                  <a:pt x="926164" y="245715"/>
                </a:cubicBezTo>
                <a:close/>
                <a:moveTo>
                  <a:pt x="621934" y="402208"/>
                </a:moveTo>
                <a:lnTo>
                  <a:pt x="702069" y="402208"/>
                </a:lnTo>
                <a:lnTo>
                  <a:pt x="717671" y="355473"/>
                </a:lnTo>
                <a:lnTo>
                  <a:pt x="814117" y="355473"/>
                </a:lnTo>
                <a:lnTo>
                  <a:pt x="828300" y="402208"/>
                </a:lnTo>
                <a:lnTo>
                  <a:pt x="908435" y="402208"/>
                </a:lnTo>
                <a:lnTo>
                  <a:pt x="794260" y="89222"/>
                </a:lnTo>
                <a:lnTo>
                  <a:pt x="734690" y="89222"/>
                </a:lnTo>
                <a:lnTo>
                  <a:pt x="620516" y="402208"/>
                </a:lnTo>
                <a:close/>
                <a:moveTo>
                  <a:pt x="400676" y="402208"/>
                </a:moveTo>
                <a:lnTo>
                  <a:pt x="609169" y="402208"/>
                </a:lnTo>
                <a:lnTo>
                  <a:pt x="609169" y="333521"/>
                </a:lnTo>
                <a:lnTo>
                  <a:pt x="477974" y="333521"/>
                </a:lnTo>
                <a:lnTo>
                  <a:pt x="477974" y="89222"/>
                </a:lnTo>
                <a:lnTo>
                  <a:pt x="400676" y="89222"/>
                </a:lnTo>
                <a:lnTo>
                  <a:pt x="400676" y="402208"/>
                </a:lnTo>
                <a:close/>
                <a:moveTo>
                  <a:pt x="113466" y="402208"/>
                </a:moveTo>
                <a:lnTo>
                  <a:pt x="249625" y="402208"/>
                </a:lnTo>
                <a:cubicBezTo>
                  <a:pt x="305648" y="402208"/>
                  <a:pt x="347489" y="369635"/>
                  <a:pt x="347489" y="310154"/>
                </a:cubicBezTo>
                <a:cubicBezTo>
                  <a:pt x="347489" y="250672"/>
                  <a:pt x="321250" y="249964"/>
                  <a:pt x="308485" y="242175"/>
                </a:cubicBezTo>
                <a:cubicBezTo>
                  <a:pt x="318413" y="235802"/>
                  <a:pt x="342525" y="215974"/>
                  <a:pt x="342525" y="180569"/>
                </a:cubicBezTo>
                <a:cubicBezTo>
                  <a:pt x="342525" y="126752"/>
                  <a:pt x="307776" y="89930"/>
                  <a:pt x="242533" y="89930"/>
                </a:cubicBezTo>
                <a:lnTo>
                  <a:pt x="112757" y="89930"/>
                </a:lnTo>
                <a:lnTo>
                  <a:pt x="112757" y="402916"/>
                </a:lnTo>
                <a:close/>
                <a:moveTo>
                  <a:pt x="1552353" y="485057"/>
                </a:moveTo>
                <a:lnTo>
                  <a:pt x="29076" y="485057"/>
                </a:lnTo>
                <a:lnTo>
                  <a:pt x="29076" y="859649"/>
                </a:lnTo>
                <a:cubicBezTo>
                  <a:pt x="29076" y="885849"/>
                  <a:pt x="50350" y="907801"/>
                  <a:pt x="77299" y="907801"/>
                </a:cubicBezTo>
                <a:lnTo>
                  <a:pt x="1504839" y="907801"/>
                </a:lnTo>
                <a:cubicBezTo>
                  <a:pt x="1531078" y="907801"/>
                  <a:pt x="1553062" y="886558"/>
                  <a:pt x="1553062" y="859649"/>
                </a:cubicBezTo>
                <a:lnTo>
                  <a:pt x="1553062" y="485057"/>
                </a:lnTo>
                <a:close/>
                <a:moveTo>
                  <a:pt x="852411" y="841947"/>
                </a:moveTo>
                <a:lnTo>
                  <a:pt x="746037" y="841947"/>
                </a:lnTo>
                <a:lnTo>
                  <a:pt x="746037" y="528961"/>
                </a:lnTo>
                <a:lnTo>
                  <a:pt x="852411" y="528961"/>
                </a:lnTo>
                <a:cubicBezTo>
                  <a:pt x="882196" y="528961"/>
                  <a:pt x="909853" y="538166"/>
                  <a:pt x="929710" y="559409"/>
                </a:cubicBezTo>
                <a:cubicBezTo>
                  <a:pt x="963040" y="595523"/>
                  <a:pt x="959494" y="635886"/>
                  <a:pt x="959494" y="684745"/>
                </a:cubicBezTo>
                <a:cubicBezTo>
                  <a:pt x="959494" y="733605"/>
                  <a:pt x="963040" y="773968"/>
                  <a:pt x="929710" y="810081"/>
                </a:cubicBezTo>
                <a:cubicBezTo>
                  <a:pt x="909853" y="831325"/>
                  <a:pt x="882196" y="840530"/>
                  <a:pt x="852411" y="840530"/>
                </a:cubicBezTo>
                <a:close/>
                <a:moveTo>
                  <a:pt x="847447" y="773260"/>
                </a:moveTo>
                <a:cubicBezTo>
                  <a:pt x="865176" y="773260"/>
                  <a:pt x="875104" y="766178"/>
                  <a:pt x="881487" y="755557"/>
                </a:cubicBezTo>
                <a:cubicBezTo>
                  <a:pt x="887160" y="747059"/>
                  <a:pt x="889288" y="738562"/>
                  <a:pt x="889288" y="685454"/>
                </a:cubicBezTo>
                <a:cubicBezTo>
                  <a:pt x="889288" y="632345"/>
                  <a:pt x="887160" y="623848"/>
                  <a:pt x="881487" y="615350"/>
                </a:cubicBezTo>
                <a:cubicBezTo>
                  <a:pt x="875104" y="604729"/>
                  <a:pt x="865176" y="597648"/>
                  <a:pt x="847447" y="597648"/>
                </a:cubicBezTo>
                <a:lnTo>
                  <a:pt x="816244" y="597648"/>
                </a:lnTo>
                <a:lnTo>
                  <a:pt x="816244" y="773260"/>
                </a:lnTo>
                <a:lnTo>
                  <a:pt x="847447" y="773260"/>
                </a:lnTo>
                <a:close/>
                <a:moveTo>
                  <a:pt x="687177" y="528961"/>
                </a:moveTo>
                <a:lnTo>
                  <a:pt x="616261" y="528961"/>
                </a:lnTo>
                <a:lnTo>
                  <a:pt x="616261" y="841947"/>
                </a:lnTo>
                <a:lnTo>
                  <a:pt x="687177" y="841947"/>
                </a:lnTo>
                <a:lnTo>
                  <a:pt x="687177" y="528961"/>
                </a:lnTo>
                <a:close/>
              </a:path>
            </a:pathLst>
          </a:custGeom>
          <a:solidFill>
            <a:schemeClr val="accent6"/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0" name="Freeform 9">
            <a:extLst>
              <a:ext uri="{FF2B5EF4-FFF2-40B4-BE49-F238E27FC236}">
                <a16:creationId xmlns:a16="http://schemas.microsoft.com/office/drawing/2014/main" id="{62FDDA5D-E0C9-49E8-D9AE-23E755631D0F}"/>
              </a:ext>
            </a:extLst>
          </p:cNvPr>
          <p:cNvSpPr/>
          <p:nvPr/>
        </p:nvSpPr>
        <p:spPr>
          <a:xfrm>
            <a:off x="2514519" y="3516086"/>
            <a:ext cx="855813" cy="1432119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1" name="Freeform 10">
            <a:extLst>
              <a:ext uri="{FF2B5EF4-FFF2-40B4-BE49-F238E27FC236}">
                <a16:creationId xmlns:a16="http://schemas.microsoft.com/office/drawing/2014/main" id="{31B9A336-BB95-4685-F526-0E5C0E40B5C5}"/>
              </a:ext>
            </a:extLst>
          </p:cNvPr>
          <p:cNvSpPr/>
          <p:nvPr/>
        </p:nvSpPr>
        <p:spPr>
          <a:xfrm>
            <a:off x="1352886" y="3616287"/>
            <a:ext cx="1291692" cy="1674833"/>
          </a:xfrm>
          <a:custGeom>
            <a:avLst/>
            <a:gdLst>
              <a:gd name="connsiteX0" fmla="*/ 1708069 w 3327364"/>
              <a:gd name="connsiteY0" fmla="*/ 1350005 h 4314324"/>
              <a:gd name="connsiteX1" fmla="*/ 1630836 w 3327364"/>
              <a:gd name="connsiteY1" fmla="*/ 1452982 h 4314324"/>
              <a:gd name="connsiteX2" fmla="*/ 1558753 w 3327364"/>
              <a:gd name="connsiteY2" fmla="*/ 1357730 h 4314324"/>
              <a:gd name="connsiteX3" fmla="*/ 1473796 w 3327364"/>
              <a:gd name="connsiteY3" fmla="*/ 1540512 h 4314324"/>
              <a:gd name="connsiteX4" fmla="*/ 1641134 w 3327364"/>
              <a:gd name="connsiteY4" fmla="*/ 1671808 h 4314324"/>
              <a:gd name="connsiteX5" fmla="*/ 1805897 w 3327364"/>
              <a:gd name="connsiteY5" fmla="*/ 1532790 h 4314324"/>
              <a:gd name="connsiteX6" fmla="*/ 1708069 w 3327364"/>
              <a:gd name="connsiteY6" fmla="*/ 1350005 h 4314324"/>
              <a:gd name="connsiteX7" fmla="*/ 1617963 w 3327364"/>
              <a:gd name="connsiteY7" fmla="*/ 546787 h 4314324"/>
              <a:gd name="connsiteX8" fmla="*/ 1633409 w 3327364"/>
              <a:gd name="connsiteY8" fmla="*/ 917503 h 4314324"/>
              <a:gd name="connsiteX9" fmla="*/ 1702920 w 3327364"/>
              <a:gd name="connsiteY9" fmla="*/ 654913 h 4314324"/>
              <a:gd name="connsiteX10" fmla="*/ 1700344 w 3327364"/>
              <a:gd name="connsiteY10" fmla="*/ 551936 h 4314324"/>
              <a:gd name="connsiteX11" fmla="*/ 1617963 w 3327364"/>
              <a:gd name="connsiteY11" fmla="*/ 546787 h 4314324"/>
              <a:gd name="connsiteX12" fmla="*/ 1628261 w 3327364"/>
              <a:gd name="connsiteY12" fmla="*/ 0 h 4314324"/>
              <a:gd name="connsiteX13" fmla="*/ 1705493 w 3327364"/>
              <a:gd name="connsiteY13" fmla="*/ 0 h 4314324"/>
              <a:gd name="connsiteX14" fmla="*/ 1705493 w 3327364"/>
              <a:gd name="connsiteY14" fmla="*/ 425791 h 4314324"/>
              <a:gd name="connsiteX15" fmla="*/ 1726088 w 3327364"/>
              <a:gd name="connsiteY15" fmla="*/ 472131 h 4314324"/>
              <a:gd name="connsiteX16" fmla="*/ 1780153 w 3327364"/>
              <a:gd name="connsiteY16" fmla="*/ 587978 h 4314324"/>
              <a:gd name="connsiteX17" fmla="*/ 1731237 w 3327364"/>
              <a:gd name="connsiteY17" fmla="*/ 884034 h 4314324"/>
              <a:gd name="connsiteX18" fmla="*/ 1684898 w 3327364"/>
              <a:gd name="connsiteY18" fmla="*/ 1028204 h 4314324"/>
              <a:gd name="connsiteX19" fmla="*/ 1929469 w 3327364"/>
              <a:gd name="connsiteY19" fmla="*/ 1056522 h 4314324"/>
              <a:gd name="connsiteX20" fmla="*/ 3291333 w 3327364"/>
              <a:gd name="connsiteY20" fmla="*/ 2348878 h 4314324"/>
              <a:gd name="connsiteX21" fmla="*/ 2719813 w 3327364"/>
              <a:gd name="connsiteY21" fmla="*/ 3945017 h 4314324"/>
              <a:gd name="connsiteX22" fmla="*/ 1563902 w 3327364"/>
              <a:gd name="connsiteY22" fmla="*/ 4310584 h 4314324"/>
              <a:gd name="connsiteX23" fmla="*/ 518689 w 3327364"/>
              <a:gd name="connsiteY23" fmla="*/ 3865211 h 4314324"/>
              <a:gd name="connsiteX24" fmla="*/ 1230 w 3327364"/>
              <a:gd name="connsiteY24" fmla="*/ 2611469 h 4314324"/>
              <a:gd name="connsiteX25" fmla="*/ 1100507 w 3327364"/>
              <a:gd name="connsiteY25" fmla="*/ 1133754 h 4314324"/>
              <a:gd name="connsiteX26" fmla="*/ 1553604 w 3327364"/>
              <a:gd name="connsiteY26" fmla="*/ 1035926 h 4314324"/>
              <a:gd name="connsiteX27" fmla="*/ 1584497 w 3327364"/>
              <a:gd name="connsiteY27" fmla="*/ 1033351 h 4314324"/>
              <a:gd name="connsiteX28" fmla="*/ 1530433 w 3327364"/>
              <a:gd name="connsiteY28" fmla="*/ 806805 h 4314324"/>
              <a:gd name="connsiteX29" fmla="*/ 1525284 w 3327364"/>
              <a:gd name="connsiteY29" fmla="*/ 590554 h 4314324"/>
              <a:gd name="connsiteX30" fmla="*/ 1610241 w 3327364"/>
              <a:gd name="connsiteY30" fmla="*/ 464406 h 4314324"/>
              <a:gd name="connsiteX31" fmla="*/ 1628261 w 3327364"/>
              <a:gd name="connsiteY31" fmla="*/ 420642 h 43143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327364" h="4314324">
                <a:moveTo>
                  <a:pt x="1708069" y="1350005"/>
                </a:moveTo>
                <a:cubicBezTo>
                  <a:pt x="1690047" y="1393769"/>
                  <a:pt x="1687474" y="1450406"/>
                  <a:pt x="1630836" y="1452982"/>
                </a:cubicBezTo>
                <a:cubicBezTo>
                  <a:pt x="1571624" y="1452982"/>
                  <a:pt x="1576772" y="1393769"/>
                  <a:pt x="1558753" y="1357730"/>
                </a:cubicBezTo>
                <a:cubicBezTo>
                  <a:pt x="1491818" y="1391196"/>
                  <a:pt x="1455776" y="1465855"/>
                  <a:pt x="1473796" y="1540512"/>
                </a:cubicBezTo>
                <a:cubicBezTo>
                  <a:pt x="1491818" y="1617744"/>
                  <a:pt x="1563902" y="1674382"/>
                  <a:pt x="1641134" y="1671808"/>
                </a:cubicBezTo>
                <a:cubicBezTo>
                  <a:pt x="1723515" y="1671808"/>
                  <a:pt x="1790450" y="1612596"/>
                  <a:pt x="1805897" y="1532790"/>
                </a:cubicBezTo>
                <a:cubicBezTo>
                  <a:pt x="1818767" y="1455558"/>
                  <a:pt x="1780153" y="1380898"/>
                  <a:pt x="1708069" y="1350005"/>
                </a:cubicBezTo>
                <a:close/>
                <a:moveTo>
                  <a:pt x="1617963" y="546787"/>
                </a:moveTo>
                <a:cubicBezTo>
                  <a:pt x="1561326" y="680657"/>
                  <a:pt x="1602517" y="796507"/>
                  <a:pt x="1633409" y="917503"/>
                </a:cubicBezTo>
                <a:cubicBezTo>
                  <a:pt x="1661729" y="829973"/>
                  <a:pt x="1684898" y="742443"/>
                  <a:pt x="1702920" y="654913"/>
                </a:cubicBezTo>
                <a:cubicBezTo>
                  <a:pt x="1708069" y="624020"/>
                  <a:pt x="1702920" y="593127"/>
                  <a:pt x="1700344" y="551936"/>
                </a:cubicBezTo>
                <a:cubicBezTo>
                  <a:pt x="1666878" y="577680"/>
                  <a:pt x="1643707" y="585405"/>
                  <a:pt x="1617963" y="546787"/>
                </a:cubicBezTo>
                <a:close/>
                <a:moveTo>
                  <a:pt x="1628261" y="0"/>
                </a:moveTo>
                <a:lnTo>
                  <a:pt x="1705493" y="0"/>
                </a:lnTo>
                <a:lnTo>
                  <a:pt x="1705493" y="425791"/>
                </a:lnTo>
                <a:cubicBezTo>
                  <a:pt x="1705493" y="441235"/>
                  <a:pt x="1715791" y="461833"/>
                  <a:pt x="1726088" y="472131"/>
                </a:cubicBezTo>
                <a:cubicBezTo>
                  <a:pt x="1762130" y="503024"/>
                  <a:pt x="1777577" y="544211"/>
                  <a:pt x="1780153" y="587978"/>
                </a:cubicBezTo>
                <a:cubicBezTo>
                  <a:pt x="1787874" y="690955"/>
                  <a:pt x="1762130" y="786209"/>
                  <a:pt x="1731237" y="884034"/>
                </a:cubicBezTo>
                <a:cubicBezTo>
                  <a:pt x="1715791" y="930374"/>
                  <a:pt x="1700344" y="979289"/>
                  <a:pt x="1684898" y="1028204"/>
                </a:cubicBezTo>
                <a:cubicBezTo>
                  <a:pt x="1769855" y="1038499"/>
                  <a:pt x="1849660" y="1043651"/>
                  <a:pt x="1929469" y="1056522"/>
                </a:cubicBezTo>
                <a:cubicBezTo>
                  <a:pt x="2573072" y="1164647"/>
                  <a:pt x="3149742" y="1633191"/>
                  <a:pt x="3291333" y="2348878"/>
                </a:cubicBezTo>
                <a:cubicBezTo>
                  <a:pt x="3417481" y="2987334"/>
                  <a:pt x="3208952" y="3522812"/>
                  <a:pt x="2719813" y="3945017"/>
                </a:cubicBezTo>
                <a:cubicBezTo>
                  <a:pt x="2390288" y="4230775"/>
                  <a:pt x="1993828" y="4336328"/>
                  <a:pt x="1563902" y="4310584"/>
                </a:cubicBezTo>
                <a:cubicBezTo>
                  <a:pt x="1162293" y="4284839"/>
                  <a:pt x="807023" y="4143248"/>
                  <a:pt x="518689" y="3865211"/>
                </a:cubicBezTo>
                <a:cubicBezTo>
                  <a:pt x="163419" y="3525388"/>
                  <a:pt x="-16790" y="3105757"/>
                  <a:pt x="1230" y="2611469"/>
                </a:cubicBezTo>
                <a:cubicBezTo>
                  <a:pt x="26974" y="1934399"/>
                  <a:pt x="459476" y="1360303"/>
                  <a:pt x="1100507" y="1133754"/>
                </a:cubicBezTo>
                <a:cubicBezTo>
                  <a:pt x="1247247" y="1082266"/>
                  <a:pt x="1396563" y="1048800"/>
                  <a:pt x="1553604" y="1035926"/>
                </a:cubicBezTo>
                <a:cubicBezTo>
                  <a:pt x="1563902" y="1035926"/>
                  <a:pt x="1574199" y="1035926"/>
                  <a:pt x="1584497" y="1033351"/>
                </a:cubicBezTo>
                <a:cubicBezTo>
                  <a:pt x="1566475" y="956118"/>
                  <a:pt x="1540731" y="881461"/>
                  <a:pt x="1530433" y="806805"/>
                </a:cubicBezTo>
                <a:cubicBezTo>
                  <a:pt x="1520135" y="734721"/>
                  <a:pt x="1520135" y="662637"/>
                  <a:pt x="1525284" y="590554"/>
                </a:cubicBezTo>
                <a:cubicBezTo>
                  <a:pt x="1527860" y="536490"/>
                  <a:pt x="1561326" y="492723"/>
                  <a:pt x="1610241" y="464406"/>
                </a:cubicBezTo>
                <a:cubicBezTo>
                  <a:pt x="1620539" y="456684"/>
                  <a:pt x="1628261" y="436089"/>
                  <a:pt x="1628261" y="420642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2" name="Freeform 11">
            <a:extLst>
              <a:ext uri="{FF2B5EF4-FFF2-40B4-BE49-F238E27FC236}">
                <a16:creationId xmlns:a16="http://schemas.microsoft.com/office/drawing/2014/main" id="{477D5F2E-8641-7A30-A652-98647C4BD67E}"/>
              </a:ext>
            </a:extLst>
          </p:cNvPr>
          <p:cNvSpPr/>
          <p:nvPr/>
        </p:nvSpPr>
        <p:spPr>
          <a:xfrm>
            <a:off x="3188983" y="3450772"/>
            <a:ext cx="1291692" cy="1674833"/>
          </a:xfrm>
          <a:custGeom>
            <a:avLst/>
            <a:gdLst>
              <a:gd name="connsiteX0" fmla="*/ 1708069 w 3327364"/>
              <a:gd name="connsiteY0" fmla="*/ 1350005 h 4314324"/>
              <a:gd name="connsiteX1" fmla="*/ 1630836 w 3327364"/>
              <a:gd name="connsiteY1" fmla="*/ 1452982 h 4314324"/>
              <a:gd name="connsiteX2" fmla="*/ 1558753 w 3327364"/>
              <a:gd name="connsiteY2" fmla="*/ 1357730 h 4314324"/>
              <a:gd name="connsiteX3" fmla="*/ 1473796 w 3327364"/>
              <a:gd name="connsiteY3" fmla="*/ 1540512 h 4314324"/>
              <a:gd name="connsiteX4" fmla="*/ 1641134 w 3327364"/>
              <a:gd name="connsiteY4" fmla="*/ 1671808 h 4314324"/>
              <a:gd name="connsiteX5" fmla="*/ 1805897 w 3327364"/>
              <a:gd name="connsiteY5" fmla="*/ 1532790 h 4314324"/>
              <a:gd name="connsiteX6" fmla="*/ 1708069 w 3327364"/>
              <a:gd name="connsiteY6" fmla="*/ 1350005 h 4314324"/>
              <a:gd name="connsiteX7" fmla="*/ 1617963 w 3327364"/>
              <a:gd name="connsiteY7" fmla="*/ 546787 h 4314324"/>
              <a:gd name="connsiteX8" fmla="*/ 1633409 w 3327364"/>
              <a:gd name="connsiteY8" fmla="*/ 917503 h 4314324"/>
              <a:gd name="connsiteX9" fmla="*/ 1702920 w 3327364"/>
              <a:gd name="connsiteY9" fmla="*/ 654913 h 4314324"/>
              <a:gd name="connsiteX10" fmla="*/ 1700344 w 3327364"/>
              <a:gd name="connsiteY10" fmla="*/ 551936 h 4314324"/>
              <a:gd name="connsiteX11" fmla="*/ 1617963 w 3327364"/>
              <a:gd name="connsiteY11" fmla="*/ 546787 h 4314324"/>
              <a:gd name="connsiteX12" fmla="*/ 1628261 w 3327364"/>
              <a:gd name="connsiteY12" fmla="*/ 0 h 4314324"/>
              <a:gd name="connsiteX13" fmla="*/ 1705493 w 3327364"/>
              <a:gd name="connsiteY13" fmla="*/ 0 h 4314324"/>
              <a:gd name="connsiteX14" fmla="*/ 1705493 w 3327364"/>
              <a:gd name="connsiteY14" fmla="*/ 425791 h 4314324"/>
              <a:gd name="connsiteX15" fmla="*/ 1726088 w 3327364"/>
              <a:gd name="connsiteY15" fmla="*/ 472131 h 4314324"/>
              <a:gd name="connsiteX16" fmla="*/ 1780153 w 3327364"/>
              <a:gd name="connsiteY16" fmla="*/ 587978 h 4314324"/>
              <a:gd name="connsiteX17" fmla="*/ 1731237 w 3327364"/>
              <a:gd name="connsiteY17" fmla="*/ 884034 h 4314324"/>
              <a:gd name="connsiteX18" fmla="*/ 1684898 w 3327364"/>
              <a:gd name="connsiteY18" fmla="*/ 1028204 h 4314324"/>
              <a:gd name="connsiteX19" fmla="*/ 1929469 w 3327364"/>
              <a:gd name="connsiteY19" fmla="*/ 1056522 h 4314324"/>
              <a:gd name="connsiteX20" fmla="*/ 3291333 w 3327364"/>
              <a:gd name="connsiteY20" fmla="*/ 2348878 h 4314324"/>
              <a:gd name="connsiteX21" fmla="*/ 2719813 w 3327364"/>
              <a:gd name="connsiteY21" fmla="*/ 3945017 h 4314324"/>
              <a:gd name="connsiteX22" fmla="*/ 1563902 w 3327364"/>
              <a:gd name="connsiteY22" fmla="*/ 4310584 h 4314324"/>
              <a:gd name="connsiteX23" fmla="*/ 518689 w 3327364"/>
              <a:gd name="connsiteY23" fmla="*/ 3865211 h 4314324"/>
              <a:gd name="connsiteX24" fmla="*/ 1230 w 3327364"/>
              <a:gd name="connsiteY24" fmla="*/ 2611469 h 4314324"/>
              <a:gd name="connsiteX25" fmla="*/ 1100507 w 3327364"/>
              <a:gd name="connsiteY25" fmla="*/ 1133754 h 4314324"/>
              <a:gd name="connsiteX26" fmla="*/ 1553604 w 3327364"/>
              <a:gd name="connsiteY26" fmla="*/ 1035926 h 4314324"/>
              <a:gd name="connsiteX27" fmla="*/ 1584497 w 3327364"/>
              <a:gd name="connsiteY27" fmla="*/ 1033351 h 4314324"/>
              <a:gd name="connsiteX28" fmla="*/ 1530433 w 3327364"/>
              <a:gd name="connsiteY28" fmla="*/ 806805 h 4314324"/>
              <a:gd name="connsiteX29" fmla="*/ 1525284 w 3327364"/>
              <a:gd name="connsiteY29" fmla="*/ 590554 h 4314324"/>
              <a:gd name="connsiteX30" fmla="*/ 1610241 w 3327364"/>
              <a:gd name="connsiteY30" fmla="*/ 464406 h 4314324"/>
              <a:gd name="connsiteX31" fmla="*/ 1628261 w 3327364"/>
              <a:gd name="connsiteY31" fmla="*/ 420642 h 43143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3327364" h="4314324">
                <a:moveTo>
                  <a:pt x="1708069" y="1350005"/>
                </a:moveTo>
                <a:cubicBezTo>
                  <a:pt x="1690047" y="1393769"/>
                  <a:pt x="1687474" y="1450406"/>
                  <a:pt x="1630836" y="1452982"/>
                </a:cubicBezTo>
                <a:cubicBezTo>
                  <a:pt x="1571624" y="1452982"/>
                  <a:pt x="1576772" y="1393769"/>
                  <a:pt x="1558753" y="1357730"/>
                </a:cubicBezTo>
                <a:cubicBezTo>
                  <a:pt x="1491818" y="1391196"/>
                  <a:pt x="1455776" y="1465855"/>
                  <a:pt x="1473796" y="1540512"/>
                </a:cubicBezTo>
                <a:cubicBezTo>
                  <a:pt x="1491818" y="1617744"/>
                  <a:pt x="1563902" y="1674382"/>
                  <a:pt x="1641134" y="1671808"/>
                </a:cubicBezTo>
                <a:cubicBezTo>
                  <a:pt x="1723515" y="1671808"/>
                  <a:pt x="1790450" y="1612596"/>
                  <a:pt x="1805897" y="1532790"/>
                </a:cubicBezTo>
                <a:cubicBezTo>
                  <a:pt x="1818767" y="1455558"/>
                  <a:pt x="1780153" y="1380898"/>
                  <a:pt x="1708069" y="1350005"/>
                </a:cubicBezTo>
                <a:close/>
                <a:moveTo>
                  <a:pt x="1617963" y="546787"/>
                </a:moveTo>
                <a:cubicBezTo>
                  <a:pt x="1561326" y="680657"/>
                  <a:pt x="1602517" y="796507"/>
                  <a:pt x="1633409" y="917503"/>
                </a:cubicBezTo>
                <a:cubicBezTo>
                  <a:pt x="1661729" y="829973"/>
                  <a:pt x="1684898" y="742443"/>
                  <a:pt x="1702920" y="654913"/>
                </a:cubicBezTo>
                <a:cubicBezTo>
                  <a:pt x="1708069" y="624020"/>
                  <a:pt x="1702920" y="593127"/>
                  <a:pt x="1700344" y="551936"/>
                </a:cubicBezTo>
                <a:cubicBezTo>
                  <a:pt x="1666878" y="577680"/>
                  <a:pt x="1643707" y="585405"/>
                  <a:pt x="1617963" y="546787"/>
                </a:cubicBezTo>
                <a:close/>
                <a:moveTo>
                  <a:pt x="1628261" y="0"/>
                </a:moveTo>
                <a:lnTo>
                  <a:pt x="1705493" y="0"/>
                </a:lnTo>
                <a:lnTo>
                  <a:pt x="1705493" y="425791"/>
                </a:lnTo>
                <a:cubicBezTo>
                  <a:pt x="1705493" y="441235"/>
                  <a:pt x="1715791" y="461833"/>
                  <a:pt x="1726088" y="472131"/>
                </a:cubicBezTo>
                <a:cubicBezTo>
                  <a:pt x="1762130" y="503024"/>
                  <a:pt x="1777577" y="544211"/>
                  <a:pt x="1780153" y="587978"/>
                </a:cubicBezTo>
                <a:cubicBezTo>
                  <a:pt x="1787874" y="690955"/>
                  <a:pt x="1762130" y="786209"/>
                  <a:pt x="1731237" y="884034"/>
                </a:cubicBezTo>
                <a:cubicBezTo>
                  <a:pt x="1715791" y="930374"/>
                  <a:pt x="1700344" y="979289"/>
                  <a:pt x="1684898" y="1028204"/>
                </a:cubicBezTo>
                <a:cubicBezTo>
                  <a:pt x="1769855" y="1038499"/>
                  <a:pt x="1849660" y="1043651"/>
                  <a:pt x="1929469" y="1056522"/>
                </a:cubicBezTo>
                <a:cubicBezTo>
                  <a:pt x="2573072" y="1164647"/>
                  <a:pt x="3149742" y="1633191"/>
                  <a:pt x="3291333" y="2348878"/>
                </a:cubicBezTo>
                <a:cubicBezTo>
                  <a:pt x="3417481" y="2987334"/>
                  <a:pt x="3208952" y="3522812"/>
                  <a:pt x="2719813" y="3945017"/>
                </a:cubicBezTo>
                <a:cubicBezTo>
                  <a:pt x="2390288" y="4230775"/>
                  <a:pt x="1993828" y="4336328"/>
                  <a:pt x="1563902" y="4310584"/>
                </a:cubicBezTo>
                <a:cubicBezTo>
                  <a:pt x="1162293" y="4284839"/>
                  <a:pt x="807023" y="4143248"/>
                  <a:pt x="518689" y="3865211"/>
                </a:cubicBezTo>
                <a:cubicBezTo>
                  <a:pt x="163419" y="3525388"/>
                  <a:pt x="-16790" y="3105757"/>
                  <a:pt x="1230" y="2611469"/>
                </a:cubicBezTo>
                <a:cubicBezTo>
                  <a:pt x="26974" y="1934399"/>
                  <a:pt x="459476" y="1360303"/>
                  <a:pt x="1100507" y="1133754"/>
                </a:cubicBezTo>
                <a:cubicBezTo>
                  <a:pt x="1247247" y="1082266"/>
                  <a:pt x="1396563" y="1048800"/>
                  <a:pt x="1553604" y="1035926"/>
                </a:cubicBezTo>
                <a:cubicBezTo>
                  <a:pt x="1563902" y="1035926"/>
                  <a:pt x="1574199" y="1035926"/>
                  <a:pt x="1584497" y="1033351"/>
                </a:cubicBezTo>
                <a:cubicBezTo>
                  <a:pt x="1566475" y="956118"/>
                  <a:pt x="1540731" y="881461"/>
                  <a:pt x="1530433" y="806805"/>
                </a:cubicBezTo>
                <a:cubicBezTo>
                  <a:pt x="1520135" y="734721"/>
                  <a:pt x="1520135" y="662637"/>
                  <a:pt x="1525284" y="590554"/>
                </a:cubicBezTo>
                <a:cubicBezTo>
                  <a:pt x="1527860" y="536490"/>
                  <a:pt x="1561326" y="492723"/>
                  <a:pt x="1610241" y="464406"/>
                </a:cubicBezTo>
                <a:cubicBezTo>
                  <a:pt x="1620539" y="456684"/>
                  <a:pt x="1628261" y="436089"/>
                  <a:pt x="1628261" y="420642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endParaRPr lang="en-US"/>
          </a:p>
        </p:txBody>
      </p:sp>
      <p:sp>
        <p:nvSpPr>
          <p:cNvPr id="13" name="Freeform 12">
            <a:extLst>
              <a:ext uri="{FF2B5EF4-FFF2-40B4-BE49-F238E27FC236}">
                <a16:creationId xmlns:a16="http://schemas.microsoft.com/office/drawing/2014/main" id="{A28B03B3-6788-B160-678A-B7A1308DC302}"/>
              </a:ext>
            </a:extLst>
          </p:cNvPr>
          <p:cNvSpPr/>
          <p:nvPr/>
        </p:nvSpPr>
        <p:spPr>
          <a:xfrm>
            <a:off x="4397747" y="3341915"/>
            <a:ext cx="855813" cy="1432119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accent6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CCF2624C-81C1-A48D-D699-84B45F9EDA1F}"/>
              </a:ext>
            </a:extLst>
          </p:cNvPr>
          <p:cNvSpPr txBox="1"/>
          <p:nvPr/>
        </p:nvSpPr>
        <p:spPr>
          <a:xfrm>
            <a:off x="1632057" y="4183124"/>
            <a:ext cx="748923" cy="110799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66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S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FEF79066-1E5F-BD94-8DB5-C79EA30426C2}"/>
              </a:ext>
            </a:extLst>
          </p:cNvPr>
          <p:cNvSpPr txBox="1"/>
          <p:nvPr/>
        </p:nvSpPr>
        <p:spPr>
          <a:xfrm>
            <a:off x="3493791" y="4017609"/>
            <a:ext cx="702436" cy="110799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66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L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F8C312F-84C1-1CEC-6888-8ABE6A858832}"/>
              </a:ext>
            </a:extLst>
          </p:cNvPr>
          <p:cNvSpPr txBox="1"/>
          <p:nvPr/>
        </p:nvSpPr>
        <p:spPr>
          <a:xfrm>
            <a:off x="2674488" y="4232145"/>
            <a:ext cx="554960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4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66D343F-883B-47B8-108C-B1880EBC7045}"/>
              </a:ext>
            </a:extLst>
          </p:cNvPr>
          <p:cNvSpPr txBox="1"/>
          <p:nvPr/>
        </p:nvSpPr>
        <p:spPr>
          <a:xfrm>
            <a:off x="4593915" y="4068859"/>
            <a:ext cx="526106" cy="70788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4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E</a:t>
            </a:r>
          </a:p>
        </p:txBody>
      </p:sp>
    </p:spTree>
    <p:extLst>
      <p:ext uri="{BB962C8B-B14F-4D97-AF65-F5344CB8AC3E}">
        <p14:creationId xmlns:p14="http://schemas.microsoft.com/office/powerpoint/2010/main" val="368704102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3D937DA0-5A1E-3A4C-BFFC-922E290CC434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22F3D5E7-619B-4F6B-268C-D2F51A2A8F3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72211C78-1FDC-6FF8-1057-8923559BB6B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29E298FE-CD24-8C46-983A-691BFAE2F12E}" type="slidenum">
              <a:rPr lang="fr-FR" smtClean="0"/>
              <a:pPr/>
              <a:t>25</a:t>
            </a:fld>
            <a:endParaRPr lang="fr-FR"/>
          </a:p>
        </p:txBody>
      </p:sp>
      <p:sp>
        <p:nvSpPr>
          <p:cNvPr id="5" name="Title 4">
            <a:extLst>
              <a:ext uri="{FF2B5EF4-FFF2-40B4-BE49-F238E27FC236}">
                <a16:creationId xmlns:a16="http://schemas.microsoft.com/office/drawing/2014/main" id="{24E8B264-2682-03DE-F4A4-6485B081EEB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176374"/>
            <a:ext cx="5324454" cy="2875436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6" name="Text Placeholder 5">
            <a:extLst>
              <a:ext uri="{FF2B5EF4-FFF2-40B4-BE49-F238E27FC236}">
                <a16:creationId xmlns:a16="http://schemas.microsoft.com/office/drawing/2014/main" id="{C834C765-B946-5382-41DD-F7298EDD80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221934"/>
            <a:ext cx="5324454" cy="1187365"/>
          </a:xfrm>
        </p:spPr>
        <p:txBody>
          <a:bodyPr>
            <a:normAutofit fontScale="85000" lnSpcReduction="10000"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</p:txBody>
      </p:sp>
    </p:spTree>
    <p:extLst>
      <p:ext uri="{BB962C8B-B14F-4D97-AF65-F5344CB8AC3E}">
        <p14:creationId xmlns:p14="http://schemas.microsoft.com/office/powerpoint/2010/main" val="340444241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A87A599-1B18-4A49-2B90-B5FC3777FEF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D61DEB6A-1D8F-D6CA-B539-C837D7DCFF0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  <a:p>
            <a:pPr marL="0" indent="0">
              <a:buNone/>
            </a:pP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87C4F4E0-9FF4-1E1A-20E5-1D22DF7F94A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D6154AFD-BFB4-C830-21AA-4E8488D35B9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5BEF6AE2-3C2A-B23F-9999-CAACC211F82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26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4190929766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Freeform 30">
            <a:extLst>
              <a:ext uri="{FF2B5EF4-FFF2-40B4-BE49-F238E27FC236}">
                <a16:creationId xmlns:a16="http://schemas.microsoft.com/office/drawing/2014/main" id="{1F145E67-9B32-59C0-8653-8E2B2ACF1C08}"/>
              </a:ext>
            </a:extLst>
          </p:cNvPr>
          <p:cNvSpPr/>
          <p:nvPr/>
        </p:nvSpPr>
        <p:spPr>
          <a:xfrm>
            <a:off x="808005" y="4686435"/>
            <a:ext cx="1281248" cy="1333251"/>
          </a:xfrm>
          <a:custGeom>
            <a:avLst/>
            <a:gdLst>
              <a:gd name="connsiteX0" fmla="*/ 1166026 w 1281248"/>
              <a:gd name="connsiteY0" fmla="*/ 308955 h 1333251"/>
              <a:gd name="connsiteX1" fmla="*/ 1201269 w 1281248"/>
              <a:gd name="connsiteY1" fmla="*/ 367057 h 1333251"/>
              <a:gd name="connsiteX2" fmla="*/ 1232701 w 1281248"/>
              <a:gd name="connsiteY2" fmla="*/ 428018 h 1333251"/>
              <a:gd name="connsiteX3" fmla="*/ 1257467 w 1281248"/>
              <a:gd name="connsiteY3" fmla="*/ 509932 h 1333251"/>
              <a:gd name="connsiteX4" fmla="*/ 1265087 w 1281248"/>
              <a:gd name="connsiteY4" fmla="*/ 558510 h 1333251"/>
              <a:gd name="connsiteX5" fmla="*/ 1273659 w 1281248"/>
              <a:gd name="connsiteY5" fmla="*/ 683288 h 1333251"/>
              <a:gd name="connsiteX6" fmla="*/ 1270801 w 1281248"/>
              <a:gd name="connsiteY6" fmla="*/ 729960 h 1333251"/>
              <a:gd name="connsiteX7" fmla="*/ 1260324 w 1281248"/>
              <a:gd name="connsiteY7" fmla="*/ 741390 h 1333251"/>
              <a:gd name="connsiteX8" fmla="*/ 1243179 w 1281248"/>
              <a:gd name="connsiteY8" fmla="*/ 832830 h 1333251"/>
              <a:gd name="connsiteX9" fmla="*/ 1229844 w 1281248"/>
              <a:gd name="connsiteY9" fmla="*/ 887123 h 1333251"/>
              <a:gd name="connsiteX10" fmla="*/ 1193649 w 1281248"/>
              <a:gd name="connsiteY10" fmla="*/ 969038 h 1333251"/>
              <a:gd name="connsiteX11" fmla="*/ 1171742 w 1281248"/>
              <a:gd name="connsiteY11" fmla="*/ 1008090 h 1333251"/>
              <a:gd name="connsiteX12" fmla="*/ 1116496 w 1281248"/>
              <a:gd name="connsiteY12" fmla="*/ 1090005 h 1333251"/>
              <a:gd name="connsiteX13" fmla="*/ 1102209 w 1281248"/>
              <a:gd name="connsiteY13" fmla="*/ 1109055 h 1333251"/>
              <a:gd name="connsiteX14" fmla="*/ 1082206 w 1281248"/>
              <a:gd name="connsiteY14" fmla="*/ 1116675 h 1333251"/>
              <a:gd name="connsiteX15" fmla="*/ 1035534 w 1281248"/>
              <a:gd name="connsiteY15" fmla="*/ 1176683 h 1333251"/>
              <a:gd name="connsiteX16" fmla="*/ 1010769 w 1281248"/>
              <a:gd name="connsiteY16" fmla="*/ 1200495 h 1333251"/>
              <a:gd name="connsiteX17" fmla="*/ 928854 w 1281248"/>
              <a:gd name="connsiteY17" fmla="*/ 1254788 h 1333251"/>
              <a:gd name="connsiteX18" fmla="*/ 888849 w 1281248"/>
              <a:gd name="connsiteY18" fmla="*/ 1277648 h 1333251"/>
              <a:gd name="connsiteX19" fmla="*/ 848844 w 1281248"/>
              <a:gd name="connsiteY19" fmla="*/ 1272885 h 1333251"/>
              <a:gd name="connsiteX20" fmla="*/ 788837 w 1281248"/>
              <a:gd name="connsiteY20" fmla="*/ 1309080 h 1333251"/>
              <a:gd name="connsiteX21" fmla="*/ 750737 w 1281248"/>
              <a:gd name="connsiteY21" fmla="*/ 1322415 h 1333251"/>
              <a:gd name="connsiteX22" fmla="*/ 719304 w 1281248"/>
              <a:gd name="connsiteY22" fmla="*/ 1308127 h 1333251"/>
              <a:gd name="connsiteX23" fmla="*/ 643104 w 1281248"/>
              <a:gd name="connsiteY23" fmla="*/ 1319558 h 1333251"/>
              <a:gd name="connsiteX24" fmla="*/ 591669 w 1281248"/>
              <a:gd name="connsiteY24" fmla="*/ 1317652 h 1333251"/>
              <a:gd name="connsiteX25" fmla="*/ 477369 w 1281248"/>
              <a:gd name="connsiteY25" fmla="*/ 1292888 h 1333251"/>
              <a:gd name="connsiteX26" fmla="*/ 428792 w 1281248"/>
              <a:gd name="connsiteY26" fmla="*/ 1272885 h 1333251"/>
              <a:gd name="connsiteX27" fmla="*/ 345924 w 1281248"/>
              <a:gd name="connsiteY27" fmla="*/ 1225260 h 1333251"/>
              <a:gd name="connsiteX28" fmla="*/ 292584 w 1281248"/>
              <a:gd name="connsiteY28" fmla="*/ 1186208 h 1333251"/>
              <a:gd name="connsiteX29" fmla="*/ 209717 w 1281248"/>
              <a:gd name="connsiteY29" fmla="*/ 1118580 h 1333251"/>
              <a:gd name="connsiteX30" fmla="*/ 175426 w 1281248"/>
              <a:gd name="connsiteY30" fmla="*/ 1083338 h 1333251"/>
              <a:gd name="connsiteX31" fmla="*/ 118276 w 1281248"/>
              <a:gd name="connsiteY31" fmla="*/ 996660 h 1333251"/>
              <a:gd name="connsiteX32" fmla="*/ 95417 w 1281248"/>
              <a:gd name="connsiteY32" fmla="*/ 952845 h 1333251"/>
              <a:gd name="connsiteX33" fmla="*/ 61126 w 1281248"/>
              <a:gd name="connsiteY33" fmla="*/ 873788 h 1333251"/>
              <a:gd name="connsiteX34" fmla="*/ 40171 w 1281248"/>
              <a:gd name="connsiteY34" fmla="*/ 855690 h 1333251"/>
              <a:gd name="connsiteX35" fmla="*/ 32551 w 1281248"/>
              <a:gd name="connsiteY35" fmla="*/ 816638 h 1333251"/>
              <a:gd name="connsiteX36" fmla="*/ 15406 w 1281248"/>
              <a:gd name="connsiteY36" fmla="*/ 696623 h 1333251"/>
              <a:gd name="connsiteX37" fmla="*/ 18264 w 1281248"/>
              <a:gd name="connsiteY37" fmla="*/ 635663 h 1333251"/>
              <a:gd name="connsiteX38" fmla="*/ 31599 w 1281248"/>
              <a:gd name="connsiteY38" fmla="*/ 545175 h 1333251"/>
              <a:gd name="connsiteX39" fmla="*/ 43981 w 1281248"/>
              <a:gd name="connsiteY39" fmla="*/ 485168 h 1333251"/>
              <a:gd name="connsiteX40" fmla="*/ 76367 w 1281248"/>
              <a:gd name="connsiteY40" fmla="*/ 395632 h 1333251"/>
              <a:gd name="connsiteX41" fmla="*/ 103989 w 1281248"/>
              <a:gd name="connsiteY41" fmla="*/ 340388 h 1333251"/>
              <a:gd name="connsiteX42" fmla="*/ 143042 w 1281248"/>
              <a:gd name="connsiteY42" fmla="*/ 278475 h 1333251"/>
              <a:gd name="connsiteX43" fmla="*/ 191619 w 1281248"/>
              <a:gd name="connsiteY43" fmla="*/ 227040 h 1333251"/>
              <a:gd name="connsiteX44" fmla="*/ 255437 w 1281248"/>
              <a:gd name="connsiteY44" fmla="*/ 165128 h 1333251"/>
              <a:gd name="connsiteX45" fmla="*/ 305919 w 1281248"/>
              <a:gd name="connsiteY45" fmla="*/ 124170 h 1333251"/>
              <a:gd name="connsiteX46" fmla="*/ 376404 w 1281248"/>
              <a:gd name="connsiteY46" fmla="*/ 78450 h 1333251"/>
              <a:gd name="connsiteX47" fmla="*/ 436412 w 1281248"/>
              <a:gd name="connsiteY47" fmla="*/ 51780 h 1333251"/>
              <a:gd name="connsiteX48" fmla="*/ 511659 w 1281248"/>
              <a:gd name="connsiteY48" fmla="*/ 26063 h 1333251"/>
              <a:gd name="connsiteX49" fmla="*/ 576429 w 1281248"/>
              <a:gd name="connsiteY49" fmla="*/ 14632 h 1333251"/>
              <a:gd name="connsiteX50" fmla="*/ 658344 w 1281248"/>
              <a:gd name="connsiteY50" fmla="*/ 8918 h 1333251"/>
              <a:gd name="connsiteX51" fmla="*/ 707874 w 1281248"/>
              <a:gd name="connsiteY51" fmla="*/ 12728 h 1333251"/>
              <a:gd name="connsiteX52" fmla="*/ 791694 w 1281248"/>
              <a:gd name="connsiteY52" fmla="*/ 26063 h 1333251"/>
              <a:gd name="connsiteX53" fmla="*/ 839319 w 1281248"/>
              <a:gd name="connsiteY53" fmla="*/ 43207 h 1333251"/>
              <a:gd name="connsiteX54" fmla="*/ 905042 w 1281248"/>
              <a:gd name="connsiteY54" fmla="*/ 76545 h 1333251"/>
              <a:gd name="connsiteX55" fmla="*/ 961239 w 1281248"/>
              <a:gd name="connsiteY55" fmla="*/ 109882 h 1333251"/>
              <a:gd name="connsiteX56" fmla="*/ 1032676 w 1281248"/>
              <a:gd name="connsiteY56" fmla="*/ 160365 h 1333251"/>
              <a:gd name="connsiteX57" fmla="*/ 1071729 w 1281248"/>
              <a:gd name="connsiteY57" fmla="*/ 197513 h 1333251"/>
              <a:gd name="connsiteX58" fmla="*/ 1126021 w 1281248"/>
              <a:gd name="connsiteY58" fmla="*/ 254663 h 1333251"/>
              <a:gd name="connsiteX59" fmla="*/ 1164121 w 1281248"/>
              <a:gd name="connsiteY59" fmla="*/ 305145 h 1333251"/>
              <a:gd name="connsiteX60" fmla="*/ 648819 w 1281248"/>
              <a:gd name="connsiteY60" fmla="*/ 72735 h 1333251"/>
              <a:gd name="connsiteX61" fmla="*/ 402121 w 1281248"/>
              <a:gd name="connsiteY61" fmla="*/ 130838 h 1333251"/>
              <a:gd name="connsiteX62" fmla="*/ 78271 w 1281248"/>
              <a:gd name="connsiteY62" fmla="*/ 648045 h 1333251"/>
              <a:gd name="connsiteX63" fmla="*/ 163996 w 1281248"/>
              <a:gd name="connsiteY63" fmla="*/ 971895 h 1333251"/>
              <a:gd name="connsiteX64" fmla="*/ 645962 w 1281248"/>
              <a:gd name="connsiteY64" fmla="*/ 1256693 h 1333251"/>
              <a:gd name="connsiteX65" fmla="*/ 1120306 w 1281248"/>
              <a:gd name="connsiteY65" fmla="*/ 1005232 h 1333251"/>
              <a:gd name="connsiteX66" fmla="*/ 1208889 w 1281248"/>
              <a:gd name="connsiteY66" fmla="*/ 546128 h 1333251"/>
              <a:gd name="connsiteX67" fmla="*/ 943142 w 1281248"/>
              <a:gd name="connsiteY67" fmla="*/ 161318 h 1333251"/>
              <a:gd name="connsiteX68" fmla="*/ 649771 w 1281248"/>
              <a:gd name="connsiteY68" fmla="*/ 72735 h 1333251"/>
              <a:gd name="connsiteX69" fmla="*/ 1194601 w 1281248"/>
              <a:gd name="connsiteY69" fmla="*/ 645188 h 1333251"/>
              <a:gd name="connsiteX70" fmla="*/ 797409 w 1281248"/>
              <a:gd name="connsiteY70" fmla="*/ 1210973 h 1333251"/>
              <a:gd name="connsiteX71" fmla="*/ 181142 w 1281248"/>
              <a:gd name="connsiteY71" fmla="*/ 953798 h 1333251"/>
              <a:gd name="connsiteX72" fmla="*/ 155424 w 1281248"/>
              <a:gd name="connsiteY72" fmla="*/ 422303 h 1333251"/>
              <a:gd name="connsiteX73" fmla="*/ 498324 w 1281248"/>
              <a:gd name="connsiteY73" fmla="*/ 122265 h 1333251"/>
              <a:gd name="connsiteX74" fmla="*/ 765976 w 1281248"/>
              <a:gd name="connsiteY74" fmla="*/ 112740 h 1333251"/>
              <a:gd name="connsiteX75" fmla="*/ 1026962 w 1281248"/>
              <a:gd name="connsiteY75" fmla="*/ 265140 h 1333251"/>
              <a:gd name="connsiteX76" fmla="*/ 1194601 w 1281248"/>
              <a:gd name="connsiteY76" fmla="*/ 645188 h 1333251"/>
              <a:gd name="connsiteX77" fmla="*/ 1035534 w 1281248"/>
              <a:gd name="connsiteY77" fmla="*/ 354675 h 1333251"/>
              <a:gd name="connsiteX78" fmla="*/ 1106019 w 1281248"/>
              <a:gd name="connsiteY78" fmla="*/ 473738 h 1333251"/>
              <a:gd name="connsiteX79" fmla="*/ 1036487 w 1281248"/>
              <a:gd name="connsiteY79" fmla="*/ 353723 h 1333251"/>
              <a:gd name="connsiteX80" fmla="*/ 1034581 w 1281248"/>
              <a:gd name="connsiteY80" fmla="*/ 348007 h 1333251"/>
              <a:gd name="connsiteX81" fmla="*/ 886944 w 1281248"/>
              <a:gd name="connsiteY81" fmla="*/ 214657 h 1333251"/>
              <a:gd name="connsiteX82" fmla="*/ 838367 w 1281248"/>
              <a:gd name="connsiteY82" fmla="*/ 191798 h 1333251"/>
              <a:gd name="connsiteX83" fmla="*/ 835509 w 1281248"/>
              <a:gd name="connsiteY83" fmla="*/ 196560 h 1333251"/>
              <a:gd name="connsiteX84" fmla="*/ 843129 w 1281248"/>
              <a:gd name="connsiteY84" fmla="*/ 202275 h 1333251"/>
              <a:gd name="connsiteX85" fmla="*/ 945046 w 1281248"/>
              <a:gd name="connsiteY85" fmla="*/ 268950 h 1333251"/>
              <a:gd name="connsiteX86" fmla="*/ 1034581 w 1281248"/>
              <a:gd name="connsiteY86" fmla="*/ 355628 h 1333251"/>
              <a:gd name="connsiteX87" fmla="*/ 504039 w 1281248"/>
              <a:gd name="connsiteY87" fmla="*/ 1158585 h 1333251"/>
              <a:gd name="connsiteX88" fmla="*/ 169712 w 1281248"/>
              <a:gd name="connsiteY88" fmla="*/ 507075 h 1333251"/>
              <a:gd name="connsiteX89" fmla="*/ 187809 w 1281248"/>
              <a:gd name="connsiteY89" fmla="*/ 875693 h 1333251"/>
              <a:gd name="connsiteX90" fmla="*/ 504039 w 1281248"/>
              <a:gd name="connsiteY90" fmla="*/ 1158585 h 1333251"/>
              <a:gd name="connsiteX91" fmla="*/ 423076 w 1281248"/>
              <a:gd name="connsiteY91" fmla="*/ 212753 h 1333251"/>
              <a:gd name="connsiteX92" fmla="*/ 796456 w 1281248"/>
              <a:gd name="connsiteY92" fmla="*/ 180368 h 1333251"/>
              <a:gd name="connsiteX93" fmla="*/ 423076 w 1281248"/>
              <a:gd name="connsiteY93" fmla="*/ 212753 h 1333251"/>
              <a:gd name="connsiteX94" fmla="*/ 1110781 w 1281248"/>
              <a:gd name="connsiteY94" fmla="*/ 865215 h 1333251"/>
              <a:gd name="connsiteX95" fmla="*/ 1141262 w 1281248"/>
              <a:gd name="connsiteY95" fmla="*/ 603278 h 1333251"/>
              <a:gd name="connsiteX96" fmla="*/ 1110781 w 1281248"/>
              <a:gd name="connsiteY96" fmla="*/ 865215 h 1333251"/>
              <a:gd name="connsiteX97" fmla="*/ 629769 w 1281248"/>
              <a:gd name="connsiteY97" fmla="*/ 1175730 h 1333251"/>
              <a:gd name="connsiteX98" fmla="*/ 753594 w 1281248"/>
              <a:gd name="connsiteY98" fmla="*/ 1165253 h 1333251"/>
              <a:gd name="connsiteX99" fmla="*/ 629769 w 1281248"/>
              <a:gd name="connsiteY99" fmla="*/ 1175730 h 1333251"/>
              <a:gd name="connsiteX100" fmla="*/ 1130784 w 1281248"/>
              <a:gd name="connsiteY100" fmla="*/ 560415 h 1333251"/>
              <a:gd name="connsiteX101" fmla="*/ 1136499 w 1281248"/>
              <a:gd name="connsiteY101" fmla="*/ 557557 h 1333251"/>
              <a:gd name="connsiteX102" fmla="*/ 1114592 w 1281248"/>
              <a:gd name="connsiteY102" fmla="*/ 487073 h 1333251"/>
              <a:gd name="connsiteX103" fmla="*/ 1107924 w 1281248"/>
              <a:gd name="connsiteY103" fmla="*/ 488978 h 1333251"/>
              <a:gd name="connsiteX104" fmla="*/ 1131737 w 1281248"/>
              <a:gd name="connsiteY104" fmla="*/ 560415 h 133325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1281248" h="1333251">
                <a:moveTo>
                  <a:pt x="1166026" y="308955"/>
                </a:moveTo>
                <a:cubicBezTo>
                  <a:pt x="1160312" y="336578"/>
                  <a:pt x="1175551" y="353723"/>
                  <a:pt x="1201269" y="367057"/>
                </a:cubicBezTo>
                <a:cubicBezTo>
                  <a:pt x="1234606" y="384203"/>
                  <a:pt x="1239369" y="390870"/>
                  <a:pt x="1232701" y="428018"/>
                </a:cubicBezTo>
                <a:cubicBezTo>
                  <a:pt x="1226987" y="460403"/>
                  <a:pt x="1234606" y="487073"/>
                  <a:pt x="1257467" y="509932"/>
                </a:cubicBezTo>
                <a:cubicBezTo>
                  <a:pt x="1271754" y="524220"/>
                  <a:pt x="1274612" y="540413"/>
                  <a:pt x="1265087" y="558510"/>
                </a:cubicBezTo>
                <a:cubicBezTo>
                  <a:pt x="1243179" y="601373"/>
                  <a:pt x="1244131" y="643282"/>
                  <a:pt x="1273659" y="683288"/>
                </a:cubicBezTo>
                <a:cubicBezTo>
                  <a:pt x="1285089" y="699480"/>
                  <a:pt x="1283184" y="715673"/>
                  <a:pt x="1270801" y="729960"/>
                </a:cubicBezTo>
                <a:cubicBezTo>
                  <a:pt x="1267944" y="733770"/>
                  <a:pt x="1264134" y="737580"/>
                  <a:pt x="1260324" y="741390"/>
                </a:cubicBezTo>
                <a:cubicBezTo>
                  <a:pt x="1233654" y="768060"/>
                  <a:pt x="1227939" y="797588"/>
                  <a:pt x="1243179" y="832830"/>
                </a:cubicBezTo>
                <a:cubicBezTo>
                  <a:pt x="1256514" y="863310"/>
                  <a:pt x="1255562" y="866168"/>
                  <a:pt x="1229844" y="887123"/>
                </a:cubicBezTo>
                <a:cubicBezTo>
                  <a:pt x="1203174" y="908078"/>
                  <a:pt x="1190792" y="935700"/>
                  <a:pt x="1193649" y="969038"/>
                </a:cubicBezTo>
                <a:cubicBezTo>
                  <a:pt x="1195554" y="988088"/>
                  <a:pt x="1188887" y="999518"/>
                  <a:pt x="1171742" y="1008090"/>
                </a:cubicBezTo>
                <a:cubicBezTo>
                  <a:pt x="1138404" y="1025235"/>
                  <a:pt x="1116496" y="1050000"/>
                  <a:pt x="1116496" y="1090005"/>
                </a:cubicBezTo>
                <a:cubicBezTo>
                  <a:pt x="1116496" y="1096673"/>
                  <a:pt x="1108876" y="1104293"/>
                  <a:pt x="1102209" y="1109055"/>
                </a:cubicBezTo>
                <a:cubicBezTo>
                  <a:pt x="1097446" y="1112865"/>
                  <a:pt x="1088874" y="1114770"/>
                  <a:pt x="1082206" y="1116675"/>
                </a:cubicBezTo>
                <a:cubicBezTo>
                  <a:pt x="1044106" y="1128105"/>
                  <a:pt x="1035534" y="1137630"/>
                  <a:pt x="1035534" y="1176683"/>
                </a:cubicBezTo>
                <a:cubicBezTo>
                  <a:pt x="1035534" y="1194780"/>
                  <a:pt x="1029819" y="1201448"/>
                  <a:pt x="1010769" y="1200495"/>
                </a:cubicBezTo>
                <a:cubicBezTo>
                  <a:pt x="962192" y="1198590"/>
                  <a:pt x="945046" y="1210020"/>
                  <a:pt x="928854" y="1254788"/>
                </a:cubicBezTo>
                <a:cubicBezTo>
                  <a:pt x="920281" y="1278600"/>
                  <a:pt x="913614" y="1282410"/>
                  <a:pt x="888849" y="1277648"/>
                </a:cubicBezTo>
                <a:cubicBezTo>
                  <a:pt x="875514" y="1275743"/>
                  <a:pt x="862179" y="1272885"/>
                  <a:pt x="848844" y="1272885"/>
                </a:cubicBezTo>
                <a:cubicBezTo>
                  <a:pt x="822174" y="1272885"/>
                  <a:pt x="800267" y="1281458"/>
                  <a:pt x="788837" y="1309080"/>
                </a:cubicBezTo>
                <a:cubicBezTo>
                  <a:pt x="781217" y="1327177"/>
                  <a:pt x="767881" y="1330988"/>
                  <a:pt x="750737" y="1322415"/>
                </a:cubicBezTo>
                <a:cubicBezTo>
                  <a:pt x="740259" y="1317652"/>
                  <a:pt x="729781" y="1312890"/>
                  <a:pt x="719304" y="1308127"/>
                </a:cubicBezTo>
                <a:cubicBezTo>
                  <a:pt x="691681" y="1296698"/>
                  <a:pt x="666917" y="1300508"/>
                  <a:pt x="643104" y="1319558"/>
                </a:cubicBezTo>
                <a:cubicBezTo>
                  <a:pt x="621196" y="1337655"/>
                  <a:pt x="611671" y="1338608"/>
                  <a:pt x="591669" y="1317652"/>
                </a:cubicBezTo>
                <a:cubicBezTo>
                  <a:pt x="558331" y="1284315"/>
                  <a:pt x="522137" y="1273838"/>
                  <a:pt x="477369" y="1292888"/>
                </a:cubicBezTo>
                <a:cubicBezTo>
                  <a:pt x="453556" y="1302413"/>
                  <a:pt x="440221" y="1296698"/>
                  <a:pt x="428792" y="1272885"/>
                </a:cubicBezTo>
                <a:cubicBezTo>
                  <a:pt x="411646" y="1237643"/>
                  <a:pt x="384024" y="1223355"/>
                  <a:pt x="345924" y="1225260"/>
                </a:cubicBezTo>
                <a:cubicBezTo>
                  <a:pt x="310681" y="1226213"/>
                  <a:pt x="303062" y="1221450"/>
                  <a:pt x="292584" y="1186208"/>
                </a:cubicBezTo>
                <a:cubicBezTo>
                  <a:pt x="280201" y="1144298"/>
                  <a:pt x="252579" y="1122390"/>
                  <a:pt x="209717" y="1118580"/>
                </a:cubicBezTo>
                <a:cubicBezTo>
                  <a:pt x="186856" y="1116675"/>
                  <a:pt x="175426" y="1106198"/>
                  <a:pt x="175426" y="1083338"/>
                </a:cubicBezTo>
                <a:cubicBezTo>
                  <a:pt x="176379" y="1040475"/>
                  <a:pt x="154471" y="1013805"/>
                  <a:pt x="118276" y="996660"/>
                </a:cubicBezTo>
                <a:cubicBezTo>
                  <a:pt x="99226" y="988088"/>
                  <a:pt x="92559" y="973800"/>
                  <a:pt x="95417" y="952845"/>
                </a:cubicBezTo>
                <a:cubicBezTo>
                  <a:pt x="101131" y="919507"/>
                  <a:pt x="89701" y="892838"/>
                  <a:pt x="61126" y="873788"/>
                </a:cubicBezTo>
                <a:cubicBezTo>
                  <a:pt x="53506" y="869025"/>
                  <a:pt x="46839" y="861405"/>
                  <a:pt x="40171" y="855690"/>
                </a:cubicBezTo>
                <a:cubicBezTo>
                  <a:pt x="28742" y="844260"/>
                  <a:pt x="24931" y="831878"/>
                  <a:pt x="32551" y="816638"/>
                </a:cubicBezTo>
                <a:cubicBezTo>
                  <a:pt x="56364" y="772823"/>
                  <a:pt x="46839" y="733770"/>
                  <a:pt x="15406" y="696623"/>
                </a:cubicBezTo>
                <a:cubicBezTo>
                  <a:pt x="-6501" y="670905"/>
                  <a:pt x="-4596" y="660428"/>
                  <a:pt x="18264" y="635663"/>
                </a:cubicBezTo>
                <a:cubicBezTo>
                  <a:pt x="47792" y="605182"/>
                  <a:pt x="50649" y="583275"/>
                  <a:pt x="31599" y="545175"/>
                </a:cubicBezTo>
                <a:cubicBezTo>
                  <a:pt x="15406" y="513743"/>
                  <a:pt x="16359" y="508980"/>
                  <a:pt x="43981" y="485168"/>
                </a:cubicBezTo>
                <a:cubicBezTo>
                  <a:pt x="71604" y="461355"/>
                  <a:pt x="83034" y="431828"/>
                  <a:pt x="76367" y="395632"/>
                </a:cubicBezTo>
                <a:cubicBezTo>
                  <a:pt x="69699" y="359438"/>
                  <a:pt x="71604" y="357532"/>
                  <a:pt x="103989" y="340388"/>
                </a:cubicBezTo>
                <a:cubicBezTo>
                  <a:pt x="129706" y="328005"/>
                  <a:pt x="140184" y="306098"/>
                  <a:pt x="143042" y="278475"/>
                </a:cubicBezTo>
                <a:cubicBezTo>
                  <a:pt x="148756" y="235613"/>
                  <a:pt x="148756" y="235613"/>
                  <a:pt x="191619" y="227040"/>
                </a:cubicBezTo>
                <a:cubicBezTo>
                  <a:pt x="226862" y="220373"/>
                  <a:pt x="245912" y="198465"/>
                  <a:pt x="255437" y="165128"/>
                </a:cubicBezTo>
                <a:cubicBezTo>
                  <a:pt x="266867" y="125123"/>
                  <a:pt x="265914" y="125123"/>
                  <a:pt x="305919" y="124170"/>
                </a:cubicBezTo>
                <a:cubicBezTo>
                  <a:pt x="339256" y="124170"/>
                  <a:pt x="359259" y="104168"/>
                  <a:pt x="376404" y="78450"/>
                </a:cubicBezTo>
                <a:cubicBezTo>
                  <a:pt x="397359" y="45113"/>
                  <a:pt x="397359" y="45113"/>
                  <a:pt x="436412" y="51780"/>
                </a:cubicBezTo>
                <a:cubicBezTo>
                  <a:pt x="466892" y="57495"/>
                  <a:pt x="491656" y="47970"/>
                  <a:pt x="511659" y="26063"/>
                </a:cubicBezTo>
                <a:cubicBezTo>
                  <a:pt x="530709" y="5107"/>
                  <a:pt x="551664" y="1298"/>
                  <a:pt x="576429" y="14632"/>
                </a:cubicBezTo>
                <a:cubicBezTo>
                  <a:pt x="605004" y="29873"/>
                  <a:pt x="632626" y="27968"/>
                  <a:pt x="658344" y="8918"/>
                </a:cubicBezTo>
                <a:cubicBezTo>
                  <a:pt x="676442" y="-4418"/>
                  <a:pt x="692634" y="-2512"/>
                  <a:pt x="707874" y="12728"/>
                </a:cubicBezTo>
                <a:cubicBezTo>
                  <a:pt x="732639" y="38445"/>
                  <a:pt x="760262" y="41303"/>
                  <a:pt x="791694" y="26063"/>
                </a:cubicBezTo>
                <a:cubicBezTo>
                  <a:pt x="817412" y="13680"/>
                  <a:pt x="825031" y="17490"/>
                  <a:pt x="839319" y="43207"/>
                </a:cubicBezTo>
                <a:cubicBezTo>
                  <a:pt x="855512" y="74640"/>
                  <a:pt x="869799" y="81307"/>
                  <a:pt x="905042" y="76545"/>
                </a:cubicBezTo>
                <a:cubicBezTo>
                  <a:pt x="945999" y="70830"/>
                  <a:pt x="948856" y="72735"/>
                  <a:pt x="961239" y="109882"/>
                </a:cubicBezTo>
                <a:cubicBezTo>
                  <a:pt x="972669" y="145125"/>
                  <a:pt x="998387" y="158460"/>
                  <a:pt x="1032676" y="160365"/>
                </a:cubicBezTo>
                <a:cubicBezTo>
                  <a:pt x="1066014" y="162270"/>
                  <a:pt x="1066967" y="163223"/>
                  <a:pt x="1071729" y="197513"/>
                </a:cubicBezTo>
                <a:cubicBezTo>
                  <a:pt x="1077444" y="235613"/>
                  <a:pt x="1090779" y="248948"/>
                  <a:pt x="1126021" y="254663"/>
                </a:cubicBezTo>
                <a:cubicBezTo>
                  <a:pt x="1162217" y="260378"/>
                  <a:pt x="1166979" y="265140"/>
                  <a:pt x="1164121" y="305145"/>
                </a:cubicBezTo>
                <a:close/>
                <a:moveTo>
                  <a:pt x="648819" y="72735"/>
                </a:moveTo>
                <a:cubicBezTo>
                  <a:pt x="549759" y="76545"/>
                  <a:pt x="473559" y="92738"/>
                  <a:pt x="402121" y="130838"/>
                </a:cubicBezTo>
                <a:cubicBezTo>
                  <a:pt x="195429" y="241328"/>
                  <a:pt x="90654" y="417540"/>
                  <a:pt x="78271" y="648045"/>
                </a:cubicBezTo>
                <a:cubicBezTo>
                  <a:pt x="71604" y="763298"/>
                  <a:pt x="102084" y="872835"/>
                  <a:pt x="163996" y="971895"/>
                </a:cubicBezTo>
                <a:cubicBezTo>
                  <a:pt x="274487" y="1150965"/>
                  <a:pt x="432601" y="1253835"/>
                  <a:pt x="645962" y="1256693"/>
                </a:cubicBezTo>
                <a:cubicBezTo>
                  <a:pt x="847892" y="1259550"/>
                  <a:pt x="1006959" y="1171920"/>
                  <a:pt x="1120306" y="1005232"/>
                </a:cubicBezTo>
                <a:cubicBezTo>
                  <a:pt x="1215556" y="865215"/>
                  <a:pt x="1244131" y="710910"/>
                  <a:pt x="1208889" y="546128"/>
                </a:cubicBezTo>
                <a:cubicBezTo>
                  <a:pt x="1173646" y="382298"/>
                  <a:pt x="1085064" y="252757"/>
                  <a:pt x="943142" y="161318"/>
                </a:cubicBezTo>
                <a:cubicBezTo>
                  <a:pt x="852654" y="103215"/>
                  <a:pt x="752642" y="74640"/>
                  <a:pt x="649771" y="72735"/>
                </a:cubicBezTo>
                <a:close/>
                <a:moveTo>
                  <a:pt x="1194601" y="645188"/>
                </a:moveTo>
                <a:cubicBezTo>
                  <a:pt x="1194601" y="922365"/>
                  <a:pt x="1027914" y="1148108"/>
                  <a:pt x="797409" y="1210973"/>
                </a:cubicBezTo>
                <a:cubicBezTo>
                  <a:pt x="553569" y="1277648"/>
                  <a:pt x="304967" y="1173825"/>
                  <a:pt x="181142" y="953798"/>
                </a:cubicBezTo>
                <a:cubicBezTo>
                  <a:pt x="83987" y="780443"/>
                  <a:pt x="75414" y="601373"/>
                  <a:pt x="155424" y="422303"/>
                </a:cubicBezTo>
                <a:cubicBezTo>
                  <a:pt x="223051" y="272760"/>
                  <a:pt x="337351" y="169890"/>
                  <a:pt x="498324" y="122265"/>
                </a:cubicBezTo>
                <a:cubicBezTo>
                  <a:pt x="586906" y="95595"/>
                  <a:pt x="676442" y="90832"/>
                  <a:pt x="765976" y="112740"/>
                </a:cubicBezTo>
                <a:cubicBezTo>
                  <a:pt x="866942" y="138457"/>
                  <a:pt x="953619" y="190845"/>
                  <a:pt x="1026962" y="265140"/>
                </a:cubicBezTo>
                <a:cubicBezTo>
                  <a:pt x="1138404" y="378488"/>
                  <a:pt x="1190792" y="516600"/>
                  <a:pt x="1194601" y="645188"/>
                </a:cubicBezTo>
                <a:close/>
                <a:moveTo>
                  <a:pt x="1035534" y="354675"/>
                </a:moveTo>
                <a:cubicBezTo>
                  <a:pt x="1059346" y="394680"/>
                  <a:pt x="1082206" y="433732"/>
                  <a:pt x="1106019" y="473738"/>
                </a:cubicBezTo>
                <a:cubicBezTo>
                  <a:pt x="1088874" y="429923"/>
                  <a:pt x="1069824" y="388013"/>
                  <a:pt x="1036487" y="353723"/>
                </a:cubicBezTo>
                <a:cubicBezTo>
                  <a:pt x="1036487" y="351818"/>
                  <a:pt x="1036487" y="348960"/>
                  <a:pt x="1034581" y="348007"/>
                </a:cubicBezTo>
                <a:cubicBezTo>
                  <a:pt x="993624" y="294668"/>
                  <a:pt x="945046" y="249900"/>
                  <a:pt x="886944" y="214657"/>
                </a:cubicBezTo>
                <a:cubicBezTo>
                  <a:pt x="871704" y="205132"/>
                  <a:pt x="854559" y="199418"/>
                  <a:pt x="838367" y="191798"/>
                </a:cubicBezTo>
                <a:cubicBezTo>
                  <a:pt x="838367" y="193703"/>
                  <a:pt x="836462" y="194655"/>
                  <a:pt x="835509" y="196560"/>
                </a:cubicBezTo>
                <a:cubicBezTo>
                  <a:pt x="838367" y="198465"/>
                  <a:pt x="840271" y="200370"/>
                  <a:pt x="843129" y="202275"/>
                </a:cubicBezTo>
                <a:cubicBezTo>
                  <a:pt x="877419" y="224182"/>
                  <a:pt x="913614" y="244185"/>
                  <a:pt x="945046" y="268950"/>
                </a:cubicBezTo>
                <a:cubicBezTo>
                  <a:pt x="977431" y="294668"/>
                  <a:pt x="1005054" y="327053"/>
                  <a:pt x="1034581" y="355628"/>
                </a:cubicBezTo>
                <a:close/>
                <a:moveTo>
                  <a:pt x="504039" y="1158585"/>
                </a:moveTo>
                <a:cubicBezTo>
                  <a:pt x="217337" y="1030950"/>
                  <a:pt x="106846" y="813780"/>
                  <a:pt x="169712" y="507075"/>
                </a:cubicBezTo>
                <a:cubicBezTo>
                  <a:pt x="126849" y="565178"/>
                  <a:pt x="136374" y="762345"/>
                  <a:pt x="187809" y="875693"/>
                </a:cubicBezTo>
                <a:cubicBezTo>
                  <a:pt x="252579" y="1016663"/>
                  <a:pt x="357354" y="1112865"/>
                  <a:pt x="504039" y="1158585"/>
                </a:cubicBezTo>
                <a:close/>
                <a:moveTo>
                  <a:pt x="423076" y="212753"/>
                </a:moveTo>
                <a:cubicBezTo>
                  <a:pt x="541187" y="153698"/>
                  <a:pt x="663106" y="139410"/>
                  <a:pt x="796456" y="180368"/>
                </a:cubicBezTo>
                <a:cubicBezTo>
                  <a:pt x="710731" y="130838"/>
                  <a:pt x="513564" y="146078"/>
                  <a:pt x="423076" y="212753"/>
                </a:cubicBezTo>
                <a:close/>
                <a:moveTo>
                  <a:pt x="1110781" y="865215"/>
                </a:moveTo>
                <a:cubicBezTo>
                  <a:pt x="1147929" y="781395"/>
                  <a:pt x="1154596" y="692813"/>
                  <a:pt x="1141262" y="603278"/>
                </a:cubicBezTo>
                <a:cubicBezTo>
                  <a:pt x="1147929" y="692813"/>
                  <a:pt x="1141262" y="780443"/>
                  <a:pt x="1110781" y="865215"/>
                </a:cubicBezTo>
                <a:close/>
                <a:moveTo>
                  <a:pt x="629769" y="1175730"/>
                </a:moveTo>
                <a:cubicBezTo>
                  <a:pt x="669774" y="1187160"/>
                  <a:pt x="738354" y="1179540"/>
                  <a:pt x="753594" y="1165253"/>
                </a:cubicBezTo>
                <a:cubicBezTo>
                  <a:pt x="711684" y="1169063"/>
                  <a:pt x="670726" y="1172873"/>
                  <a:pt x="629769" y="1175730"/>
                </a:cubicBezTo>
                <a:close/>
                <a:moveTo>
                  <a:pt x="1130784" y="560415"/>
                </a:moveTo>
                <a:lnTo>
                  <a:pt x="1136499" y="557557"/>
                </a:lnTo>
                <a:cubicBezTo>
                  <a:pt x="1128879" y="533745"/>
                  <a:pt x="1121259" y="510885"/>
                  <a:pt x="1114592" y="487073"/>
                </a:cubicBezTo>
                <a:cubicBezTo>
                  <a:pt x="1112687" y="487073"/>
                  <a:pt x="1109829" y="488978"/>
                  <a:pt x="1107924" y="488978"/>
                </a:cubicBezTo>
                <a:cubicBezTo>
                  <a:pt x="1115544" y="512790"/>
                  <a:pt x="1124117" y="536603"/>
                  <a:pt x="1131737" y="560415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2" name="Freeform 31">
            <a:extLst>
              <a:ext uri="{FF2B5EF4-FFF2-40B4-BE49-F238E27FC236}">
                <a16:creationId xmlns:a16="http://schemas.microsoft.com/office/drawing/2014/main" id="{D541D38B-37CC-91A7-3C86-01C8521D5982}"/>
              </a:ext>
            </a:extLst>
          </p:cNvPr>
          <p:cNvSpPr/>
          <p:nvPr/>
        </p:nvSpPr>
        <p:spPr>
          <a:xfrm>
            <a:off x="2740817" y="2558834"/>
            <a:ext cx="1843809" cy="1673756"/>
          </a:xfrm>
          <a:custGeom>
            <a:avLst/>
            <a:gdLst>
              <a:gd name="connsiteX0" fmla="*/ 2304806 w 2306711"/>
              <a:gd name="connsiteY0" fmla="*/ 3810 h 2093965"/>
              <a:gd name="connsiteX1" fmla="*/ 2292424 w 2306711"/>
              <a:gd name="connsiteY1" fmla="*/ 16192 h 2093965"/>
              <a:gd name="connsiteX2" fmla="*/ 2151454 w 2306711"/>
              <a:gd name="connsiteY2" fmla="*/ 96203 h 2093965"/>
              <a:gd name="connsiteX3" fmla="*/ 1788551 w 2306711"/>
              <a:gd name="connsiteY3" fmla="*/ 254317 h 2093965"/>
              <a:gd name="connsiteX4" fmla="*/ 1642819 w 2306711"/>
              <a:gd name="connsiteY4" fmla="*/ 310515 h 2093965"/>
              <a:gd name="connsiteX5" fmla="*/ 1448509 w 2306711"/>
              <a:gd name="connsiteY5" fmla="*/ 412432 h 2093965"/>
              <a:gd name="connsiteX6" fmla="*/ 1393264 w 2306711"/>
              <a:gd name="connsiteY6" fmla="*/ 446722 h 2093965"/>
              <a:gd name="connsiteX7" fmla="*/ 1421839 w 2306711"/>
              <a:gd name="connsiteY7" fmla="*/ 465772 h 2093965"/>
              <a:gd name="connsiteX8" fmla="*/ 1463749 w 2306711"/>
              <a:gd name="connsiteY8" fmla="*/ 518160 h 2093965"/>
              <a:gd name="connsiteX9" fmla="*/ 1590431 w 2306711"/>
              <a:gd name="connsiteY9" fmla="*/ 904875 h 2093965"/>
              <a:gd name="connsiteX10" fmla="*/ 1626626 w 2306711"/>
              <a:gd name="connsiteY10" fmla="*/ 1014413 h 2093965"/>
              <a:gd name="connsiteX11" fmla="*/ 1615196 w 2306711"/>
              <a:gd name="connsiteY11" fmla="*/ 1085850 h 2093965"/>
              <a:gd name="connsiteX12" fmla="*/ 1084654 w 2306711"/>
              <a:gd name="connsiteY12" fmla="*/ 1820228 h 2093965"/>
              <a:gd name="connsiteX13" fmla="*/ 904631 w 2306711"/>
              <a:gd name="connsiteY13" fmla="*/ 2067878 h 2093965"/>
              <a:gd name="connsiteX14" fmla="*/ 827479 w 2306711"/>
              <a:gd name="connsiteY14" fmla="*/ 2081212 h 2093965"/>
              <a:gd name="connsiteX15" fmla="*/ 462671 w 2306711"/>
              <a:gd name="connsiteY15" fmla="*/ 1853565 h 2093965"/>
              <a:gd name="connsiteX16" fmla="*/ 29284 w 2306711"/>
              <a:gd name="connsiteY16" fmla="*/ 1581150 h 2093965"/>
              <a:gd name="connsiteX17" fmla="*/ 13091 w 2306711"/>
              <a:gd name="connsiteY17" fmla="*/ 1500188 h 2093965"/>
              <a:gd name="connsiteX18" fmla="*/ 405521 w 2306711"/>
              <a:gd name="connsiteY18" fmla="*/ 948690 h 2093965"/>
              <a:gd name="connsiteX19" fmla="*/ 618881 w 2306711"/>
              <a:gd name="connsiteY19" fmla="*/ 649605 h 2093965"/>
              <a:gd name="connsiteX20" fmla="*/ 708416 w 2306711"/>
              <a:gd name="connsiteY20" fmla="*/ 524828 h 2093965"/>
              <a:gd name="connsiteX21" fmla="*/ 767471 w 2306711"/>
              <a:gd name="connsiteY21" fmla="*/ 484822 h 2093965"/>
              <a:gd name="connsiteX22" fmla="*/ 1264676 w 2306711"/>
              <a:gd name="connsiteY22" fmla="*/ 380047 h 2093965"/>
              <a:gd name="connsiteX23" fmla="*/ 1301824 w 2306711"/>
              <a:gd name="connsiteY23" fmla="*/ 386715 h 2093965"/>
              <a:gd name="connsiteX24" fmla="*/ 1356116 w 2306711"/>
              <a:gd name="connsiteY24" fmla="*/ 419100 h 2093965"/>
              <a:gd name="connsiteX25" fmla="*/ 1365641 w 2306711"/>
              <a:gd name="connsiteY25" fmla="*/ 401003 h 2093965"/>
              <a:gd name="connsiteX26" fmla="*/ 1394216 w 2306711"/>
              <a:gd name="connsiteY26" fmla="*/ 265747 h 2093965"/>
              <a:gd name="connsiteX27" fmla="*/ 1443746 w 2306711"/>
              <a:gd name="connsiteY27" fmla="*/ 9525 h 2093965"/>
              <a:gd name="connsiteX28" fmla="*/ 1443746 w 2306711"/>
              <a:gd name="connsiteY28" fmla="*/ 0 h 2093965"/>
              <a:gd name="connsiteX29" fmla="*/ 1477084 w 2306711"/>
              <a:gd name="connsiteY29" fmla="*/ 0 h 2093965"/>
              <a:gd name="connsiteX30" fmla="*/ 1477084 w 2306711"/>
              <a:gd name="connsiteY30" fmla="*/ 14288 h 2093965"/>
              <a:gd name="connsiteX31" fmla="*/ 1457081 w 2306711"/>
              <a:gd name="connsiteY31" fmla="*/ 117157 h 2093965"/>
              <a:gd name="connsiteX32" fmla="*/ 1447556 w 2306711"/>
              <a:gd name="connsiteY32" fmla="*/ 167640 h 2093965"/>
              <a:gd name="connsiteX33" fmla="*/ 1458034 w 2306711"/>
              <a:gd name="connsiteY33" fmla="*/ 157163 h 2093965"/>
              <a:gd name="connsiteX34" fmla="*/ 1558999 w 2306711"/>
              <a:gd name="connsiteY34" fmla="*/ 29528 h 2093965"/>
              <a:gd name="connsiteX35" fmla="*/ 1587574 w 2306711"/>
              <a:gd name="connsiteY35" fmla="*/ 1905 h 2093965"/>
              <a:gd name="connsiteX36" fmla="*/ 1640914 w 2306711"/>
              <a:gd name="connsiteY36" fmla="*/ 1905 h 2093965"/>
              <a:gd name="connsiteX37" fmla="*/ 1630436 w 2306711"/>
              <a:gd name="connsiteY37" fmla="*/ 12382 h 2093965"/>
              <a:gd name="connsiteX38" fmla="*/ 1549474 w 2306711"/>
              <a:gd name="connsiteY38" fmla="*/ 92392 h 2093965"/>
              <a:gd name="connsiteX39" fmla="*/ 1427554 w 2306711"/>
              <a:gd name="connsiteY39" fmla="*/ 308610 h 2093965"/>
              <a:gd name="connsiteX40" fmla="*/ 1405646 w 2306711"/>
              <a:gd name="connsiteY40" fmla="*/ 395288 h 2093965"/>
              <a:gd name="connsiteX41" fmla="*/ 1458986 w 2306711"/>
              <a:gd name="connsiteY41" fmla="*/ 364807 h 2093965"/>
              <a:gd name="connsiteX42" fmla="*/ 1679014 w 2306711"/>
              <a:gd name="connsiteY42" fmla="*/ 260985 h 2093965"/>
              <a:gd name="connsiteX43" fmla="*/ 1819031 w 2306711"/>
              <a:gd name="connsiteY43" fmla="*/ 202882 h 2093965"/>
              <a:gd name="connsiteX44" fmla="*/ 2086684 w 2306711"/>
              <a:gd name="connsiteY44" fmla="*/ 84772 h 2093965"/>
              <a:gd name="connsiteX45" fmla="*/ 2253371 w 2306711"/>
              <a:gd name="connsiteY45" fmla="*/ 1905 h 2093965"/>
              <a:gd name="connsiteX46" fmla="*/ 2306711 w 2306711"/>
              <a:gd name="connsiteY46" fmla="*/ 1905 h 2093965"/>
              <a:gd name="connsiteX47" fmla="*/ 1261819 w 2306711"/>
              <a:gd name="connsiteY47" fmla="*/ 520065 h 2093965"/>
              <a:gd name="connsiteX48" fmla="*/ 1259914 w 2306711"/>
              <a:gd name="connsiteY48" fmla="*/ 520065 h 2093965"/>
              <a:gd name="connsiteX49" fmla="*/ 1163711 w 2306711"/>
              <a:gd name="connsiteY49" fmla="*/ 583882 h 2093965"/>
              <a:gd name="connsiteX50" fmla="*/ 1206574 w 2306711"/>
              <a:gd name="connsiteY50" fmla="*/ 686753 h 2093965"/>
              <a:gd name="connsiteX51" fmla="*/ 1304681 w 2306711"/>
              <a:gd name="connsiteY51" fmla="*/ 681990 h 2093965"/>
              <a:gd name="connsiteX52" fmla="*/ 1335161 w 2306711"/>
              <a:gd name="connsiteY52" fmla="*/ 604838 h 2093965"/>
              <a:gd name="connsiteX53" fmla="*/ 1318016 w 2306711"/>
              <a:gd name="connsiteY53" fmla="*/ 566738 h 2093965"/>
              <a:gd name="connsiteX54" fmla="*/ 1289441 w 2306711"/>
              <a:gd name="connsiteY54" fmla="*/ 601980 h 2093965"/>
              <a:gd name="connsiteX55" fmla="*/ 1249436 w 2306711"/>
              <a:gd name="connsiteY55" fmla="*/ 609600 h 2093965"/>
              <a:gd name="connsiteX56" fmla="*/ 1237054 w 2306711"/>
              <a:gd name="connsiteY56" fmla="*/ 571500 h 2093965"/>
              <a:gd name="connsiteX57" fmla="*/ 1260866 w 2306711"/>
              <a:gd name="connsiteY57" fmla="*/ 519113 h 209396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2306711" h="2093965">
                <a:moveTo>
                  <a:pt x="2304806" y="3810"/>
                </a:moveTo>
                <a:cubicBezTo>
                  <a:pt x="2300996" y="8572"/>
                  <a:pt x="2297186" y="13335"/>
                  <a:pt x="2292424" y="16192"/>
                </a:cubicBezTo>
                <a:cubicBezTo>
                  <a:pt x="2249561" y="50482"/>
                  <a:pt x="2201936" y="77153"/>
                  <a:pt x="2151454" y="96203"/>
                </a:cubicBezTo>
                <a:cubicBezTo>
                  <a:pt x="2028581" y="143828"/>
                  <a:pt x="1907614" y="197167"/>
                  <a:pt x="1788551" y="254317"/>
                </a:cubicBezTo>
                <a:cubicBezTo>
                  <a:pt x="1741879" y="277178"/>
                  <a:pt x="1691396" y="292417"/>
                  <a:pt x="1642819" y="310515"/>
                </a:cubicBezTo>
                <a:cubicBezTo>
                  <a:pt x="1574239" y="337185"/>
                  <a:pt x="1510421" y="374332"/>
                  <a:pt x="1448509" y="412432"/>
                </a:cubicBezTo>
                <a:cubicBezTo>
                  <a:pt x="1431364" y="422910"/>
                  <a:pt x="1414219" y="434340"/>
                  <a:pt x="1393264" y="446722"/>
                </a:cubicBezTo>
                <a:cubicBezTo>
                  <a:pt x="1404694" y="454342"/>
                  <a:pt x="1412314" y="461010"/>
                  <a:pt x="1421839" y="465772"/>
                </a:cubicBezTo>
                <a:cubicBezTo>
                  <a:pt x="1444699" y="476250"/>
                  <a:pt x="1456129" y="494347"/>
                  <a:pt x="1463749" y="518160"/>
                </a:cubicBezTo>
                <a:cubicBezTo>
                  <a:pt x="1505659" y="647700"/>
                  <a:pt x="1547569" y="776288"/>
                  <a:pt x="1590431" y="904875"/>
                </a:cubicBezTo>
                <a:cubicBezTo>
                  <a:pt x="1602814" y="942022"/>
                  <a:pt x="1614244" y="978217"/>
                  <a:pt x="1626626" y="1014413"/>
                </a:cubicBezTo>
                <a:cubicBezTo>
                  <a:pt x="1636151" y="1041082"/>
                  <a:pt x="1631389" y="1062990"/>
                  <a:pt x="1615196" y="1085850"/>
                </a:cubicBezTo>
                <a:cubicBezTo>
                  <a:pt x="1438031" y="1330642"/>
                  <a:pt x="1261819" y="1575435"/>
                  <a:pt x="1084654" y="1820228"/>
                </a:cubicBezTo>
                <a:cubicBezTo>
                  <a:pt x="1024646" y="1903095"/>
                  <a:pt x="965591" y="1985010"/>
                  <a:pt x="904631" y="2067878"/>
                </a:cubicBezTo>
                <a:cubicBezTo>
                  <a:pt x="882724" y="2098358"/>
                  <a:pt x="860816" y="2101215"/>
                  <a:pt x="827479" y="2081212"/>
                </a:cubicBezTo>
                <a:cubicBezTo>
                  <a:pt x="705559" y="2005013"/>
                  <a:pt x="584591" y="1929765"/>
                  <a:pt x="462671" y="1853565"/>
                </a:cubicBezTo>
                <a:cubicBezTo>
                  <a:pt x="317891" y="1763078"/>
                  <a:pt x="173111" y="1671638"/>
                  <a:pt x="29284" y="1581150"/>
                </a:cubicBezTo>
                <a:cubicBezTo>
                  <a:pt x="-3101" y="1561148"/>
                  <a:pt x="-8816" y="1531620"/>
                  <a:pt x="13091" y="1500188"/>
                </a:cubicBezTo>
                <a:cubicBezTo>
                  <a:pt x="143584" y="1316355"/>
                  <a:pt x="274076" y="1132523"/>
                  <a:pt x="405521" y="948690"/>
                </a:cubicBezTo>
                <a:cubicBezTo>
                  <a:pt x="476006" y="848678"/>
                  <a:pt x="547444" y="749617"/>
                  <a:pt x="618881" y="649605"/>
                </a:cubicBezTo>
                <a:cubicBezTo>
                  <a:pt x="648409" y="607695"/>
                  <a:pt x="678889" y="566738"/>
                  <a:pt x="708416" y="524828"/>
                </a:cubicBezTo>
                <a:cubicBezTo>
                  <a:pt x="723656" y="503872"/>
                  <a:pt x="741754" y="490538"/>
                  <a:pt x="767471" y="484822"/>
                </a:cubicBezTo>
                <a:cubicBezTo>
                  <a:pt x="933206" y="450532"/>
                  <a:pt x="1098941" y="415290"/>
                  <a:pt x="1264676" y="380047"/>
                </a:cubicBezTo>
                <a:cubicBezTo>
                  <a:pt x="1278011" y="377190"/>
                  <a:pt x="1290394" y="380047"/>
                  <a:pt x="1301824" y="386715"/>
                </a:cubicBezTo>
                <a:cubicBezTo>
                  <a:pt x="1318969" y="397192"/>
                  <a:pt x="1336114" y="407670"/>
                  <a:pt x="1356116" y="419100"/>
                </a:cubicBezTo>
                <a:cubicBezTo>
                  <a:pt x="1358974" y="413385"/>
                  <a:pt x="1363736" y="407670"/>
                  <a:pt x="1365641" y="401003"/>
                </a:cubicBezTo>
                <a:cubicBezTo>
                  <a:pt x="1376119" y="356235"/>
                  <a:pt x="1385644" y="311467"/>
                  <a:pt x="1394216" y="265747"/>
                </a:cubicBezTo>
                <a:cubicBezTo>
                  <a:pt x="1411361" y="180975"/>
                  <a:pt x="1427554" y="95250"/>
                  <a:pt x="1443746" y="9525"/>
                </a:cubicBezTo>
                <a:cubicBezTo>
                  <a:pt x="1443746" y="6667"/>
                  <a:pt x="1443746" y="2857"/>
                  <a:pt x="1443746" y="0"/>
                </a:cubicBezTo>
                <a:cubicBezTo>
                  <a:pt x="1455176" y="0"/>
                  <a:pt x="1465654" y="0"/>
                  <a:pt x="1477084" y="0"/>
                </a:cubicBezTo>
                <a:cubicBezTo>
                  <a:pt x="1477084" y="4763"/>
                  <a:pt x="1477084" y="9525"/>
                  <a:pt x="1477084" y="14288"/>
                </a:cubicBezTo>
                <a:cubicBezTo>
                  <a:pt x="1470416" y="48578"/>
                  <a:pt x="1463749" y="82867"/>
                  <a:pt x="1457081" y="117157"/>
                </a:cubicBezTo>
                <a:cubicBezTo>
                  <a:pt x="1454224" y="134303"/>
                  <a:pt x="1450414" y="150495"/>
                  <a:pt x="1447556" y="167640"/>
                </a:cubicBezTo>
                <a:cubicBezTo>
                  <a:pt x="1453271" y="164782"/>
                  <a:pt x="1455176" y="160972"/>
                  <a:pt x="1458034" y="157163"/>
                </a:cubicBezTo>
                <a:cubicBezTo>
                  <a:pt x="1486609" y="110490"/>
                  <a:pt x="1518994" y="67628"/>
                  <a:pt x="1558999" y="29528"/>
                </a:cubicBezTo>
                <a:cubicBezTo>
                  <a:pt x="1568524" y="20003"/>
                  <a:pt x="1578049" y="11430"/>
                  <a:pt x="1587574" y="1905"/>
                </a:cubicBezTo>
                <a:cubicBezTo>
                  <a:pt x="1605671" y="1905"/>
                  <a:pt x="1622816" y="1905"/>
                  <a:pt x="1640914" y="1905"/>
                </a:cubicBezTo>
                <a:cubicBezTo>
                  <a:pt x="1637104" y="5715"/>
                  <a:pt x="1634246" y="9525"/>
                  <a:pt x="1630436" y="12382"/>
                </a:cubicBezTo>
                <a:cubicBezTo>
                  <a:pt x="1602814" y="39053"/>
                  <a:pt x="1574239" y="64770"/>
                  <a:pt x="1549474" y="92392"/>
                </a:cubicBezTo>
                <a:cubicBezTo>
                  <a:pt x="1492324" y="155257"/>
                  <a:pt x="1457081" y="230505"/>
                  <a:pt x="1427554" y="308610"/>
                </a:cubicBezTo>
                <a:cubicBezTo>
                  <a:pt x="1417076" y="335280"/>
                  <a:pt x="1413266" y="363855"/>
                  <a:pt x="1405646" y="395288"/>
                </a:cubicBezTo>
                <a:cubicBezTo>
                  <a:pt x="1425649" y="383857"/>
                  <a:pt x="1442794" y="374332"/>
                  <a:pt x="1458986" y="364807"/>
                </a:cubicBezTo>
                <a:cubicBezTo>
                  <a:pt x="1529471" y="323850"/>
                  <a:pt x="1601861" y="287655"/>
                  <a:pt x="1679014" y="260985"/>
                </a:cubicBezTo>
                <a:cubicBezTo>
                  <a:pt x="1726639" y="244792"/>
                  <a:pt x="1773311" y="222885"/>
                  <a:pt x="1819031" y="202882"/>
                </a:cubicBezTo>
                <a:cubicBezTo>
                  <a:pt x="1908566" y="163830"/>
                  <a:pt x="1997149" y="122872"/>
                  <a:pt x="2086684" y="84772"/>
                </a:cubicBezTo>
                <a:cubicBezTo>
                  <a:pt x="2143834" y="60007"/>
                  <a:pt x="2201936" y="38100"/>
                  <a:pt x="2253371" y="1905"/>
                </a:cubicBezTo>
                <a:cubicBezTo>
                  <a:pt x="2271469" y="1905"/>
                  <a:pt x="2288614" y="1905"/>
                  <a:pt x="2306711" y="1905"/>
                </a:cubicBezTo>
                <a:close/>
                <a:moveTo>
                  <a:pt x="1261819" y="520065"/>
                </a:moveTo>
                <a:cubicBezTo>
                  <a:pt x="1261819" y="520065"/>
                  <a:pt x="1261819" y="520065"/>
                  <a:pt x="1259914" y="520065"/>
                </a:cubicBezTo>
                <a:cubicBezTo>
                  <a:pt x="1216099" y="516255"/>
                  <a:pt x="1176094" y="542925"/>
                  <a:pt x="1163711" y="583882"/>
                </a:cubicBezTo>
                <a:cubicBezTo>
                  <a:pt x="1151329" y="623888"/>
                  <a:pt x="1168474" y="666750"/>
                  <a:pt x="1206574" y="686753"/>
                </a:cubicBezTo>
                <a:cubicBezTo>
                  <a:pt x="1239911" y="703897"/>
                  <a:pt x="1273249" y="702945"/>
                  <a:pt x="1304681" y="681990"/>
                </a:cubicBezTo>
                <a:cubicBezTo>
                  <a:pt x="1332304" y="663892"/>
                  <a:pt x="1338971" y="636270"/>
                  <a:pt x="1335161" y="604838"/>
                </a:cubicBezTo>
                <a:cubicBezTo>
                  <a:pt x="1333256" y="590550"/>
                  <a:pt x="1329446" y="577215"/>
                  <a:pt x="1318016" y="566738"/>
                </a:cubicBezTo>
                <a:cubicBezTo>
                  <a:pt x="1307539" y="579120"/>
                  <a:pt x="1299919" y="591503"/>
                  <a:pt x="1289441" y="601980"/>
                </a:cubicBezTo>
                <a:cubicBezTo>
                  <a:pt x="1278011" y="614363"/>
                  <a:pt x="1260866" y="616267"/>
                  <a:pt x="1249436" y="609600"/>
                </a:cubicBezTo>
                <a:cubicBezTo>
                  <a:pt x="1237054" y="602932"/>
                  <a:pt x="1231339" y="589597"/>
                  <a:pt x="1237054" y="571500"/>
                </a:cubicBezTo>
                <a:cubicBezTo>
                  <a:pt x="1242769" y="553403"/>
                  <a:pt x="1252294" y="537210"/>
                  <a:pt x="1260866" y="519113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3" name="Freeform 32">
            <a:extLst>
              <a:ext uri="{FF2B5EF4-FFF2-40B4-BE49-F238E27FC236}">
                <a16:creationId xmlns:a16="http://schemas.microsoft.com/office/drawing/2014/main" id="{969BDB00-D85F-87F1-6461-BA996FBBCDEE}"/>
              </a:ext>
            </a:extLst>
          </p:cNvPr>
          <p:cNvSpPr/>
          <p:nvPr/>
        </p:nvSpPr>
        <p:spPr>
          <a:xfrm>
            <a:off x="5045180" y="2330682"/>
            <a:ext cx="1765138" cy="1803335"/>
          </a:xfrm>
          <a:custGeom>
            <a:avLst/>
            <a:gdLst>
              <a:gd name="connsiteX0" fmla="*/ 1219356 w 1765138"/>
              <a:gd name="connsiteY0" fmla="*/ 385052 h 1803335"/>
              <a:gd name="connsiteX1" fmla="*/ 1238406 w 1765138"/>
              <a:gd name="connsiteY1" fmla="*/ 375527 h 1803335"/>
              <a:gd name="connsiteX2" fmla="*/ 1549874 w 1765138"/>
              <a:gd name="connsiteY2" fmla="*/ 280277 h 1803335"/>
              <a:gd name="connsiteX3" fmla="*/ 1741326 w 1765138"/>
              <a:gd name="connsiteY3" fmla="*/ 305994 h 1803335"/>
              <a:gd name="connsiteX4" fmla="*/ 1765138 w 1765138"/>
              <a:gd name="connsiteY4" fmla="*/ 317424 h 1803335"/>
              <a:gd name="connsiteX5" fmla="*/ 1742279 w 1765138"/>
              <a:gd name="connsiteY5" fmla="*/ 347904 h 1803335"/>
              <a:gd name="connsiteX6" fmla="*/ 1674651 w 1765138"/>
              <a:gd name="connsiteY6" fmla="*/ 325997 h 1803335"/>
              <a:gd name="connsiteX7" fmla="*/ 1434621 w 1765138"/>
              <a:gd name="connsiteY7" fmla="*/ 334569 h 1803335"/>
              <a:gd name="connsiteX8" fmla="*/ 1252693 w 1765138"/>
              <a:gd name="connsiteY8" fmla="*/ 404102 h 1803335"/>
              <a:gd name="connsiteX9" fmla="*/ 1231739 w 1765138"/>
              <a:gd name="connsiteY9" fmla="*/ 424104 h 1803335"/>
              <a:gd name="connsiteX10" fmla="*/ 1210783 w 1765138"/>
              <a:gd name="connsiteY10" fmla="*/ 447917 h 1803335"/>
              <a:gd name="connsiteX11" fmla="*/ 1290793 w 1765138"/>
              <a:gd name="connsiteY11" fmla="*/ 791769 h 1803335"/>
              <a:gd name="connsiteX12" fmla="*/ 1306986 w 1765138"/>
              <a:gd name="connsiteY12" fmla="*/ 861302 h 1803335"/>
              <a:gd name="connsiteX13" fmla="*/ 1290793 w 1765138"/>
              <a:gd name="connsiteY13" fmla="*/ 933692 h 1803335"/>
              <a:gd name="connsiteX14" fmla="*/ 1144108 w 1765138"/>
              <a:gd name="connsiteY14" fmla="*/ 1121334 h 1803335"/>
              <a:gd name="connsiteX15" fmla="*/ 654523 w 1765138"/>
              <a:gd name="connsiteY15" fmla="*/ 1746174 h 1803335"/>
              <a:gd name="connsiteX16" fmla="*/ 633568 w 1765138"/>
              <a:gd name="connsiteY16" fmla="*/ 1773797 h 1803335"/>
              <a:gd name="connsiteX17" fmla="*/ 525936 w 1765138"/>
              <a:gd name="connsiteY17" fmla="*/ 1782369 h 1803335"/>
              <a:gd name="connsiteX18" fmla="*/ 217326 w 1765138"/>
              <a:gd name="connsiteY18" fmla="*/ 1501382 h 1803335"/>
              <a:gd name="connsiteX19" fmla="*/ 31589 w 1765138"/>
              <a:gd name="connsiteY19" fmla="*/ 1334694 h 1803335"/>
              <a:gd name="connsiteX20" fmla="*/ 21111 w 1765138"/>
              <a:gd name="connsiteY20" fmla="*/ 1227062 h 1803335"/>
              <a:gd name="connsiteX21" fmla="*/ 575466 w 1765138"/>
              <a:gd name="connsiteY21" fmla="*/ 504114 h 1803335"/>
              <a:gd name="connsiteX22" fmla="*/ 634521 w 1765138"/>
              <a:gd name="connsiteY22" fmla="*/ 426009 h 1803335"/>
              <a:gd name="connsiteX23" fmla="*/ 720246 w 1765138"/>
              <a:gd name="connsiteY23" fmla="*/ 387909 h 1803335"/>
              <a:gd name="connsiteX24" fmla="*/ 1002186 w 1765138"/>
              <a:gd name="connsiteY24" fmla="*/ 404102 h 1803335"/>
              <a:gd name="connsiteX25" fmla="*/ 1141251 w 1765138"/>
              <a:gd name="connsiteY25" fmla="*/ 412674 h 1803335"/>
              <a:gd name="connsiteX26" fmla="*/ 1153633 w 1765138"/>
              <a:gd name="connsiteY26" fmla="*/ 412674 h 1803335"/>
              <a:gd name="connsiteX27" fmla="*/ 1161254 w 1765138"/>
              <a:gd name="connsiteY27" fmla="*/ 387909 h 1803335"/>
              <a:gd name="connsiteX28" fmla="*/ 1175541 w 1765138"/>
              <a:gd name="connsiteY28" fmla="*/ 370764 h 1803335"/>
              <a:gd name="connsiteX29" fmla="*/ 1196496 w 1765138"/>
              <a:gd name="connsiteY29" fmla="*/ 343142 h 1803335"/>
              <a:gd name="connsiteX30" fmla="*/ 1219356 w 1765138"/>
              <a:gd name="connsiteY30" fmla="*/ 182169 h 1803335"/>
              <a:gd name="connsiteX31" fmla="*/ 1236501 w 1765138"/>
              <a:gd name="connsiteY31" fmla="*/ 84062 h 1803335"/>
              <a:gd name="connsiteX32" fmla="*/ 1267933 w 1765138"/>
              <a:gd name="connsiteY32" fmla="*/ 30722 h 1803335"/>
              <a:gd name="connsiteX33" fmla="*/ 1348896 w 1765138"/>
              <a:gd name="connsiteY33" fmla="*/ 3099 h 1803335"/>
              <a:gd name="connsiteX34" fmla="*/ 1403189 w 1765138"/>
              <a:gd name="connsiteY34" fmla="*/ 72632 h 1803335"/>
              <a:gd name="connsiteX35" fmla="*/ 1367946 w 1765138"/>
              <a:gd name="connsiteY35" fmla="*/ 224079 h 1803335"/>
              <a:gd name="connsiteX36" fmla="*/ 1258408 w 1765138"/>
              <a:gd name="connsiteY36" fmla="*/ 343142 h 1803335"/>
              <a:gd name="connsiteX37" fmla="*/ 1225071 w 1765138"/>
              <a:gd name="connsiteY37" fmla="*/ 373622 h 1803335"/>
              <a:gd name="connsiteX38" fmla="*/ 1216499 w 1765138"/>
              <a:gd name="connsiteY38" fmla="*/ 383147 h 1803335"/>
              <a:gd name="connsiteX39" fmla="*/ 1218404 w 1765138"/>
              <a:gd name="connsiteY39" fmla="*/ 386004 h 1803335"/>
              <a:gd name="connsiteX40" fmla="*/ 1228881 w 1765138"/>
              <a:gd name="connsiteY40" fmla="*/ 330759 h 1803335"/>
              <a:gd name="connsiteX41" fmla="*/ 1303176 w 1765138"/>
              <a:gd name="connsiteY41" fmla="*/ 254559 h 1803335"/>
              <a:gd name="connsiteX42" fmla="*/ 1354611 w 1765138"/>
              <a:gd name="connsiteY42" fmla="*/ 182169 h 1803335"/>
              <a:gd name="connsiteX43" fmla="*/ 1377471 w 1765138"/>
              <a:gd name="connsiteY43" fmla="*/ 75489 h 1803335"/>
              <a:gd name="connsiteX44" fmla="*/ 1301271 w 1765138"/>
              <a:gd name="connsiteY44" fmla="*/ 42152 h 1803335"/>
              <a:gd name="connsiteX45" fmla="*/ 1273649 w 1765138"/>
              <a:gd name="connsiteY45" fmla="*/ 70727 h 1803335"/>
              <a:gd name="connsiteX46" fmla="*/ 1246979 w 1765138"/>
              <a:gd name="connsiteY46" fmla="*/ 151689 h 1803335"/>
              <a:gd name="connsiteX47" fmla="*/ 1229833 w 1765138"/>
              <a:gd name="connsiteY47" fmla="*/ 329807 h 1803335"/>
              <a:gd name="connsiteX48" fmla="*/ 1049811 w 1765138"/>
              <a:gd name="connsiteY48" fmla="*/ 527927 h 1803335"/>
              <a:gd name="connsiteX49" fmla="*/ 970754 w 1765138"/>
              <a:gd name="connsiteY49" fmla="*/ 569837 h 1803335"/>
              <a:gd name="connsiteX50" fmla="*/ 993614 w 1765138"/>
              <a:gd name="connsiteY50" fmla="*/ 655562 h 1803335"/>
              <a:gd name="connsiteX51" fmla="*/ 1082196 w 1765138"/>
              <a:gd name="connsiteY51" fmla="*/ 653657 h 1803335"/>
              <a:gd name="connsiteX52" fmla="*/ 1103151 w 1765138"/>
              <a:gd name="connsiteY52" fmla="*/ 566979 h 1803335"/>
              <a:gd name="connsiteX53" fmla="*/ 1053621 w 1765138"/>
              <a:gd name="connsiteY53" fmla="*/ 580314 h 1803335"/>
              <a:gd name="connsiteX54" fmla="*/ 1050764 w 1765138"/>
              <a:gd name="connsiteY54" fmla="*/ 526974 h 180333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</a:cxnLst>
            <a:rect l="l" t="t" r="r" b="b"/>
            <a:pathLst>
              <a:path w="1765138" h="1803335">
                <a:moveTo>
                  <a:pt x="1219356" y="385052"/>
                </a:moveTo>
                <a:cubicBezTo>
                  <a:pt x="1226024" y="382194"/>
                  <a:pt x="1232691" y="378384"/>
                  <a:pt x="1238406" y="375527"/>
                </a:cubicBezTo>
                <a:cubicBezTo>
                  <a:pt x="1336514" y="324092"/>
                  <a:pt x="1439384" y="289802"/>
                  <a:pt x="1549874" y="280277"/>
                </a:cubicBezTo>
                <a:cubicBezTo>
                  <a:pt x="1615596" y="274562"/>
                  <a:pt x="1680366" y="282182"/>
                  <a:pt x="1741326" y="305994"/>
                </a:cubicBezTo>
                <a:cubicBezTo>
                  <a:pt x="1749899" y="308852"/>
                  <a:pt x="1757518" y="313614"/>
                  <a:pt x="1765138" y="317424"/>
                </a:cubicBezTo>
                <a:cubicBezTo>
                  <a:pt x="1756566" y="328854"/>
                  <a:pt x="1748946" y="338379"/>
                  <a:pt x="1742279" y="347904"/>
                </a:cubicBezTo>
                <a:cubicBezTo>
                  <a:pt x="1719418" y="340284"/>
                  <a:pt x="1697511" y="331712"/>
                  <a:pt x="1674651" y="325997"/>
                </a:cubicBezTo>
                <a:cubicBezTo>
                  <a:pt x="1593688" y="306947"/>
                  <a:pt x="1513679" y="314567"/>
                  <a:pt x="1434621" y="334569"/>
                </a:cubicBezTo>
                <a:cubicBezTo>
                  <a:pt x="1371756" y="350762"/>
                  <a:pt x="1310796" y="375527"/>
                  <a:pt x="1252693" y="404102"/>
                </a:cubicBezTo>
                <a:cubicBezTo>
                  <a:pt x="1244121" y="408864"/>
                  <a:pt x="1235549" y="412674"/>
                  <a:pt x="1231739" y="424104"/>
                </a:cubicBezTo>
                <a:cubicBezTo>
                  <a:pt x="1228881" y="432677"/>
                  <a:pt x="1219356" y="439344"/>
                  <a:pt x="1210783" y="447917"/>
                </a:cubicBezTo>
                <a:cubicBezTo>
                  <a:pt x="1237454" y="561264"/>
                  <a:pt x="1264124" y="676517"/>
                  <a:pt x="1290793" y="791769"/>
                </a:cubicBezTo>
                <a:cubicBezTo>
                  <a:pt x="1296508" y="814629"/>
                  <a:pt x="1301271" y="837489"/>
                  <a:pt x="1306986" y="861302"/>
                </a:cubicBezTo>
                <a:cubicBezTo>
                  <a:pt x="1312701" y="887972"/>
                  <a:pt x="1306986" y="911784"/>
                  <a:pt x="1290793" y="933692"/>
                </a:cubicBezTo>
                <a:cubicBezTo>
                  <a:pt x="1241264" y="996557"/>
                  <a:pt x="1192686" y="1059422"/>
                  <a:pt x="1144108" y="1121334"/>
                </a:cubicBezTo>
                <a:cubicBezTo>
                  <a:pt x="981231" y="1329932"/>
                  <a:pt x="817401" y="1537577"/>
                  <a:pt x="654523" y="1746174"/>
                </a:cubicBezTo>
                <a:cubicBezTo>
                  <a:pt x="646904" y="1755699"/>
                  <a:pt x="640236" y="1765224"/>
                  <a:pt x="633568" y="1773797"/>
                </a:cubicBezTo>
                <a:cubicBezTo>
                  <a:pt x="604041" y="1809039"/>
                  <a:pt x="559273" y="1813802"/>
                  <a:pt x="525936" y="1782369"/>
                </a:cubicBezTo>
                <a:cubicBezTo>
                  <a:pt x="423066" y="1689024"/>
                  <a:pt x="320196" y="1594727"/>
                  <a:pt x="217326" y="1501382"/>
                </a:cubicBezTo>
                <a:cubicBezTo>
                  <a:pt x="155414" y="1445184"/>
                  <a:pt x="93501" y="1389939"/>
                  <a:pt x="31589" y="1334694"/>
                </a:cubicBezTo>
                <a:cubicBezTo>
                  <a:pt x="-6511" y="1300404"/>
                  <a:pt x="-10321" y="1268019"/>
                  <a:pt x="21111" y="1227062"/>
                </a:cubicBezTo>
                <a:cubicBezTo>
                  <a:pt x="205896" y="986079"/>
                  <a:pt x="390681" y="745097"/>
                  <a:pt x="575466" y="504114"/>
                </a:cubicBezTo>
                <a:cubicBezTo>
                  <a:pt x="595468" y="478397"/>
                  <a:pt x="615471" y="452679"/>
                  <a:pt x="634521" y="426009"/>
                </a:cubicBezTo>
                <a:cubicBezTo>
                  <a:pt x="655476" y="396482"/>
                  <a:pt x="684051" y="386004"/>
                  <a:pt x="720246" y="387909"/>
                </a:cubicBezTo>
                <a:cubicBezTo>
                  <a:pt x="813591" y="393624"/>
                  <a:pt x="907889" y="398387"/>
                  <a:pt x="1002186" y="404102"/>
                </a:cubicBezTo>
                <a:cubicBezTo>
                  <a:pt x="1048858" y="406959"/>
                  <a:pt x="1095531" y="409817"/>
                  <a:pt x="1141251" y="412674"/>
                </a:cubicBezTo>
                <a:cubicBezTo>
                  <a:pt x="1145061" y="412674"/>
                  <a:pt x="1149824" y="412674"/>
                  <a:pt x="1153633" y="412674"/>
                </a:cubicBezTo>
                <a:cubicBezTo>
                  <a:pt x="1156491" y="404102"/>
                  <a:pt x="1157443" y="395529"/>
                  <a:pt x="1161254" y="387909"/>
                </a:cubicBezTo>
                <a:cubicBezTo>
                  <a:pt x="1165064" y="381242"/>
                  <a:pt x="1169826" y="371717"/>
                  <a:pt x="1175541" y="370764"/>
                </a:cubicBezTo>
                <a:cubicBezTo>
                  <a:pt x="1191733" y="366954"/>
                  <a:pt x="1192686" y="354572"/>
                  <a:pt x="1196496" y="343142"/>
                </a:cubicBezTo>
                <a:cubicBezTo>
                  <a:pt x="1212689" y="290754"/>
                  <a:pt x="1214593" y="236462"/>
                  <a:pt x="1219356" y="182169"/>
                </a:cubicBezTo>
                <a:cubicBezTo>
                  <a:pt x="1222214" y="148832"/>
                  <a:pt x="1227929" y="115494"/>
                  <a:pt x="1236501" y="84062"/>
                </a:cubicBezTo>
                <a:cubicBezTo>
                  <a:pt x="1242216" y="65012"/>
                  <a:pt x="1254599" y="45962"/>
                  <a:pt x="1267933" y="30722"/>
                </a:cubicBezTo>
                <a:cubicBezTo>
                  <a:pt x="1288889" y="6909"/>
                  <a:pt x="1315558" y="-6426"/>
                  <a:pt x="1348896" y="3099"/>
                </a:cubicBezTo>
                <a:cubicBezTo>
                  <a:pt x="1382233" y="13577"/>
                  <a:pt x="1397474" y="40247"/>
                  <a:pt x="1403189" y="72632"/>
                </a:cubicBezTo>
                <a:cubicBezTo>
                  <a:pt x="1412713" y="127877"/>
                  <a:pt x="1398426" y="177407"/>
                  <a:pt x="1367946" y="224079"/>
                </a:cubicBezTo>
                <a:cubicBezTo>
                  <a:pt x="1338418" y="269799"/>
                  <a:pt x="1298414" y="305994"/>
                  <a:pt x="1258408" y="343142"/>
                </a:cubicBezTo>
                <a:cubicBezTo>
                  <a:pt x="1247931" y="353619"/>
                  <a:pt x="1236501" y="363144"/>
                  <a:pt x="1225071" y="373622"/>
                </a:cubicBezTo>
                <a:cubicBezTo>
                  <a:pt x="1222214" y="376479"/>
                  <a:pt x="1219356" y="380289"/>
                  <a:pt x="1216499" y="383147"/>
                </a:cubicBezTo>
                <a:lnTo>
                  <a:pt x="1218404" y="386004"/>
                </a:lnTo>
                <a:close/>
                <a:moveTo>
                  <a:pt x="1228881" y="330759"/>
                </a:moveTo>
                <a:cubicBezTo>
                  <a:pt x="1254599" y="304089"/>
                  <a:pt x="1280316" y="281229"/>
                  <a:pt x="1303176" y="254559"/>
                </a:cubicBezTo>
                <a:cubicBezTo>
                  <a:pt x="1322226" y="231699"/>
                  <a:pt x="1339371" y="207887"/>
                  <a:pt x="1354611" y="182169"/>
                </a:cubicBezTo>
                <a:cubicBezTo>
                  <a:pt x="1373661" y="149784"/>
                  <a:pt x="1383186" y="113589"/>
                  <a:pt x="1377471" y="75489"/>
                </a:cubicBezTo>
                <a:cubicBezTo>
                  <a:pt x="1370804" y="36437"/>
                  <a:pt x="1333656" y="19292"/>
                  <a:pt x="1301271" y="42152"/>
                </a:cubicBezTo>
                <a:cubicBezTo>
                  <a:pt x="1290793" y="49772"/>
                  <a:pt x="1281268" y="60249"/>
                  <a:pt x="1273649" y="70727"/>
                </a:cubicBezTo>
                <a:cubicBezTo>
                  <a:pt x="1256504" y="94539"/>
                  <a:pt x="1249836" y="123114"/>
                  <a:pt x="1246979" y="151689"/>
                </a:cubicBezTo>
                <a:cubicBezTo>
                  <a:pt x="1240311" y="209792"/>
                  <a:pt x="1235549" y="267894"/>
                  <a:pt x="1229833" y="329807"/>
                </a:cubicBezTo>
                <a:close/>
                <a:moveTo>
                  <a:pt x="1049811" y="527927"/>
                </a:moveTo>
                <a:cubicBezTo>
                  <a:pt x="1013616" y="523164"/>
                  <a:pt x="983136" y="539357"/>
                  <a:pt x="970754" y="569837"/>
                </a:cubicBezTo>
                <a:cubicBezTo>
                  <a:pt x="957418" y="601269"/>
                  <a:pt x="966943" y="635559"/>
                  <a:pt x="993614" y="655562"/>
                </a:cubicBezTo>
                <a:cubicBezTo>
                  <a:pt x="1018379" y="674612"/>
                  <a:pt x="1057431" y="673659"/>
                  <a:pt x="1082196" y="653657"/>
                </a:cubicBezTo>
                <a:cubicBezTo>
                  <a:pt x="1106961" y="633654"/>
                  <a:pt x="1116486" y="595554"/>
                  <a:pt x="1103151" y="566979"/>
                </a:cubicBezTo>
                <a:cubicBezTo>
                  <a:pt x="1089816" y="582219"/>
                  <a:pt x="1073624" y="594602"/>
                  <a:pt x="1053621" y="580314"/>
                </a:cubicBezTo>
                <a:cubicBezTo>
                  <a:pt x="1033618" y="566027"/>
                  <a:pt x="1044096" y="546024"/>
                  <a:pt x="1050764" y="526974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4" name="Freeform 33">
            <a:extLst>
              <a:ext uri="{FF2B5EF4-FFF2-40B4-BE49-F238E27FC236}">
                <a16:creationId xmlns:a16="http://schemas.microsoft.com/office/drawing/2014/main" id="{C00B8E50-A611-E8A5-8078-9509BB59A996}"/>
              </a:ext>
            </a:extLst>
          </p:cNvPr>
          <p:cNvSpPr/>
          <p:nvPr/>
        </p:nvSpPr>
        <p:spPr>
          <a:xfrm>
            <a:off x="809207" y="383148"/>
            <a:ext cx="1122289" cy="1847324"/>
          </a:xfrm>
          <a:custGeom>
            <a:avLst/>
            <a:gdLst>
              <a:gd name="connsiteX0" fmla="*/ 631010 w 1231081"/>
              <a:gd name="connsiteY0" fmla="*/ 0 h 2026399"/>
              <a:gd name="connsiteX1" fmla="*/ 631010 w 1231081"/>
              <a:gd name="connsiteY1" fmla="*/ 587693 h 2026399"/>
              <a:gd name="connsiteX2" fmla="*/ 638630 w 1231081"/>
              <a:gd name="connsiteY2" fmla="*/ 604838 h 2026399"/>
              <a:gd name="connsiteX3" fmla="*/ 658633 w 1231081"/>
              <a:gd name="connsiteY3" fmla="*/ 647700 h 2026399"/>
              <a:gd name="connsiteX4" fmla="*/ 640535 w 1231081"/>
              <a:gd name="connsiteY4" fmla="*/ 757237 h 2026399"/>
              <a:gd name="connsiteX5" fmla="*/ 623390 w 1231081"/>
              <a:gd name="connsiteY5" fmla="*/ 810578 h 2026399"/>
              <a:gd name="connsiteX6" fmla="*/ 713878 w 1231081"/>
              <a:gd name="connsiteY6" fmla="*/ 821055 h 2026399"/>
              <a:gd name="connsiteX7" fmla="*/ 1217750 w 1231081"/>
              <a:gd name="connsiteY7" fmla="*/ 1299210 h 2026399"/>
              <a:gd name="connsiteX8" fmla="*/ 1006295 w 1231081"/>
              <a:gd name="connsiteY8" fmla="*/ 1889760 h 2026399"/>
              <a:gd name="connsiteX9" fmla="*/ 578623 w 1231081"/>
              <a:gd name="connsiteY9" fmla="*/ 2025015 h 2026399"/>
              <a:gd name="connsiteX10" fmla="*/ 191908 w 1231081"/>
              <a:gd name="connsiteY10" fmla="*/ 1860233 h 2026399"/>
              <a:gd name="connsiteX11" fmla="*/ 455 w 1231081"/>
              <a:gd name="connsiteY11" fmla="*/ 1396365 h 2026399"/>
              <a:gd name="connsiteX12" fmla="*/ 407173 w 1231081"/>
              <a:gd name="connsiteY12" fmla="*/ 849630 h 2026399"/>
              <a:gd name="connsiteX13" fmla="*/ 574813 w 1231081"/>
              <a:gd name="connsiteY13" fmla="*/ 813435 h 2026399"/>
              <a:gd name="connsiteX14" fmla="*/ 586243 w 1231081"/>
              <a:gd name="connsiteY14" fmla="*/ 812482 h 2026399"/>
              <a:gd name="connsiteX15" fmla="*/ 566240 w 1231081"/>
              <a:gd name="connsiteY15" fmla="*/ 728663 h 2026399"/>
              <a:gd name="connsiteX16" fmla="*/ 564335 w 1231081"/>
              <a:gd name="connsiteY16" fmla="*/ 648653 h 2026399"/>
              <a:gd name="connsiteX17" fmla="*/ 595768 w 1231081"/>
              <a:gd name="connsiteY17" fmla="*/ 601980 h 2026399"/>
              <a:gd name="connsiteX18" fmla="*/ 602435 w 1231081"/>
              <a:gd name="connsiteY18" fmla="*/ 585788 h 2026399"/>
              <a:gd name="connsiteX19" fmla="*/ 602435 w 1231081"/>
              <a:gd name="connsiteY19" fmla="*/ 276225 h 2026399"/>
              <a:gd name="connsiteX20" fmla="*/ 602435 w 1231081"/>
              <a:gd name="connsiteY20" fmla="*/ 14288 h 2026399"/>
              <a:gd name="connsiteX21" fmla="*/ 602435 w 1231081"/>
              <a:gd name="connsiteY21" fmla="*/ 1905 h 2026399"/>
              <a:gd name="connsiteX22" fmla="*/ 630058 w 1231081"/>
              <a:gd name="connsiteY22" fmla="*/ 1905 h 2026399"/>
              <a:gd name="connsiteX23" fmla="*/ 631963 w 1231081"/>
              <a:gd name="connsiteY23" fmla="*/ 929640 h 2026399"/>
              <a:gd name="connsiteX24" fmla="*/ 603388 w 1231081"/>
              <a:gd name="connsiteY24" fmla="*/ 967740 h 2026399"/>
              <a:gd name="connsiteX25" fmla="*/ 576718 w 1231081"/>
              <a:gd name="connsiteY25" fmla="*/ 932498 h 2026399"/>
              <a:gd name="connsiteX26" fmla="*/ 545285 w 1231081"/>
              <a:gd name="connsiteY26" fmla="*/ 1000125 h 2026399"/>
              <a:gd name="connsiteX27" fmla="*/ 607198 w 1231081"/>
              <a:gd name="connsiteY27" fmla="*/ 1048703 h 2026399"/>
              <a:gd name="connsiteX28" fmla="*/ 668158 w 1231081"/>
              <a:gd name="connsiteY28" fmla="*/ 997268 h 2026399"/>
              <a:gd name="connsiteX29" fmla="*/ 631963 w 1231081"/>
              <a:gd name="connsiteY29" fmla="*/ 929640 h 2026399"/>
              <a:gd name="connsiteX30" fmla="*/ 598625 w 1231081"/>
              <a:gd name="connsiteY30" fmla="*/ 632460 h 2026399"/>
              <a:gd name="connsiteX31" fmla="*/ 604340 w 1231081"/>
              <a:gd name="connsiteY31" fmla="*/ 769620 h 2026399"/>
              <a:gd name="connsiteX32" fmla="*/ 630058 w 1231081"/>
              <a:gd name="connsiteY32" fmla="*/ 672465 h 2026399"/>
              <a:gd name="connsiteX33" fmla="*/ 629105 w 1231081"/>
              <a:gd name="connsiteY33" fmla="*/ 634365 h 2026399"/>
              <a:gd name="connsiteX34" fmla="*/ 598625 w 1231081"/>
              <a:gd name="connsiteY34" fmla="*/ 632460 h 20263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1231081" h="2026399">
                <a:moveTo>
                  <a:pt x="631010" y="0"/>
                </a:moveTo>
                <a:cubicBezTo>
                  <a:pt x="631010" y="196215"/>
                  <a:pt x="631010" y="391478"/>
                  <a:pt x="631010" y="587693"/>
                </a:cubicBezTo>
                <a:cubicBezTo>
                  <a:pt x="631010" y="593407"/>
                  <a:pt x="634820" y="601028"/>
                  <a:pt x="638630" y="604838"/>
                </a:cubicBezTo>
                <a:cubicBezTo>
                  <a:pt x="651965" y="616268"/>
                  <a:pt x="657680" y="631507"/>
                  <a:pt x="658633" y="647700"/>
                </a:cubicBezTo>
                <a:cubicBezTo>
                  <a:pt x="661490" y="685800"/>
                  <a:pt x="651965" y="721043"/>
                  <a:pt x="640535" y="757237"/>
                </a:cubicBezTo>
                <a:cubicBezTo>
                  <a:pt x="634820" y="774382"/>
                  <a:pt x="629105" y="792480"/>
                  <a:pt x="623390" y="810578"/>
                </a:cubicBezTo>
                <a:cubicBezTo>
                  <a:pt x="654823" y="814387"/>
                  <a:pt x="684350" y="816293"/>
                  <a:pt x="713878" y="821055"/>
                </a:cubicBezTo>
                <a:cubicBezTo>
                  <a:pt x="952003" y="861060"/>
                  <a:pt x="1165363" y="1034415"/>
                  <a:pt x="1217750" y="1299210"/>
                </a:cubicBezTo>
                <a:cubicBezTo>
                  <a:pt x="1264423" y="1535430"/>
                  <a:pt x="1187270" y="1733550"/>
                  <a:pt x="1006295" y="1889760"/>
                </a:cubicBezTo>
                <a:cubicBezTo>
                  <a:pt x="884375" y="1995487"/>
                  <a:pt x="737690" y="2034540"/>
                  <a:pt x="578623" y="2025015"/>
                </a:cubicBezTo>
                <a:cubicBezTo>
                  <a:pt x="430033" y="2015490"/>
                  <a:pt x="298588" y="1963103"/>
                  <a:pt x="191908" y="1860233"/>
                </a:cubicBezTo>
                <a:cubicBezTo>
                  <a:pt x="60463" y="1734503"/>
                  <a:pt x="-6212" y="1579245"/>
                  <a:pt x="455" y="1396365"/>
                </a:cubicBezTo>
                <a:cubicBezTo>
                  <a:pt x="9980" y="1145858"/>
                  <a:pt x="170000" y="933450"/>
                  <a:pt x="407173" y="849630"/>
                </a:cubicBezTo>
                <a:cubicBezTo>
                  <a:pt x="461465" y="830580"/>
                  <a:pt x="516710" y="818198"/>
                  <a:pt x="574813" y="813435"/>
                </a:cubicBezTo>
                <a:cubicBezTo>
                  <a:pt x="578623" y="813435"/>
                  <a:pt x="582433" y="813435"/>
                  <a:pt x="586243" y="812482"/>
                </a:cubicBezTo>
                <a:cubicBezTo>
                  <a:pt x="579575" y="783907"/>
                  <a:pt x="570050" y="756285"/>
                  <a:pt x="566240" y="728663"/>
                </a:cubicBezTo>
                <a:cubicBezTo>
                  <a:pt x="562430" y="701993"/>
                  <a:pt x="562430" y="675323"/>
                  <a:pt x="564335" y="648653"/>
                </a:cubicBezTo>
                <a:cubicBezTo>
                  <a:pt x="565288" y="628650"/>
                  <a:pt x="577670" y="612457"/>
                  <a:pt x="595768" y="601980"/>
                </a:cubicBezTo>
                <a:cubicBezTo>
                  <a:pt x="599578" y="599123"/>
                  <a:pt x="602435" y="591503"/>
                  <a:pt x="602435" y="585788"/>
                </a:cubicBezTo>
                <a:cubicBezTo>
                  <a:pt x="602435" y="482917"/>
                  <a:pt x="602435" y="379095"/>
                  <a:pt x="602435" y="276225"/>
                </a:cubicBezTo>
                <a:cubicBezTo>
                  <a:pt x="602435" y="188595"/>
                  <a:pt x="602435" y="100965"/>
                  <a:pt x="602435" y="14288"/>
                </a:cubicBezTo>
                <a:cubicBezTo>
                  <a:pt x="602435" y="10477"/>
                  <a:pt x="602435" y="5715"/>
                  <a:pt x="602435" y="1905"/>
                </a:cubicBezTo>
                <a:cubicBezTo>
                  <a:pt x="611960" y="1905"/>
                  <a:pt x="621485" y="1905"/>
                  <a:pt x="630058" y="1905"/>
                </a:cubicBezTo>
                <a:close/>
                <a:moveTo>
                  <a:pt x="631963" y="929640"/>
                </a:moveTo>
                <a:cubicBezTo>
                  <a:pt x="625295" y="945832"/>
                  <a:pt x="624343" y="966787"/>
                  <a:pt x="603388" y="967740"/>
                </a:cubicBezTo>
                <a:cubicBezTo>
                  <a:pt x="581480" y="967740"/>
                  <a:pt x="583385" y="945832"/>
                  <a:pt x="576718" y="932498"/>
                </a:cubicBezTo>
                <a:cubicBezTo>
                  <a:pt x="551953" y="944880"/>
                  <a:pt x="538618" y="972503"/>
                  <a:pt x="545285" y="1000125"/>
                </a:cubicBezTo>
                <a:cubicBezTo>
                  <a:pt x="551953" y="1028700"/>
                  <a:pt x="578623" y="1049655"/>
                  <a:pt x="607198" y="1048703"/>
                </a:cubicBezTo>
                <a:cubicBezTo>
                  <a:pt x="637678" y="1048703"/>
                  <a:pt x="662443" y="1026795"/>
                  <a:pt x="668158" y="997268"/>
                </a:cubicBezTo>
                <a:cubicBezTo>
                  <a:pt x="672920" y="968693"/>
                  <a:pt x="658633" y="941070"/>
                  <a:pt x="631963" y="929640"/>
                </a:cubicBezTo>
                <a:close/>
                <a:moveTo>
                  <a:pt x="598625" y="632460"/>
                </a:moveTo>
                <a:cubicBezTo>
                  <a:pt x="577670" y="681990"/>
                  <a:pt x="592910" y="724853"/>
                  <a:pt x="604340" y="769620"/>
                </a:cubicBezTo>
                <a:cubicBezTo>
                  <a:pt x="614818" y="737235"/>
                  <a:pt x="623390" y="704850"/>
                  <a:pt x="630058" y="672465"/>
                </a:cubicBezTo>
                <a:cubicBezTo>
                  <a:pt x="631963" y="661035"/>
                  <a:pt x="630058" y="649605"/>
                  <a:pt x="629105" y="634365"/>
                </a:cubicBezTo>
                <a:cubicBezTo>
                  <a:pt x="616723" y="643890"/>
                  <a:pt x="608150" y="646748"/>
                  <a:pt x="598625" y="632460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5" name="Freeform 34">
            <a:extLst>
              <a:ext uri="{FF2B5EF4-FFF2-40B4-BE49-F238E27FC236}">
                <a16:creationId xmlns:a16="http://schemas.microsoft.com/office/drawing/2014/main" id="{7F03063F-97CC-56E8-58C9-1AD66513EF80}"/>
              </a:ext>
            </a:extLst>
          </p:cNvPr>
          <p:cNvSpPr/>
          <p:nvPr/>
        </p:nvSpPr>
        <p:spPr>
          <a:xfrm>
            <a:off x="2977121" y="393813"/>
            <a:ext cx="1121866" cy="1877333"/>
          </a:xfrm>
          <a:custGeom>
            <a:avLst/>
            <a:gdLst>
              <a:gd name="connsiteX0" fmla="*/ 594219 w 1230617"/>
              <a:gd name="connsiteY0" fmla="*/ 0 h 2059317"/>
              <a:gd name="connsiteX1" fmla="*/ 693279 w 1230617"/>
              <a:gd name="connsiteY1" fmla="*/ 0 h 2059317"/>
              <a:gd name="connsiteX2" fmla="*/ 672324 w 1230617"/>
              <a:gd name="connsiteY2" fmla="*/ 865822 h 2059317"/>
              <a:gd name="connsiteX3" fmla="*/ 758049 w 1230617"/>
              <a:gd name="connsiteY3" fmla="*/ 880110 h 2059317"/>
              <a:gd name="connsiteX4" fmla="*/ 1087614 w 1230617"/>
              <a:gd name="connsiteY4" fmla="*/ 1080135 h 2059317"/>
              <a:gd name="connsiteX5" fmla="*/ 1230489 w 1230617"/>
              <a:gd name="connsiteY5" fmla="*/ 1449705 h 2059317"/>
              <a:gd name="connsiteX6" fmla="*/ 1095234 w 1230617"/>
              <a:gd name="connsiteY6" fmla="*/ 1834515 h 2059317"/>
              <a:gd name="connsiteX7" fmla="*/ 666609 w 1230617"/>
              <a:gd name="connsiteY7" fmla="*/ 2057400 h 2059317"/>
              <a:gd name="connsiteX8" fmla="*/ 213219 w 1230617"/>
              <a:gd name="connsiteY8" fmla="*/ 1915478 h 2059317"/>
              <a:gd name="connsiteX9" fmla="*/ 5574 w 1230617"/>
              <a:gd name="connsiteY9" fmla="*/ 1544955 h 2059317"/>
              <a:gd name="connsiteX10" fmla="*/ 417054 w 1230617"/>
              <a:gd name="connsiteY10" fmla="*/ 899160 h 2059317"/>
              <a:gd name="connsiteX11" fmla="*/ 583741 w 1230617"/>
              <a:gd name="connsiteY11" fmla="*/ 866775 h 2059317"/>
              <a:gd name="connsiteX12" fmla="*/ 594219 w 1230617"/>
              <a:gd name="connsiteY12" fmla="*/ 865822 h 2059317"/>
              <a:gd name="connsiteX13" fmla="*/ 594219 w 1230617"/>
              <a:gd name="connsiteY13" fmla="*/ 0 h 2059317"/>
              <a:gd name="connsiteX14" fmla="*/ 606601 w 1230617"/>
              <a:gd name="connsiteY14" fmla="*/ 973455 h 2059317"/>
              <a:gd name="connsiteX15" fmla="*/ 584694 w 1230617"/>
              <a:gd name="connsiteY15" fmla="*/ 1029653 h 2059317"/>
              <a:gd name="connsiteX16" fmla="*/ 635176 w 1230617"/>
              <a:gd name="connsiteY16" fmla="*/ 1063943 h 2059317"/>
              <a:gd name="connsiteX17" fmla="*/ 679944 w 1230617"/>
              <a:gd name="connsiteY17" fmla="*/ 1022985 h 2059317"/>
              <a:gd name="connsiteX18" fmla="*/ 658036 w 1230617"/>
              <a:gd name="connsiteY18" fmla="*/ 976313 h 2059317"/>
              <a:gd name="connsiteX19" fmla="*/ 633271 w 1230617"/>
              <a:gd name="connsiteY19" fmla="*/ 1001078 h 2059317"/>
              <a:gd name="connsiteX20" fmla="*/ 607554 w 1230617"/>
              <a:gd name="connsiteY20" fmla="*/ 973455 h 20593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230617" h="2059317">
                <a:moveTo>
                  <a:pt x="594219" y="0"/>
                </a:moveTo>
                <a:lnTo>
                  <a:pt x="693279" y="0"/>
                </a:lnTo>
                <a:cubicBezTo>
                  <a:pt x="693279" y="288608"/>
                  <a:pt x="683754" y="577215"/>
                  <a:pt x="672324" y="865822"/>
                </a:cubicBezTo>
                <a:cubicBezTo>
                  <a:pt x="701851" y="870585"/>
                  <a:pt x="730426" y="874395"/>
                  <a:pt x="758049" y="880110"/>
                </a:cubicBezTo>
                <a:cubicBezTo>
                  <a:pt x="890446" y="909638"/>
                  <a:pt x="1000936" y="977265"/>
                  <a:pt x="1087614" y="1080135"/>
                </a:cubicBezTo>
                <a:cubicBezTo>
                  <a:pt x="1178101" y="1186815"/>
                  <a:pt x="1227631" y="1309688"/>
                  <a:pt x="1230489" y="1449705"/>
                </a:cubicBezTo>
                <a:cubicBezTo>
                  <a:pt x="1233346" y="1594485"/>
                  <a:pt x="1188579" y="1723073"/>
                  <a:pt x="1095234" y="1834515"/>
                </a:cubicBezTo>
                <a:cubicBezTo>
                  <a:pt x="982839" y="1967865"/>
                  <a:pt x="840916" y="2044065"/>
                  <a:pt x="666609" y="2057400"/>
                </a:cubicBezTo>
                <a:cubicBezTo>
                  <a:pt x="497064" y="2069782"/>
                  <a:pt x="344664" y="2022158"/>
                  <a:pt x="213219" y="1915478"/>
                </a:cubicBezTo>
                <a:cubicBezTo>
                  <a:pt x="96061" y="1820228"/>
                  <a:pt x="26529" y="1695450"/>
                  <a:pt x="5574" y="1544955"/>
                </a:cubicBezTo>
                <a:cubicBezTo>
                  <a:pt x="-35384" y="1254443"/>
                  <a:pt x="154164" y="985838"/>
                  <a:pt x="417054" y="899160"/>
                </a:cubicBezTo>
                <a:cubicBezTo>
                  <a:pt x="471346" y="881063"/>
                  <a:pt x="526591" y="870585"/>
                  <a:pt x="583741" y="866775"/>
                </a:cubicBezTo>
                <a:cubicBezTo>
                  <a:pt x="586599" y="866775"/>
                  <a:pt x="590409" y="866775"/>
                  <a:pt x="594219" y="865822"/>
                </a:cubicBezTo>
                <a:lnTo>
                  <a:pt x="594219" y="0"/>
                </a:lnTo>
                <a:close/>
                <a:moveTo>
                  <a:pt x="606601" y="973455"/>
                </a:moveTo>
                <a:cubicBezTo>
                  <a:pt x="585646" y="985838"/>
                  <a:pt x="578026" y="1007745"/>
                  <a:pt x="584694" y="1029653"/>
                </a:cubicBezTo>
                <a:cubicBezTo>
                  <a:pt x="591361" y="1050608"/>
                  <a:pt x="612316" y="1064895"/>
                  <a:pt x="635176" y="1063943"/>
                </a:cubicBezTo>
                <a:cubicBezTo>
                  <a:pt x="657084" y="1062990"/>
                  <a:pt x="676134" y="1045845"/>
                  <a:pt x="679944" y="1022985"/>
                </a:cubicBezTo>
                <a:cubicBezTo>
                  <a:pt x="683754" y="1002983"/>
                  <a:pt x="675181" y="984885"/>
                  <a:pt x="658036" y="976313"/>
                </a:cubicBezTo>
                <a:cubicBezTo>
                  <a:pt x="653274" y="988695"/>
                  <a:pt x="649464" y="1002030"/>
                  <a:pt x="633271" y="1001078"/>
                </a:cubicBezTo>
                <a:cubicBezTo>
                  <a:pt x="617079" y="1001078"/>
                  <a:pt x="611364" y="987743"/>
                  <a:pt x="607554" y="973455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6" name="Freeform 35">
            <a:extLst>
              <a:ext uri="{FF2B5EF4-FFF2-40B4-BE49-F238E27FC236}">
                <a16:creationId xmlns:a16="http://schemas.microsoft.com/office/drawing/2014/main" id="{5B424D78-C193-AF8D-7575-657CF591D867}"/>
              </a:ext>
            </a:extLst>
          </p:cNvPr>
          <p:cNvSpPr/>
          <p:nvPr/>
        </p:nvSpPr>
        <p:spPr>
          <a:xfrm>
            <a:off x="648199" y="2657407"/>
            <a:ext cx="1895703" cy="1476610"/>
          </a:xfrm>
          <a:custGeom>
            <a:avLst/>
            <a:gdLst>
              <a:gd name="connsiteX0" fmla="*/ 1719172 w 2371634"/>
              <a:gd name="connsiteY0" fmla="*/ 268605 h 1847324"/>
              <a:gd name="connsiteX1" fmla="*/ 2129700 w 2371634"/>
              <a:gd name="connsiteY1" fmla="*/ 120015 h 1847324"/>
              <a:gd name="connsiteX2" fmla="*/ 2342107 w 2371634"/>
              <a:gd name="connsiteY2" fmla="*/ 104775 h 1847324"/>
              <a:gd name="connsiteX3" fmla="*/ 2354490 w 2371634"/>
              <a:gd name="connsiteY3" fmla="*/ 111442 h 1847324"/>
              <a:gd name="connsiteX4" fmla="*/ 2371635 w 2371634"/>
              <a:gd name="connsiteY4" fmla="*/ 137160 h 1847324"/>
              <a:gd name="connsiteX5" fmla="*/ 2353537 w 2371634"/>
              <a:gd name="connsiteY5" fmla="*/ 137160 h 1847324"/>
              <a:gd name="connsiteX6" fmla="*/ 2181135 w 2371634"/>
              <a:gd name="connsiteY6" fmla="*/ 145732 h 1847324"/>
              <a:gd name="connsiteX7" fmla="*/ 1849665 w 2371634"/>
              <a:gd name="connsiteY7" fmla="*/ 250507 h 1847324"/>
              <a:gd name="connsiteX8" fmla="*/ 1630590 w 2371634"/>
              <a:gd name="connsiteY8" fmla="*/ 369570 h 1847324"/>
              <a:gd name="connsiteX9" fmla="*/ 1580107 w 2371634"/>
              <a:gd name="connsiteY9" fmla="*/ 407670 h 1847324"/>
              <a:gd name="connsiteX10" fmla="*/ 1632495 w 2371634"/>
              <a:gd name="connsiteY10" fmla="*/ 458153 h 1847324"/>
              <a:gd name="connsiteX11" fmla="*/ 1650592 w 2371634"/>
              <a:gd name="connsiteY11" fmla="*/ 500063 h 1847324"/>
              <a:gd name="connsiteX12" fmla="*/ 1651545 w 2371634"/>
              <a:gd name="connsiteY12" fmla="*/ 1045845 h 1847324"/>
              <a:gd name="connsiteX13" fmla="*/ 1615350 w 2371634"/>
              <a:gd name="connsiteY13" fmla="*/ 1119188 h 1847324"/>
              <a:gd name="connsiteX14" fmla="*/ 1147672 w 2371634"/>
              <a:gd name="connsiteY14" fmla="*/ 1493520 h 1847324"/>
              <a:gd name="connsiteX15" fmla="*/ 737145 w 2371634"/>
              <a:gd name="connsiteY15" fmla="*/ 1822132 h 1847324"/>
              <a:gd name="connsiteX16" fmla="*/ 639990 w 2371634"/>
              <a:gd name="connsiteY16" fmla="*/ 1839278 h 1847324"/>
              <a:gd name="connsiteX17" fmla="*/ 617130 w 2371634"/>
              <a:gd name="connsiteY17" fmla="*/ 1823085 h 1847324"/>
              <a:gd name="connsiteX18" fmla="*/ 22770 w 2371634"/>
              <a:gd name="connsiteY18" fmla="*/ 1203960 h 1847324"/>
              <a:gd name="connsiteX19" fmla="*/ 31342 w 2371634"/>
              <a:gd name="connsiteY19" fmla="*/ 1093470 h 1847324"/>
              <a:gd name="connsiteX20" fmla="*/ 492352 w 2371634"/>
              <a:gd name="connsiteY20" fmla="*/ 722947 h 1847324"/>
              <a:gd name="connsiteX21" fmla="*/ 966697 w 2371634"/>
              <a:gd name="connsiteY21" fmla="*/ 339090 h 1847324"/>
              <a:gd name="connsiteX22" fmla="*/ 999082 w 2371634"/>
              <a:gd name="connsiteY22" fmla="*/ 326707 h 1847324"/>
              <a:gd name="connsiteX23" fmla="*/ 1455330 w 2371634"/>
              <a:gd name="connsiteY23" fmla="*/ 314325 h 1847324"/>
              <a:gd name="connsiteX24" fmla="*/ 1471522 w 2371634"/>
              <a:gd name="connsiteY24" fmla="*/ 300038 h 1847324"/>
              <a:gd name="connsiteX25" fmla="*/ 1522005 w 2371634"/>
              <a:gd name="connsiteY25" fmla="*/ 177165 h 1847324"/>
              <a:gd name="connsiteX26" fmla="*/ 1618207 w 2371634"/>
              <a:gd name="connsiteY26" fmla="*/ 61913 h 1847324"/>
              <a:gd name="connsiteX27" fmla="*/ 1740127 w 2371634"/>
              <a:gd name="connsiteY27" fmla="*/ 48578 h 1847324"/>
              <a:gd name="connsiteX28" fmla="*/ 1792515 w 2371634"/>
              <a:gd name="connsiteY28" fmla="*/ 126682 h 1847324"/>
              <a:gd name="connsiteX29" fmla="*/ 1792515 w 2371634"/>
              <a:gd name="connsiteY29" fmla="*/ 137160 h 1847324"/>
              <a:gd name="connsiteX30" fmla="*/ 1812517 w 2371634"/>
              <a:gd name="connsiteY30" fmla="*/ 124778 h 1847324"/>
              <a:gd name="connsiteX31" fmla="*/ 2073502 w 2371634"/>
              <a:gd name="connsiteY31" fmla="*/ 6667 h 1847324"/>
              <a:gd name="connsiteX32" fmla="*/ 2194470 w 2371634"/>
              <a:gd name="connsiteY32" fmla="*/ 0 h 1847324"/>
              <a:gd name="connsiteX33" fmla="*/ 2228760 w 2371634"/>
              <a:gd name="connsiteY33" fmla="*/ 12382 h 1847324"/>
              <a:gd name="connsiteX34" fmla="*/ 2242095 w 2371634"/>
              <a:gd name="connsiteY34" fmla="*/ 40005 h 1847324"/>
              <a:gd name="connsiteX35" fmla="*/ 2238285 w 2371634"/>
              <a:gd name="connsiteY35" fmla="*/ 44767 h 1847324"/>
              <a:gd name="connsiteX36" fmla="*/ 2176372 w 2371634"/>
              <a:gd name="connsiteY36" fmla="*/ 33338 h 1847324"/>
              <a:gd name="connsiteX37" fmla="*/ 2124937 w 2371634"/>
              <a:gd name="connsiteY37" fmla="*/ 34290 h 1847324"/>
              <a:gd name="connsiteX38" fmla="*/ 1862047 w 2371634"/>
              <a:gd name="connsiteY38" fmla="*/ 134303 h 1847324"/>
              <a:gd name="connsiteX39" fmla="*/ 1773465 w 2371634"/>
              <a:gd name="connsiteY39" fmla="*/ 197167 h 1847324"/>
              <a:gd name="connsiteX40" fmla="*/ 1741080 w 2371634"/>
              <a:gd name="connsiteY40" fmla="*/ 234315 h 1847324"/>
              <a:gd name="connsiteX41" fmla="*/ 1720125 w 2371634"/>
              <a:gd name="connsiteY41" fmla="*/ 269557 h 1847324"/>
              <a:gd name="connsiteX42" fmla="*/ 1546770 w 2371634"/>
              <a:gd name="connsiteY42" fmla="*/ 371475 h 1847324"/>
              <a:gd name="connsiteX43" fmla="*/ 1561057 w 2371634"/>
              <a:gd name="connsiteY43" fmla="*/ 353378 h 1847324"/>
              <a:gd name="connsiteX44" fmla="*/ 1732507 w 2371634"/>
              <a:gd name="connsiteY44" fmla="*/ 186690 h 1847324"/>
              <a:gd name="connsiteX45" fmla="*/ 1758225 w 2371634"/>
              <a:gd name="connsiteY45" fmla="*/ 137160 h 1847324"/>
              <a:gd name="connsiteX46" fmla="*/ 1702027 w 2371634"/>
              <a:gd name="connsiteY46" fmla="*/ 69532 h 1847324"/>
              <a:gd name="connsiteX47" fmla="*/ 1634400 w 2371634"/>
              <a:gd name="connsiteY47" fmla="*/ 88582 h 1847324"/>
              <a:gd name="connsiteX48" fmla="*/ 1586775 w 2371634"/>
              <a:gd name="connsiteY48" fmla="*/ 137160 h 1847324"/>
              <a:gd name="connsiteX49" fmla="*/ 1501050 w 2371634"/>
              <a:gd name="connsiteY49" fmla="*/ 311467 h 1847324"/>
              <a:gd name="connsiteX50" fmla="*/ 1504860 w 2371634"/>
              <a:gd name="connsiteY50" fmla="*/ 321945 h 1847324"/>
              <a:gd name="connsiteX51" fmla="*/ 1546770 w 2371634"/>
              <a:gd name="connsiteY51" fmla="*/ 371475 h 1847324"/>
              <a:gd name="connsiteX52" fmla="*/ 1413420 w 2371634"/>
              <a:gd name="connsiteY52" fmla="*/ 471488 h 1847324"/>
              <a:gd name="connsiteX53" fmla="*/ 1346745 w 2371634"/>
              <a:gd name="connsiteY53" fmla="*/ 525780 h 1847324"/>
              <a:gd name="connsiteX54" fmla="*/ 1378177 w 2371634"/>
              <a:gd name="connsiteY54" fmla="*/ 606742 h 1847324"/>
              <a:gd name="connsiteX55" fmla="*/ 1472475 w 2371634"/>
              <a:gd name="connsiteY55" fmla="*/ 601028 h 1847324"/>
              <a:gd name="connsiteX56" fmla="*/ 1496287 w 2371634"/>
              <a:gd name="connsiteY56" fmla="*/ 526732 h 1847324"/>
              <a:gd name="connsiteX57" fmla="*/ 1448662 w 2371634"/>
              <a:gd name="connsiteY57" fmla="*/ 521970 h 1847324"/>
              <a:gd name="connsiteX58" fmla="*/ 1437232 w 2371634"/>
              <a:gd name="connsiteY58" fmla="*/ 528638 h 1847324"/>
              <a:gd name="connsiteX59" fmla="*/ 1411515 w 2371634"/>
              <a:gd name="connsiteY59" fmla="*/ 524828 h 1847324"/>
              <a:gd name="connsiteX60" fmla="*/ 1405800 w 2371634"/>
              <a:gd name="connsiteY60" fmla="*/ 500063 h 1847324"/>
              <a:gd name="connsiteX61" fmla="*/ 1413420 w 2371634"/>
              <a:gd name="connsiteY61" fmla="*/ 470535 h 1847324"/>
              <a:gd name="connsiteX62" fmla="*/ 1443900 w 2371634"/>
              <a:gd name="connsiteY62" fmla="*/ 481013 h 1847324"/>
              <a:gd name="connsiteX63" fmla="*/ 1458187 w 2371634"/>
              <a:gd name="connsiteY63" fmla="*/ 500063 h 1847324"/>
              <a:gd name="connsiteX64" fmla="*/ 1472475 w 2371634"/>
              <a:gd name="connsiteY64" fmla="*/ 483870 h 1847324"/>
              <a:gd name="connsiteX65" fmla="*/ 1459140 w 2371634"/>
              <a:gd name="connsiteY65" fmla="*/ 475297 h 1847324"/>
              <a:gd name="connsiteX66" fmla="*/ 1442947 w 2371634"/>
              <a:gd name="connsiteY66" fmla="*/ 481965 h 1847324"/>
              <a:gd name="connsiteX67" fmla="*/ 1590585 w 2371634"/>
              <a:gd name="connsiteY67" fmla="*/ 375285 h 1847324"/>
              <a:gd name="connsiteX68" fmla="*/ 1593442 w 2371634"/>
              <a:gd name="connsiteY68" fmla="*/ 375285 h 1847324"/>
              <a:gd name="connsiteX69" fmla="*/ 1607730 w 2371634"/>
              <a:gd name="connsiteY69" fmla="*/ 321945 h 1847324"/>
              <a:gd name="connsiteX70" fmla="*/ 1603920 w 2371634"/>
              <a:gd name="connsiteY70" fmla="*/ 321945 h 1847324"/>
              <a:gd name="connsiteX71" fmla="*/ 1590585 w 2371634"/>
              <a:gd name="connsiteY71" fmla="*/ 376238 h 1847324"/>
              <a:gd name="connsiteX72" fmla="*/ 2292577 w 2371634"/>
              <a:gd name="connsiteY72" fmla="*/ 125730 h 1847324"/>
              <a:gd name="connsiteX73" fmla="*/ 2333535 w 2371634"/>
              <a:gd name="connsiteY73" fmla="*/ 119063 h 1847324"/>
              <a:gd name="connsiteX74" fmla="*/ 2292577 w 2371634"/>
              <a:gd name="connsiteY74" fmla="*/ 125730 h 184732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</a:cxnLst>
            <a:rect l="l" t="t" r="r" b="b"/>
            <a:pathLst>
              <a:path w="2371634" h="1847324">
                <a:moveTo>
                  <a:pt x="1719172" y="268605"/>
                </a:moveTo>
                <a:cubicBezTo>
                  <a:pt x="1852522" y="205740"/>
                  <a:pt x="1985872" y="149542"/>
                  <a:pt x="2129700" y="120015"/>
                </a:cubicBezTo>
                <a:cubicBezTo>
                  <a:pt x="2200185" y="105728"/>
                  <a:pt x="2270670" y="102870"/>
                  <a:pt x="2342107" y="104775"/>
                </a:cubicBezTo>
                <a:cubicBezTo>
                  <a:pt x="2345917" y="104775"/>
                  <a:pt x="2351632" y="108585"/>
                  <a:pt x="2354490" y="111442"/>
                </a:cubicBezTo>
                <a:cubicBezTo>
                  <a:pt x="2360205" y="119063"/>
                  <a:pt x="2364967" y="126682"/>
                  <a:pt x="2371635" y="137160"/>
                </a:cubicBezTo>
                <a:cubicBezTo>
                  <a:pt x="2364015" y="137160"/>
                  <a:pt x="2359252" y="137160"/>
                  <a:pt x="2353537" y="137160"/>
                </a:cubicBezTo>
                <a:cubicBezTo>
                  <a:pt x="2296387" y="140017"/>
                  <a:pt x="2237332" y="137160"/>
                  <a:pt x="2181135" y="145732"/>
                </a:cubicBezTo>
                <a:cubicBezTo>
                  <a:pt x="2065882" y="163830"/>
                  <a:pt x="1955392" y="200025"/>
                  <a:pt x="1849665" y="250507"/>
                </a:cubicBezTo>
                <a:cubicBezTo>
                  <a:pt x="1774417" y="286703"/>
                  <a:pt x="1698217" y="320992"/>
                  <a:pt x="1630590" y="369570"/>
                </a:cubicBezTo>
                <a:cubicBezTo>
                  <a:pt x="1614397" y="381000"/>
                  <a:pt x="1598205" y="394335"/>
                  <a:pt x="1580107" y="407670"/>
                </a:cubicBezTo>
                <a:cubicBezTo>
                  <a:pt x="1598205" y="425767"/>
                  <a:pt x="1614397" y="442913"/>
                  <a:pt x="1632495" y="458153"/>
                </a:cubicBezTo>
                <a:cubicBezTo>
                  <a:pt x="1644877" y="469582"/>
                  <a:pt x="1650592" y="482917"/>
                  <a:pt x="1650592" y="500063"/>
                </a:cubicBezTo>
                <a:cubicBezTo>
                  <a:pt x="1650592" y="681990"/>
                  <a:pt x="1650592" y="863917"/>
                  <a:pt x="1651545" y="1045845"/>
                </a:cubicBezTo>
                <a:cubicBezTo>
                  <a:pt x="1651545" y="1077278"/>
                  <a:pt x="1639162" y="1100138"/>
                  <a:pt x="1615350" y="1119188"/>
                </a:cubicBezTo>
                <a:cubicBezTo>
                  <a:pt x="1459140" y="1243965"/>
                  <a:pt x="1303882" y="1368742"/>
                  <a:pt x="1147672" y="1493520"/>
                </a:cubicBezTo>
                <a:cubicBezTo>
                  <a:pt x="1010512" y="1603057"/>
                  <a:pt x="873352" y="1712595"/>
                  <a:pt x="737145" y="1822132"/>
                </a:cubicBezTo>
                <a:cubicBezTo>
                  <a:pt x="707617" y="1845945"/>
                  <a:pt x="676185" y="1855470"/>
                  <a:pt x="639990" y="1839278"/>
                </a:cubicBezTo>
                <a:cubicBezTo>
                  <a:pt x="631417" y="1835467"/>
                  <a:pt x="623797" y="1829753"/>
                  <a:pt x="617130" y="1823085"/>
                </a:cubicBezTo>
                <a:cubicBezTo>
                  <a:pt x="419010" y="1616392"/>
                  <a:pt x="221842" y="1409700"/>
                  <a:pt x="22770" y="1203960"/>
                </a:cubicBezTo>
                <a:cubicBezTo>
                  <a:pt x="-11520" y="1168717"/>
                  <a:pt x="-5805" y="1122045"/>
                  <a:pt x="31342" y="1093470"/>
                </a:cubicBezTo>
                <a:cubicBezTo>
                  <a:pt x="185647" y="970597"/>
                  <a:pt x="339000" y="846772"/>
                  <a:pt x="492352" y="722947"/>
                </a:cubicBezTo>
                <a:cubicBezTo>
                  <a:pt x="650467" y="595313"/>
                  <a:pt x="808582" y="466725"/>
                  <a:pt x="966697" y="339090"/>
                </a:cubicBezTo>
                <a:cubicBezTo>
                  <a:pt x="975270" y="332422"/>
                  <a:pt x="988605" y="326707"/>
                  <a:pt x="999082" y="326707"/>
                </a:cubicBezTo>
                <a:cubicBezTo>
                  <a:pt x="1151482" y="321945"/>
                  <a:pt x="1302930" y="318135"/>
                  <a:pt x="1455330" y="314325"/>
                </a:cubicBezTo>
                <a:cubicBezTo>
                  <a:pt x="1465807" y="314325"/>
                  <a:pt x="1468665" y="307657"/>
                  <a:pt x="1471522" y="300038"/>
                </a:cubicBezTo>
                <a:cubicBezTo>
                  <a:pt x="1488667" y="259080"/>
                  <a:pt x="1504860" y="218122"/>
                  <a:pt x="1522005" y="177165"/>
                </a:cubicBezTo>
                <a:cubicBezTo>
                  <a:pt x="1542007" y="129540"/>
                  <a:pt x="1573440" y="90488"/>
                  <a:pt x="1618207" y="61913"/>
                </a:cubicBezTo>
                <a:cubicBezTo>
                  <a:pt x="1656307" y="37147"/>
                  <a:pt x="1697265" y="29528"/>
                  <a:pt x="1740127" y="48578"/>
                </a:cubicBezTo>
                <a:cubicBezTo>
                  <a:pt x="1773465" y="63817"/>
                  <a:pt x="1790610" y="90488"/>
                  <a:pt x="1792515" y="126682"/>
                </a:cubicBezTo>
                <a:cubicBezTo>
                  <a:pt x="1792515" y="129540"/>
                  <a:pt x="1792515" y="132397"/>
                  <a:pt x="1792515" y="137160"/>
                </a:cubicBezTo>
                <a:cubicBezTo>
                  <a:pt x="1800135" y="132397"/>
                  <a:pt x="1806802" y="129540"/>
                  <a:pt x="1812517" y="124778"/>
                </a:cubicBezTo>
                <a:cubicBezTo>
                  <a:pt x="1891575" y="68580"/>
                  <a:pt x="1977300" y="23813"/>
                  <a:pt x="2073502" y="6667"/>
                </a:cubicBezTo>
                <a:cubicBezTo>
                  <a:pt x="2112555" y="0"/>
                  <a:pt x="2153512" y="0"/>
                  <a:pt x="2194470" y="0"/>
                </a:cubicBezTo>
                <a:cubicBezTo>
                  <a:pt x="2205900" y="0"/>
                  <a:pt x="2220187" y="4763"/>
                  <a:pt x="2228760" y="12382"/>
                </a:cubicBezTo>
                <a:cubicBezTo>
                  <a:pt x="2236380" y="18097"/>
                  <a:pt x="2237332" y="30480"/>
                  <a:pt x="2242095" y="40005"/>
                </a:cubicBezTo>
                <a:cubicBezTo>
                  <a:pt x="2241142" y="41910"/>
                  <a:pt x="2239237" y="42863"/>
                  <a:pt x="2238285" y="44767"/>
                </a:cubicBezTo>
                <a:cubicBezTo>
                  <a:pt x="2217330" y="40957"/>
                  <a:pt x="2197327" y="35242"/>
                  <a:pt x="2176372" y="33338"/>
                </a:cubicBezTo>
                <a:cubicBezTo>
                  <a:pt x="2159227" y="31432"/>
                  <a:pt x="2142082" y="33338"/>
                  <a:pt x="2124937" y="34290"/>
                </a:cubicBezTo>
                <a:cubicBezTo>
                  <a:pt x="2028735" y="44767"/>
                  <a:pt x="1941105" y="79057"/>
                  <a:pt x="1862047" y="134303"/>
                </a:cubicBezTo>
                <a:cubicBezTo>
                  <a:pt x="1832520" y="155257"/>
                  <a:pt x="1802992" y="176213"/>
                  <a:pt x="1773465" y="197167"/>
                </a:cubicBezTo>
                <a:cubicBezTo>
                  <a:pt x="1759177" y="206692"/>
                  <a:pt x="1748700" y="219075"/>
                  <a:pt x="1741080" y="234315"/>
                </a:cubicBezTo>
                <a:cubicBezTo>
                  <a:pt x="1735365" y="246697"/>
                  <a:pt x="1727745" y="258128"/>
                  <a:pt x="1720125" y="269557"/>
                </a:cubicBezTo>
                <a:close/>
                <a:moveTo>
                  <a:pt x="1546770" y="371475"/>
                </a:moveTo>
                <a:cubicBezTo>
                  <a:pt x="1554390" y="360997"/>
                  <a:pt x="1557247" y="357188"/>
                  <a:pt x="1561057" y="353378"/>
                </a:cubicBezTo>
                <a:cubicBezTo>
                  <a:pt x="1611540" y="291465"/>
                  <a:pt x="1672500" y="239078"/>
                  <a:pt x="1732507" y="186690"/>
                </a:cubicBezTo>
                <a:cubicBezTo>
                  <a:pt x="1748700" y="172403"/>
                  <a:pt x="1756320" y="157163"/>
                  <a:pt x="1758225" y="137160"/>
                </a:cubicBezTo>
                <a:cubicBezTo>
                  <a:pt x="1761082" y="99060"/>
                  <a:pt x="1740127" y="73342"/>
                  <a:pt x="1702027" y="69532"/>
                </a:cubicBezTo>
                <a:cubicBezTo>
                  <a:pt x="1677262" y="67628"/>
                  <a:pt x="1653450" y="73342"/>
                  <a:pt x="1634400" y="88582"/>
                </a:cubicBezTo>
                <a:cubicBezTo>
                  <a:pt x="1617255" y="102870"/>
                  <a:pt x="1600110" y="119063"/>
                  <a:pt x="1586775" y="137160"/>
                </a:cubicBezTo>
                <a:cubicBezTo>
                  <a:pt x="1547722" y="189547"/>
                  <a:pt x="1527720" y="252413"/>
                  <a:pt x="1501050" y="311467"/>
                </a:cubicBezTo>
                <a:cubicBezTo>
                  <a:pt x="1500097" y="314325"/>
                  <a:pt x="1502002" y="319088"/>
                  <a:pt x="1504860" y="321945"/>
                </a:cubicBezTo>
                <a:cubicBezTo>
                  <a:pt x="1518195" y="338138"/>
                  <a:pt x="1532482" y="353378"/>
                  <a:pt x="1546770" y="371475"/>
                </a:cubicBezTo>
                <a:close/>
                <a:moveTo>
                  <a:pt x="1413420" y="471488"/>
                </a:moveTo>
                <a:cubicBezTo>
                  <a:pt x="1382940" y="473392"/>
                  <a:pt x="1354365" y="497205"/>
                  <a:pt x="1346745" y="525780"/>
                </a:cubicBezTo>
                <a:cubicBezTo>
                  <a:pt x="1338172" y="557213"/>
                  <a:pt x="1351507" y="589597"/>
                  <a:pt x="1378177" y="606742"/>
                </a:cubicBezTo>
                <a:cubicBezTo>
                  <a:pt x="1405800" y="623888"/>
                  <a:pt x="1445805" y="621982"/>
                  <a:pt x="1472475" y="601028"/>
                </a:cubicBezTo>
                <a:cubicBezTo>
                  <a:pt x="1495335" y="583882"/>
                  <a:pt x="1504860" y="551497"/>
                  <a:pt x="1496287" y="526732"/>
                </a:cubicBezTo>
                <a:cubicBezTo>
                  <a:pt x="1470570" y="549592"/>
                  <a:pt x="1466760" y="549592"/>
                  <a:pt x="1448662" y="521970"/>
                </a:cubicBezTo>
                <a:cubicBezTo>
                  <a:pt x="1444852" y="523875"/>
                  <a:pt x="1441042" y="525780"/>
                  <a:pt x="1437232" y="528638"/>
                </a:cubicBezTo>
                <a:cubicBezTo>
                  <a:pt x="1427707" y="533400"/>
                  <a:pt x="1419135" y="532447"/>
                  <a:pt x="1411515" y="524828"/>
                </a:cubicBezTo>
                <a:cubicBezTo>
                  <a:pt x="1403895" y="518160"/>
                  <a:pt x="1401037" y="510540"/>
                  <a:pt x="1405800" y="500063"/>
                </a:cubicBezTo>
                <a:cubicBezTo>
                  <a:pt x="1409610" y="491490"/>
                  <a:pt x="1410562" y="481965"/>
                  <a:pt x="1413420" y="470535"/>
                </a:cubicBezTo>
                <a:close/>
                <a:moveTo>
                  <a:pt x="1443900" y="481013"/>
                </a:moveTo>
                <a:cubicBezTo>
                  <a:pt x="1450567" y="489585"/>
                  <a:pt x="1454377" y="494347"/>
                  <a:pt x="1458187" y="500063"/>
                </a:cubicBezTo>
                <a:cubicBezTo>
                  <a:pt x="1462950" y="494347"/>
                  <a:pt x="1467712" y="489585"/>
                  <a:pt x="1472475" y="483870"/>
                </a:cubicBezTo>
                <a:cubicBezTo>
                  <a:pt x="1467712" y="481013"/>
                  <a:pt x="1463902" y="476250"/>
                  <a:pt x="1459140" y="475297"/>
                </a:cubicBezTo>
                <a:cubicBezTo>
                  <a:pt x="1455330" y="475297"/>
                  <a:pt x="1451520" y="478155"/>
                  <a:pt x="1442947" y="481965"/>
                </a:cubicBezTo>
                <a:close/>
                <a:moveTo>
                  <a:pt x="1590585" y="375285"/>
                </a:moveTo>
                <a:lnTo>
                  <a:pt x="1593442" y="375285"/>
                </a:lnTo>
                <a:cubicBezTo>
                  <a:pt x="1598205" y="358140"/>
                  <a:pt x="1602967" y="340042"/>
                  <a:pt x="1607730" y="321945"/>
                </a:cubicBezTo>
                <a:cubicBezTo>
                  <a:pt x="1606777" y="321945"/>
                  <a:pt x="1605825" y="321945"/>
                  <a:pt x="1603920" y="321945"/>
                </a:cubicBezTo>
                <a:cubicBezTo>
                  <a:pt x="1599157" y="340042"/>
                  <a:pt x="1594395" y="358140"/>
                  <a:pt x="1590585" y="376238"/>
                </a:cubicBezTo>
                <a:close/>
                <a:moveTo>
                  <a:pt x="2292577" y="125730"/>
                </a:moveTo>
                <a:cubicBezTo>
                  <a:pt x="2305912" y="123825"/>
                  <a:pt x="2319247" y="120967"/>
                  <a:pt x="2333535" y="119063"/>
                </a:cubicBezTo>
                <a:cubicBezTo>
                  <a:pt x="2318295" y="111442"/>
                  <a:pt x="2305912" y="120967"/>
                  <a:pt x="2292577" y="125730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7" name="Freeform 36">
            <a:extLst>
              <a:ext uri="{FF2B5EF4-FFF2-40B4-BE49-F238E27FC236}">
                <a16:creationId xmlns:a16="http://schemas.microsoft.com/office/drawing/2014/main" id="{1B945EFD-49AC-53C8-481B-0D05B1A743EC}"/>
              </a:ext>
            </a:extLst>
          </p:cNvPr>
          <p:cNvSpPr/>
          <p:nvPr/>
        </p:nvSpPr>
        <p:spPr>
          <a:xfrm>
            <a:off x="7628207" y="4958078"/>
            <a:ext cx="1336376" cy="535558"/>
          </a:xfrm>
          <a:custGeom>
            <a:avLst/>
            <a:gdLst>
              <a:gd name="connsiteX0" fmla="*/ 97995 w 1188078"/>
              <a:gd name="connsiteY0" fmla="*/ 9525 h 476127"/>
              <a:gd name="connsiteX1" fmla="*/ 111330 w 1188078"/>
              <a:gd name="connsiteY1" fmla="*/ 19050 h 476127"/>
              <a:gd name="connsiteX2" fmla="*/ 161813 w 1188078"/>
              <a:gd name="connsiteY2" fmla="*/ 19050 h 476127"/>
              <a:gd name="connsiteX3" fmla="*/ 200865 w 1188078"/>
              <a:gd name="connsiteY3" fmla="*/ 17145 h 476127"/>
              <a:gd name="connsiteX4" fmla="*/ 259920 w 1188078"/>
              <a:gd name="connsiteY4" fmla="*/ 14288 h 476127"/>
              <a:gd name="connsiteX5" fmla="*/ 288496 w 1188078"/>
              <a:gd name="connsiteY5" fmla="*/ 8572 h 476127"/>
              <a:gd name="connsiteX6" fmla="*/ 363743 w 1188078"/>
              <a:gd name="connsiteY6" fmla="*/ 1905 h 476127"/>
              <a:gd name="connsiteX7" fmla="*/ 449468 w 1188078"/>
              <a:gd name="connsiteY7" fmla="*/ 0 h 476127"/>
              <a:gd name="connsiteX8" fmla="*/ 478996 w 1188078"/>
              <a:gd name="connsiteY8" fmla="*/ 21907 h 476127"/>
              <a:gd name="connsiteX9" fmla="*/ 515190 w 1188078"/>
              <a:gd name="connsiteY9" fmla="*/ 20955 h 476127"/>
              <a:gd name="connsiteX10" fmla="*/ 557100 w 1188078"/>
              <a:gd name="connsiteY10" fmla="*/ 17145 h 476127"/>
              <a:gd name="connsiteX11" fmla="*/ 625680 w 1188078"/>
              <a:gd name="connsiteY11" fmla="*/ 15240 h 476127"/>
              <a:gd name="connsiteX12" fmla="*/ 651398 w 1188078"/>
              <a:gd name="connsiteY12" fmla="*/ 15240 h 476127"/>
              <a:gd name="connsiteX13" fmla="*/ 708548 w 1188078"/>
              <a:gd name="connsiteY13" fmla="*/ 11430 h 476127"/>
              <a:gd name="connsiteX14" fmla="*/ 736171 w 1188078"/>
              <a:gd name="connsiteY14" fmla="*/ 9525 h 476127"/>
              <a:gd name="connsiteX15" fmla="*/ 749505 w 1188078"/>
              <a:gd name="connsiteY15" fmla="*/ 20002 h 476127"/>
              <a:gd name="connsiteX16" fmla="*/ 795225 w 1188078"/>
              <a:gd name="connsiteY16" fmla="*/ 15240 h 476127"/>
              <a:gd name="connsiteX17" fmla="*/ 824753 w 1188078"/>
              <a:gd name="connsiteY17" fmla="*/ 12382 h 476127"/>
              <a:gd name="connsiteX18" fmla="*/ 840946 w 1188078"/>
              <a:gd name="connsiteY18" fmla="*/ 26670 h 476127"/>
              <a:gd name="connsiteX19" fmla="*/ 898096 w 1188078"/>
              <a:gd name="connsiteY19" fmla="*/ 23813 h 476127"/>
              <a:gd name="connsiteX20" fmla="*/ 940005 w 1188078"/>
              <a:gd name="connsiteY20" fmla="*/ 20955 h 476127"/>
              <a:gd name="connsiteX21" fmla="*/ 976200 w 1188078"/>
              <a:gd name="connsiteY21" fmla="*/ 39053 h 476127"/>
              <a:gd name="connsiteX22" fmla="*/ 1034303 w 1188078"/>
              <a:gd name="connsiteY22" fmla="*/ 26670 h 476127"/>
              <a:gd name="connsiteX23" fmla="*/ 1060021 w 1188078"/>
              <a:gd name="connsiteY23" fmla="*/ 20955 h 476127"/>
              <a:gd name="connsiteX24" fmla="*/ 1129553 w 1188078"/>
              <a:gd name="connsiteY24" fmla="*/ 30480 h 476127"/>
              <a:gd name="connsiteX25" fmla="*/ 1154318 w 1188078"/>
              <a:gd name="connsiteY25" fmla="*/ 36195 h 476127"/>
              <a:gd name="connsiteX26" fmla="*/ 1180988 w 1188078"/>
              <a:gd name="connsiteY26" fmla="*/ 100012 h 476127"/>
              <a:gd name="connsiteX27" fmla="*/ 1180988 w 1188078"/>
              <a:gd name="connsiteY27" fmla="*/ 139065 h 476127"/>
              <a:gd name="connsiteX28" fmla="*/ 1179083 w 1188078"/>
              <a:gd name="connsiteY28" fmla="*/ 172403 h 476127"/>
              <a:gd name="connsiteX29" fmla="*/ 1179083 w 1188078"/>
              <a:gd name="connsiteY29" fmla="*/ 211455 h 476127"/>
              <a:gd name="connsiteX30" fmla="*/ 1177178 w 1188078"/>
              <a:gd name="connsiteY30" fmla="*/ 250508 h 476127"/>
              <a:gd name="connsiteX31" fmla="*/ 1178130 w 1188078"/>
              <a:gd name="connsiteY31" fmla="*/ 282893 h 476127"/>
              <a:gd name="connsiteX32" fmla="*/ 1178130 w 1188078"/>
              <a:gd name="connsiteY32" fmla="*/ 324803 h 476127"/>
              <a:gd name="connsiteX33" fmla="*/ 1175273 w 1188078"/>
              <a:gd name="connsiteY33" fmla="*/ 347662 h 476127"/>
              <a:gd name="connsiteX34" fmla="*/ 1160033 w 1188078"/>
              <a:gd name="connsiteY34" fmla="*/ 466725 h 476127"/>
              <a:gd name="connsiteX35" fmla="*/ 1153365 w 1188078"/>
              <a:gd name="connsiteY35" fmla="*/ 466725 h 476127"/>
              <a:gd name="connsiteX36" fmla="*/ 1037160 w 1188078"/>
              <a:gd name="connsiteY36" fmla="*/ 463868 h 476127"/>
              <a:gd name="connsiteX37" fmla="*/ 973343 w 1188078"/>
              <a:gd name="connsiteY37" fmla="*/ 458153 h 476127"/>
              <a:gd name="connsiteX38" fmla="*/ 923813 w 1188078"/>
              <a:gd name="connsiteY38" fmla="*/ 462915 h 476127"/>
              <a:gd name="connsiteX39" fmla="*/ 892380 w 1188078"/>
              <a:gd name="connsiteY39" fmla="*/ 465772 h 476127"/>
              <a:gd name="connsiteX40" fmla="*/ 871425 w 1188078"/>
              <a:gd name="connsiteY40" fmla="*/ 450533 h 476127"/>
              <a:gd name="connsiteX41" fmla="*/ 821896 w 1188078"/>
              <a:gd name="connsiteY41" fmla="*/ 450533 h 476127"/>
              <a:gd name="connsiteX42" fmla="*/ 805703 w 1188078"/>
              <a:gd name="connsiteY42" fmla="*/ 461010 h 476127"/>
              <a:gd name="connsiteX43" fmla="*/ 759030 w 1188078"/>
              <a:gd name="connsiteY43" fmla="*/ 461010 h 476127"/>
              <a:gd name="connsiteX44" fmla="*/ 719978 w 1188078"/>
              <a:gd name="connsiteY44" fmla="*/ 462915 h 476127"/>
              <a:gd name="connsiteX45" fmla="*/ 678068 w 1188078"/>
              <a:gd name="connsiteY45" fmla="*/ 462915 h 476127"/>
              <a:gd name="connsiteX46" fmla="*/ 637110 w 1188078"/>
              <a:gd name="connsiteY46" fmla="*/ 462915 h 476127"/>
              <a:gd name="connsiteX47" fmla="*/ 590438 w 1188078"/>
              <a:gd name="connsiteY47" fmla="*/ 462915 h 476127"/>
              <a:gd name="connsiteX48" fmla="*/ 549480 w 1188078"/>
              <a:gd name="connsiteY48" fmla="*/ 462915 h 476127"/>
              <a:gd name="connsiteX49" fmla="*/ 512333 w 1188078"/>
              <a:gd name="connsiteY49" fmla="*/ 465772 h 476127"/>
              <a:gd name="connsiteX50" fmla="*/ 384698 w 1188078"/>
              <a:gd name="connsiteY50" fmla="*/ 465772 h 476127"/>
              <a:gd name="connsiteX51" fmla="*/ 339930 w 1188078"/>
              <a:gd name="connsiteY51" fmla="*/ 464820 h 476127"/>
              <a:gd name="connsiteX52" fmla="*/ 308498 w 1188078"/>
              <a:gd name="connsiteY52" fmla="*/ 445770 h 476127"/>
              <a:gd name="connsiteX53" fmla="*/ 258015 w 1188078"/>
              <a:gd name="connsiteY53" fmla="*/ 461010 h 476127"/>
              <a:gd name="connsiteX54" fmla="*/ 199913 w 1188078"/>
              <a:gd name="connsiteY54" fmla="*/ 468630 h 476127"/>
              <a:gd name="connsiteX55" fmla="*/ 112283 w 1188078"/>
              <a:gd name="connsiteY55" fmla="*/ 471487 h 476127"/>
              <a:gd name="connsiteX56" fmla="*/ 89423 w 1188078"/>
              <a:gd name="connsiteY56" fmla="*/ 471487 h 476127"/>
              <a:gd name="connsiteX57" fmla="*/ 31320 w 1188078"/>
              <a:gd name="connsiteY57" fmla="*/ 468630 h 476127"/>
              <a:gd name="connsiteX58" fmla="*/ 17033 w 1188078"/>
              <a:gd name="connsiteY58" fmla="*/ 465772 h 476127"/>
              <a:gd name="connsiteX59" fmla="*/ 7508 w 1188078"/>
              <a:gd name="connsiteY59" fmla="*/ 437197 h 476127"/>
              <a:gd name="connsiteX60" fmla="*/ 5603 w 1188078"/>
              <a:gd name="connsiteY60" fmla="*/ 392430 h 476127"/>
              <a:gd name="connsiteX61" fmla="*/ 9413 w 1188078"/>
              <a:gd name="connsiteY61" fmla="*/ 364808 h 476127"/>
              <a:gd name="connsiteX62" fmla="*/ 12270 w 1188078"/>
              <a:gd name="connsiteY62" fmla="*/ 328612 h 476127"/>
              <a:gd name="connsiteX63" fmla="*/ 15128 w 1188078"/>
              <a:gd name="connsiteY63" fmla="*/ 296228 h 476127"/>
              <a:gd name="connsiteX64" fmla="*/ 15128 w 1188078"/>
              <a:gd name="connsiteY64" fmla="*/ 248603 h 476127"/>
              <a:gd name="connsiteX65" fmla="*/ 11318 w 1188078"/>
              <a:gd name="connsiteY65" fmla="*/ 200025 h 476127"/>
              <a:gd name="connsiteX66" fmla="*/ 4650 w 1188078"/>
              <a:gd name="connsiteY66" fmla="*/ 164783 h 476127"/>
              <a:gd name="connsiteX67" fmla="*/ 4650 w 1188078"/>
              <a:gd name="connsiteY67" fmla="*/ 131445 h 476127"/>
              <a:gd name="connsiteX68" fmla="*/ 6555 w 1188078"/>
              <a:gd name="connsiteY68" fmla="*/ 100012 h 476127"/>
              <a:gd name="connsiteX69" fmla="*/ 10365 w 1188078"/>
              <a:gd name="connsiteY69" fmla="*/ 66675 h 476127"/>
              <a:gd name="connsiteX70" fmla="*/ 57990 w 1188078"/>
              <a:gd name="connsiteY70" fmla="*/ 32385 h 476127"/>
              <a:gd name="connsiteX71" fmla="*/ 98948 w 1188078"/>
              <a:gd name="connsiteY71" fmla="*/ 11430 h 476127"/>
              <a:gd name="connsiteX72" fmla="*/ 49418 w 1188078"/>
              <a:gd name="connsiteY72" fmla="*/ 427672 h 476127"/>
              <a:gd name="connsiteX73" fmla="*/ 1140983 w 1188078"/>
              <a:gd name="connsiteY73" fmla="*/ 427672 h 476127"/>
              <a:gd name="connsiteX74" fmla="*/ 1141935 w 1188078"/>
              <a:gd name="connsiteY74" fmla="*/ 415290 h 476127"/>
              <a:gd name="connsiteX75" fmla="*/ 1141935 w 1188078"/>
              <a:gd name="connsiteY75" fmla="*/ 80962 h 476127"/>
              <a:gd name="connsiteX76" fmla="*/ 1120980 w 1188078"/>
              <a:gd name="connsiteY76" fmla="*/ 60960 h 476127"/>
              <a:gd name="connsiteX77" fmla="*/ 71325 w 1188078"/>
              <a:gd name="connsiteY77" fmla="*/ 60960 h 476127"/>
              <a:gd name="connsiteX78" fmla="*/ 47513 w 1188078"/>
              <a:gd name="connsiteY78" fmla="*/ 85725 h 476127"/>
              <a:gd name="connsiteX79" fmla="*/ 47513 w 1188078"/>
              <a:gd name="connsiteY79" fmla="*/ 406718 h 476127"/>
              <a:gd name="connsiteX80" fmla="*/ 47513 w 1188078"/>
              <a:gd name="connsiteY80" fmla="*/ 427672 h 476127"/>
              <a:gd name="connsiteX81" fmla="*/ 63705 w 1188078"/>
              <a:gd name="connsiteY81" fmla="*/ 77153 h 476127"/>
              <a:gd name="connsiteX82" fmla="*/ 1126696 w 1188078"/>
              <a:gd name="connsiteY82" fmla="*/ 77153 h 476127"/>
              <a:gd name="connsiteX83" fmla="*/ 1126696 w 1188078"/>
              <a:gd name="connsiteY83" fmla="*/ 413385 h 476127"/>
              <a:gd name="connsiteX84" fmla="*/ 63705 w 1188078"/>
              <a:gd name="connsiteY84" fmla="*/ 413385 h 476127"/>
              <a:gd name="connsiteX85" fmla="*/ 63705 w 1188078"/>
              <a:gd name="connsiteY85" fmla="*/ 77153 h 476127"/>
              <a:gd name="connsiteX86" fmla="*/ 1112408 w 1188078"/>
              <a:gd name="connsiteY86" fmla="*/ 95250 h 476127"/>
              <a:gd name="connsiteX87" fmla="*/ 80850 w 1188078"/>
              <a:gd name="connsiteY87" fmla="*/ 95250 h 476127"/>
              <a:gd name="connsiteX88" fmla="*/ 80850 w 1188078"/>
              <a:gd name="connsiteY88" fmla="*/ 393383 h 476127"/>
              <a:gd name="connsiteX89" fmla="*/ 91328 w 1188078"/>
              <a:gd name="connsiteY89" fmla="*/ 394335 h 476127"/>
              <a:gd name="connsiteX90" fmla="*/ 1093358 w 1188078"/>
              <a:gd name="connsiteY90" fmla="*/ 394335 h 476127"/>
              <a:gd name="connsiteX91" fmla="*/ 1113360 w 1188078"/>
              <a:gd name="connsiteY91" fmla="*/ 372428 h 476127"/>
              <a:gd name="connsiteX92" fmla="*/ 1113360 w 1188078"/>
              <a:gd name="connsiteY92" fmla="*/ 171450 h 476127"/>
              <a:gd name="connsiteX93" fmla="*/ 1113360 w 1188078"/>
              <a:gd name="connsiteY93" fmla="*/ 94297 h 476127"/>
              <a:gd name="connsiteX94" fmla="*/ 1097168 w 1188078"/>
              <a:gd name="connsiteY94" fmla="*/ 377190 h 476127"/>
              <a:gd name="connsiteX95" fmla="*/ 1097168 w 1188078"/>
              <a:gd name="connsiteY95" fmla="*/ 110490 h 476127"/>
              <a:gd name="connsiteX96" fmla="*/ 93233 w 1188078"/>
              <a:gd name="connsiteY96" fmla="*/ 110490 h 476127"/>
              <a:gd name="connsiteX97" fmla="*/ 93233 w 1188078"/>
              <a:gd name="connsiteY97" fmla="*/ 377190 h 476127"/>
              <a:gd name="connsiteX98" fmla="*/ 1097168 w 1188078"/>
              <a:gd name="connsiteY98" fmla="*/ 377190 h 4761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1188078" h="476127">
                <a:moveTo>
                  <a:pt x="97995" y="9525"/>
                </a:moveTo>
                <a:cubicBezTo>
                  <a:pt x="101805" y="12382"/>
                  <a:pt x="106568" y="15240"/>
                  <a:pt x="111330" y="19050"/>
                </a:cubicBezTo>
                <a:cubicBezTo>
                  <a:pt x="128475" y="32385"/>
                  <a:pt x="145620" y="34290"/>
                  <a:pt x="161813" y="19050"/>
                </a:cubicBezTo>
                <a:cubicBezTo>
                  <a:pt x="175148" y="6668"/>
                  <a:pt x="185625" y="6668"/>
                  <a:pt x="200865" y="17145"/>
                </a:cubicBezTo>
                <a:cubicBezTo>
                  <a:pt x="229440" y="37147"/>
                  <a:pt x="232298" y="36195"/>
                  <a:pt x="259920" y="14288"/>
                </a:cubicBezTo>
                <a:cubicBezTo>
                  <a:pt x="268493" y="7620"/>
                  <a:pt x="276113" y="1905"/>
                  <a:pt x="288496" y="8572"/>
                </a:cubicBezTo>
                <a:cubicBezTo>
                  <a:pt x="327548" y="32385"/>
                  <a:pt x="327548" y="32385"/>
                  <a:pt x="363743" y="1905"/>
                </a:cubicBezTo>
                <a:cubicBezTo>
                  <a:pt x="391365" y="22860"/>
                  <a:pt x="420893" y="49530"/>
                  <a:pt x="449468" y="0"/>
                </a:cubicBezTo>
                <a:cubicBezTo>
                  <a:pt x="460898" y="8572"/>
                  <a:pt x="470423" y="14288"/>
                  <a:pt x="478996" y="21907"/>
                </a:cubicBezTo>
                <a:cubicBezTo>
                  <a:pt x="492330" y="33337"/>
                  <a:pt x="503760" y="35243"/>
                  <a:pt x="515190" y="20955"/>
                </a:cubicBezTo>
                <a:cubicBezTo>
                  <a:pt x="528525" y="4763"/>
                  <a:pt x="540908" y="5715"/>
                  <a:pt x="557100" y="17145"/>
                </a:cubicBezTo>
                <a:cubicBezTo>
                  <a:pt x="591390" y="40957"/>
                  <a:pt x="593296" y="40957"/>
                  <a:pt x="625680" y="15240"/>
                </a:cubicBezTo>
                <a:cubicBezTo>
                  <a:pt x="635205" y="7620"/>
                  <a:pt x="641873" y="8572"/>
                  <a:pt x="651398" y="15240"/>
                </a:cubicBezTo>
                <a:cubicBezTo>
                  <a:pt x="679973" y="37147"/>
                  <a:pt x="681878" y="37147"/>
                  <a:pt x="708548" y="11430"/>
                </a:cubicBezTo>
                <a:cubicBezTo>
                  <a:pt x="718073" y="1905"/>
                  <a:pt x="726646" y="1905"/>
                  <a:pt x="736171" y="9525"/>
                </a:cubicBezTo>
                <a:cubicBezTo>
                  <a:pt x="740933" y="13335"/>
                  <a:pt x="744743" y="17145"/>
                  <a:pt x="749505" y="20002"/>
                </a:cubicBezTo>
                <a:cubicBezTo>
                  <a:pt x="771413" y="37147"/>
                  <a:pt x="778080" y="37147"/>
                  <a:pt x="795225" y="15240"/>
                </a:cubicBezTo>
                <a:cubicBezTo>
                  <a:pt x="805703" y="1905"/>
                  <a:pt x="813323" y="1905"/>
                  <a:pt x="824753" y="12382"/>
                </a:cubicBezTo>
                <a:cubicBezTo>
                  <a:pt x="829515" y="17145"/>
                  <a:pt x="835230" y="21907"/>
                  <a:pt x="840946" y="26670"/>
                </a:cubicBezTo>
                <a:cubicBezTo>
                  <a:pt x="862853" y="41910"/>
                  <a:pt x="879998" y="42862"/>
                  <a:pt x="898096" y="23813"/>
                </a:cubicBezTo>
                <a:cubicBezTo>
                  <a:pt x="912383" y="8572"/>
                  <a:pt x="924765" y="9525"/>
                  <a:pt x="940005" y="20955"/>
                </a:cubicBezTo>
                <a:cubicBezTo>
                  <a:pt x="950483" y="28575"/>
                  <a:pt x="962865" y="35243"/>
                  <a:pt x="976200" y="39053"/>
                </a:cubicBezTo>
                <a:cubicBezTo>
                  <a:pt x="997155" y="45720"/>
                  <a:pt x="1016205" y="41910"/>
                  <a:pt x="1034303" y="26670"/>
                </a:cubicBezTo>
                <a:cubicBezTo>
                  <a:pt x="1040018" y="21907"/>
                  <a:pt x="1051448" y="20002"/>
                  <a:pt x="1060021" y="20955"/>
                </a:cubicBezTo>
                <a:cubicBezTo>
                  <a:pt x="1083833" y="22860"/>
                  <a:pt x="1106693" y="26670"/>
                  <a:pt x="1129553" y="30480"/>
                </a:cubicBezTo>
                <a:cubicBezTo>
                  <a:pt x="1138125" y="31432"/>
                  <a:pt x="1146698" y="33337"/>
                  <a:pt x="1154318" y="36195"/>
                </a:cubicBezTo>
                <a:cubicBezTo>
                  <a:pt x="1186703" y="47625"/>
                  <a:pt x="1196228" y="69532"/>
                  <a:pt x="1180988" y="100012"/>
                </a:cubicBezTo>
                <a:cubicBezTo>
                  <a:pt x="1173368" y="114300"/>
                  <a:pt x="1172415" y="124778"/>
                  <a:pt x="1180988" y="139065"/>
                </a:cubicBezTo>
                <a:cubicBezTo>
                  <a:pt x="1185750" y="147637"/>
                  <a:pt x="1183846" y="162878"/>
                  <a:pt x="1179083" y="172403"/>
                </a:cubicBezTo>
                <a:cubicBezTo>
                  <a:pt x="1171463" y="186690"/>
                  <a:pt x="1169558" y="198120"/>
                  <a:pt x="1179083" y="211455"/>
                </a:cubicBezTo>
                <a:cubicBezTo>
                  <a:pt x="1188608" y="224790"/>
                  <a:pt x="1187655" y="238125"/>
                  <a:pt x="1177178" y="250508"/>
                </a:cubicBezTo>
                <a:cubicBezTo>
                  <a:pt x="1166700" y="261937"/>
                  <a:pt x="1168605" y="271462"/>
                  <a:pt x="1178130" y="282893"/>
                </a:cubicBezTo>
                <a:cubicBezTo>
                  <a:pt x="1189560" y="296228"/>
                  <a:pt x="1191465" y="309562"/>
                  <a:pt x="1178130" y="324803"/>
                </a:cubicBezTo>
                <a:cubicBezTo>
                  <a:pt x="1174321" y="329565"/>
                  <a:pt x="1172415" y="341947"/>
                  <a:pt x="1175273" y="347662"/>
                </a:cubicBezTo>
                <a:cubicBezTo>
                  <a:pt x="1202896" y="392430"/>
                  <a:pt x="1179083" y="429578"/>
                  <a:pt x="1160033" y="466725"/>
                </a:cubicBezTo>
                <a:cubicBezTo>
                  <a:pt x="1156223" y="466725"/>
                  <a:pt x="1154318" y="467678"/>
                  <a:pt x="1153365" y="466725"/>
                </a:cubicBezTo>
                <a:cubicBezTo>
                  <a:pt x="1115265" y="439103"/>
                  <a:pt x="1077165" y="440055"/>
                  <a:pt x="1037160" y="463868"/>
                </a:cubicBezTo>
                <a:cubicBezTo>
                  <a:pt x="1015253" y="477203"/>
                  <a:pt x="993346" y="474345"/>
                  <a:pt x="973343" y="458153"/>
                </a:cubicBezTo>
                <a:cubicBezTo>
                  <a:pt x="955246" y="443865"/>
                  <a:pt x="938100" y="442912"/>
                  <a:pt x="923813" y="462915"/>
                </a:cubicBezTo>
                <a:cubicBezTo>
                  <a:pt x="914288" y="475297"/>
                  <a:pt x="903810" y="475297"/>
                  <a:pt x="892380" y="465772"/>
                </a:cubicBezTo>
                <a:cubicBezTo>
                  <a:pt x="885713" y="460058"/>
                  <a:pt x="878093" y="456247"/>
                  <a:pt x="871425" y="450533"/>
                </a:cubicBezTo>
                <a:cubicBezTo>
                  <a:pt x="855233" y="439103"/>
                  <a:pt x="838088" y="438150"/>
                  <a:pt x="821896" y="450533"/>
                </a:cubicBezTo>
                <a:cubicBezTo>
                  <a:pt x="816180" y="454343"/>
                  <a:pt x="810465" y="457200"/>
                  <a:pt x="805703" y="461010"/>
                </a:cubicBezTo>
                <a:cubicBezTo>
                  <a:pt x="789510" y="474345"/>
                  <a:pt x="774271" y="475297"/>
                  <a:pt x="759030" y="461010"/>
                </a:cubicBezTo>
                <a:cubicBezTo>
                  <a:pt x="745696" y="448628"/>
                  <a:pt x="731408" y="449580"/>
                  <a:pt x="719978" y="462915"/>
                </a:cubicBezTo>
                <a:cubicBezTo>
                  <a:pt x="705690" y="479108"/>
                  <a:pt x="691403" y="477203"/>
                  <a:pt x="678068" y="462915"/>
                </a:cubicBezTo>
                <a:cubicBezTo>
                  <a:pt x="664733" y="449580"/>
                  <a:pt x="651398" y="448628"/>
                  <a:pt x="637110" y="462915"/>
                </a:cubicBezTo>
                <a:cubicBezTo>
                  <a:pt x="621871" y="478155"/>
                  <a:pt x="606630" y="479108"/>
                  <a:pt x="590438" y="462915"/>
                </a:cubicBezTo>
                <a:cubicBezTo>
                  <a:pt x="577103" y="449580"/>
                  <a:pt x="562815" y="448628"/>
                  <a:pt x="549480" y="462915"/>
                </a:cubicBezTo>
                <a:cubicBezTo>
                  <a:pt x="538050" y="476250"/>
                  <a:pt x="526621" y="475297"/>
                  <a:pt x="512333" y="465772"/>
                </a:cubicBezTo>
                <a:cubicBezTo>
                  <a:pt x="470423" y="438150"/>
                  <a:pt x="426608" y="436245"/>
                  <a:pt x="384698" y="465772"/>
                </a:cubicBezTo>
                <a:cubicBezTo>
                  <a:pt x="368505" y="476250"/>
                  <a:pt x="355171" y="476250"/>
                  <a:pt x="339930" y="464820"/>
                </a:cubicBezTo>
                <a:cubicBezTo>
                  <a:pt x="330405" y="457200"/>
                  <a:pt x="319928" y="450533"/>
                  <a:pt x="308498" y="445770"/>
                </a:cubicBezTo>
                <a:cubicBezTo>
                  <a:pt x="288496" y="438150"/>
                  <a:pt x="271350" y="446722"/>
                  <a:pt x="258015" y="461010"/>
                </a:cubicBezTo>
                <a:cubicBezTo>
                  <a:pt x="239918" y="479108"/>
                  <a:pt x="220868" y="480060"/>
                  <a:pt x="199913" y="468630"/>
                </a:cubicBezTo>
                <a:cubicBezTo>
                  <a:pt x="170385" y="453390"/>
                  <a:pt x="140858" y="446722"/>
                  <a:pt x="112283" y="471487"/>
                </a:cubicBezTo>
                <a:cubicBezTo>
                  <a:pt x="107520" y="475297"/>
                  <a:pt x="96090" y="473393"/>
                  <a:pt x="89423" y="471487"/>
                </a:cubicBezTo>
                <a:cubicBezTo>
                  <a:pt x="70373" y="461962"/>
                  <a:pt x="51323" y="455295"/>
                  <a:pt x="31320" y="468630"/>
                </a:cubicBezTo>
                <a:cubicBezTo>
                  <a:pt x="28463" y="470535"/>
                  <a:pt x="18938" y="468630"/>
                  <a:pt x="17033" y="465772"/>
                </a:cubicBezTo>
                <a:cubicBezTo>
                  <a:pt x="12270" y="457200"/>
                  <a:pt x="4650" y="444818"/>
                  <a:pt x="7508" y="437197"/>
                </a:cubicBezTo>
                <a:cubicBezTo>
                  <a:pt x="14175" y="421005"/>
                  <a:pt x="14175" y="408622"/>
                  <a:pt x="5603" y="392430"/>
                </a:cubicBezTo>
                <a:cubicBezTo>
                  <a:pt x="1793" y="385762"/>
                  <a:pt x="8460" y="374333"/>
                  <a:pt x="9413" y="364808"/>
                </a:cubicBezTo>
                <a:cubicBezTo>
                  <a:pt x="10365" y="352425"/>
                  <a:pt x="11318" y="340995"/>
                  <a:pt x="12270" y="328612"/>
                </a:cubicBezTo>
                <a:cubicBezTo>
                  <a:pt x="12270" y="318135"/>
                  <a:pt x="9413" y="304800"/>
                  <a:pt x="15128" y="296228"/>
                </a:cubicBezTo>
                <a:cubicBezTo>
                  <a:pt x="25605" y="279083"/>
                  <a:pt x="23700" y="263843"/>
                  <a:pt x="15128" y="248603"/>
                </a:cubicBezTo>
                <a:cubicBezTo>
                  <a:pt x="6555" y="233362"/>
                  <a:pt x="3698" y="219075"/>
                  <a:pt x="11318" y="200025"/>
                </a:cubicBezTo>
                <a:cubicBezTo>
                  <a:pt x="15128" y="190500"/>
                  <a:pt x="10365" y="175260"/>
                  <a:pt x="4650" y="164783"/>
                </a:cubicBezTo>
                <a:cubicBezTo>
                  <a:pt x="-1065" y="152400"/>
                  <a:pt x="-2017" y="143828"/>
                  <a:pt x="4650" y="131445"/>
                </a:cubicBezTo>
                <a:cubicBezTo>
                  <a:pt x="9413" y="122872"/>
                  <a:pt x="9413" y="109537"/>
                  <a:pt x="6555" y="100012"/>
                </a:cubicBezTo>
                <a:cubicBezTo>
                  <a:pt x="2745" y="86678"/>
                  <a:pt x="4650" y="78105"/>
                  <a:pt x="10365" y="66675"/>
                </a:cubicBezTo>
                <a:cubicBezTo>
                  <a:pt x="20843" y="46672"/>
                  <a:pt x="33225" y="34290"/>
                  <a:pt x="57990" y="32385"/>
                </a:cubicBezTo>
                <a:cubicBezTo>
                  <a:pt x="70373" y="32385"/>
                  <a:pt x="82755" y="20002"/>
                  <a:pt x="98948" y="11430"/>
                </a:cubicBezTo>
                <a:close/>
                <a:moveTo>
                  <a:pt x="49418" y="427672"/>
                </a:moveTo>
                <a:lnTo>
                  <a:pt x="1140983" y="427672"/>
                </a:lnTo>
                <a:cubicBezTo>
                  <a:pt x="1140983" y="421958"/>
                  <a:pt x="1141935" y="418147"/>
                  <a:pt x="1141935" y="415290"/>
                </a:cubicBezTo>
                <a:cubicBezTo>
                  <a:pt x="1141935" y="303847"/>
                  <a:pt x="1141935" y="192405"/>
                  <a:pt x="1141935" y="80962"/>
                </a:cubicBezTo>
                <a:cubicBezTo>
                  <a:pt x="1141935" y="63818"/>
                  <a:pt x="1136221" y="60960"/>
                  <a:pt x="1120980" y="60960"/>
                </a:cubicBezTo>
                <a:cubicBezTo>
                  <a:pt x="771413" y="60960"/>
                  <a:pt x="421846" y="60960"/>
                  <a:pt x="71325" y="60960"/>
                </a:cubicBezTo>
                <a:cubicBezTo>
                  <a:pt x="52275" y="60960"/>
                  <a:pt x="47513" y="66675"/>
                  <a:pt x="47513" y="85725"/>
                </a:cubicBezTo>
                <a:cubicBezTo>
                  <a:pt x="47513" y="192405"/>
                  <a:pt x="47513" y="300037"/>
                  <a:pt x="47513" y="406718"/>
                </a:cubicBezTo>
                <a:cubicBezTo>
                  <a:pt x="47513" y="413385"/>
                  <a:pt x="47513" y="419100"/>
                  <a:pt x="47513" y="427672"/>
                </a:cubicBezTo>
                <a:close/>
                <a:moveTo>
                  <a:pt x="63705" y="77153"/>
                </a:moveTo>
                <a:lnTo>
                  <a:pt x="1126696" y="77153"/>
                </a:lnTo>
                <a:lnTo>
                  <a:pt x="1126696" y="413385"/>
                </a:lnTo>
                <a:lnTo>
                  <a:pt x="63705" y="413385"/>
                </a:lnTo>
                <a:lnTo>
                  <a:pt x="63705" y="77153"/>
                </a:lnTo>
                <a:close/>
                <a:moveTo>
                  <a:pt x="1112408" y="95250"/>
                </a:moveTo>
                <a:lnTo>
                  <a:pt x="80850" y="95250"/>
                </a:lnTo>
                <a:lnTo>
                  <a:pt x="80850" y="393383"/>
                </a:lnTo>
                <a:cubicBezTo>
                  <a:pt x="85613" y="393383"/>
                  <a:pt x="88470" y="394335"/>
                  <a:pt x="91328" y="394335"/>
                </a:cubicBezTo>
                <a:cubicBezTo>
                  <a:pt x="425655" y="394335"/>
                  <a:pt x="759030" y="394335"/>
                  <a:pt x="1093358" y="394335"/>
                </a:cubicBezTo>
                <a:cubicBezTo>
                  <a:pt x="1110503" y="394335"/>
                  <a:pt x="1113360" y="387668"/>
                  <a:pt x="1113360" y="372428"/>
                </a:cubicBezTo>
                <a:cubicBezTo>
                  <a:pt x="1113360" y="305753"/>
                  <a:pt x="1113360" y="238125"/>
                  <a:pt x="1113360" y="171450"/>
                </a:cubicBezTo>
                <a:cubicBezTo>
                  <a:pt x="1113360" y="145733"/>
                  <a:pt x="1113360" y="120015"/>
                  <a:pt x="1113360" y="94297"/>
                </a:cubicBezTo>
                <a:close/>
                <a:moveTo>
                  <a:pt x="1097168" y="377190"/>
                </a:moveTo>
                <a:lnTo>
                  <a:pt x="1097168" y="110490"/>
                </a:lnTo>
                <a:lnTo>
                  <a:pt x="93233" y="110490"/>
                </a:lnTo>
                <a:lnTo>
                  <a:pt x="93233" y="377190"/>
                </a:lnTo>
                <a:lnTo>
                  <a:pt x="1097168" y="377190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8" name="Freeform 37">
            <a:extLst>
              <a:ext uri="{FF2B5EF4-FFF2-40B4-BE49-F238E27FC236}">
                <a16:creationId xmlns:a16="http://schemas.microsoft.com/office/drawing/2014/main" id="{6139E171-FB2B-B3BF-411D-705EE78F0AF2}"/>
              </a:ext>
            </a:extLst>
          </p:cNvPr>
          <p:cNvSpPr/>
          <p:nvPr/>
        </p:nvSpPr>
        <p:spPr>
          <a:xfrm>
            <a:off x="7708501" y="2821829"/>
            <a:ext cx="1175788" cy="1054441"/>
          </a:xfrm>
          <a:custGeom>
            <a:avLst/>
            <a:gdLst>
              <a:gd name="connsiteX0" fmla="*/ 1160896 w 1175788"/>
              <a:gd name="connsiteY0" fmla="*/ 1044083 h 1054441"/>
              <a:gd name="connsiteX1" fmla="*/ 13474 w 1175788"/>
              <a:gd name="connsiteY1" fmla="*/ 1044083 h 1054441"/>
              <a:gd name="connsiteX2" fmla="*/ 13474 w 1175788"/>
              <a:gd name="connsiteY2" fmla="*/ 980353 h 1054441"/>
              <a:gd name="connsiteX3" fmla="*/ 7801 w 1175788"/>
              <a:gd name="connsiteY3" fmla="*/ 687902 h 1054441"/>
              <a:gd name="connsiteX4" fmla="*/ 0 w 1175788"/>
              <a:gd name="connsiteY4" fmla="*/ 387662 h 1054441"/>
              <a:gd name="connsiteX5" fmla="*/ 14183 w 1175788"/>
              <a:gd name="connsiteY5" fmla="*/ 369960 h 1054441"/>
              <a:gd name="connsiteX6" fmla="*/ 287919 w 1175788"/>
              <a:gd name="connsiteY6" fmla="*/ 339511 h 1054441"/>
              <a:gd name="connsiteX7" fmla="*/ 304230 w 1175788"/>
              <a:gd name="connsiteY7" fmla="*/ 335970 h 1054441"/>
              <a:gd name="connsiteX8" fmla="*/ 260262 w 1175788"/>
              <a:gd name="connsiteY8" fmla="*/ 327473 h 1054441"/>
              <a:gd name="connsiteX9" fmla="*/ 135450 w 1175788"/>
              <a:gd name="connsiteY9" fmla="*/ 213467 h 1054441"/>
              <a:gd name="connsiteX10" fmla="*/ 119139 w 1175788"/>
              <a:gd name="connsiteY10" fmla="*/ 139115 h 1054441"/>
              <a:gd name="connsiteX11" fmla="*/ 155306 w 1175788"/>
              <a:gd name="connsiteY11" fmla="*/ 55557 h 1054441"/>
              <a:gd name="connsiteX12" fmla="*/ 204238 w 1175788"/>
              <a:gd name="connsiteY12" fmla="*/ 3157 h 1054441"/>
              <a:gd name="connsiteX13" fmla="*/ 217003 w 1175788"/>
              <a:gd name="connsiteY13" fmla="*/ 1033 h 1054441"/>
              <a:gd name="connsiteX14" fmla="*/ 321959 w 1175788"/>
              <a:gd name="connsiteY14" fmla="*/ 41395 h 1054441"/>
              <a:gd name="connsiteX15" fmla="*/ 533998 w 1175788"/>
              <a:gd name="connsiteY15" fmla="*/ 207802 h 1054441"/>
              <a:gd name="connsiteX16" fmla="*/ 546763 w 1175788"/>
              <a:gd name="connsiteY16" fmla="*/ 213467 h 1054441"/>
              <a:gd name="connsiteX17" fmla="*/ 564492 w 1175788"/>
              <a:gd name="connsiteY17" fmla="*/ 221256 h 1054441"/>
              <a:gd name="connsiteX18" fmla="*/ 595695 w 1175788"/>
              <a:gd name="connsiteY18" fmla="*/ 225505 h 1054441"/>
              <a:gd name="connsiteX19" fmla="*/ 619806 w 1175788"/>
              <a:gd name="connsiteY19" fmla="*/ 219840 h 1054441"/>
              <a:gd name="connsiteX20" fmla="*/ 635408 w 1175788"/>
              <a:gd name="connsiteY20" fmla="*/ 212759 h 1054441"/>
              <a:gd name="connsiteX21" fmla="*/ 786459 w 1175788"/>
              <a:gd name="connsiteY21" fmla="*/ 78217 h 1054441"/>
              <a:gd name="connsiteX22" fmla="*/ 962331 w 1175788"/>
              <a:gd name="connsiteY22" fmla="*/ 1033 h 1054441"/>
              <a:gd name="connsiteX23" fmla="*/ 983606 w 1175788"/>
              <a:gd name="connsiteY23" fmla="*/ 7406 h 1054441"/>
              <a:gd name="connsiteX24" fmla="*/ 1038920 w 1175788"/>
              <a:gd name="connsiteY24" fmla="*/ 71136 h 1054441"/>
              <a:gd name="connsiteX25" fmla="*/ 1058777 w 1175788"/>
              <a:gd name="connsiteY25" fmla="*/ 173104 h 1054441"/>
              <a:gd name="connsiteX26" fmla="*/ 1023319 w 1175788"/>
              <a:gd name="connsiteY26" fmla="*/ 263743 h 1054441"/>
              <a:gd name="connsiteX27" fmla="*/ 921200 w 1175788"/>
              <a:gd name="connsiteY27" fmla="*/ 326057 h 1054441"/>
              <a:gd name="connsiteX28" fmla="*/ 855957 w 1175788"/>
              <a:gd name="connsiteY28" fmla="*/ 335970 h 1054441"/>
              <a:gd name="connsiteX29" fmla="*/ 846738 w 1175788"/>
              <a:gd name="connsiteY29" fmla="*/ 337386 h 1054441"/>
              <a:gd name="connsiteX30" fmla="*/ 846738 w 1175788"/>
              <a:gd name="connsiteY30" fmla="*/ 340927 h 1054441"/>
              <a:gd name="connsiteX31" fmla="*/ 937510 w 1175788"/>
              <a:gd name="connsiteY31" fmla="*/ 340927 h 1054441"/>
              <a:gd name="connsiteX32" fmla="*/ 982187 w 1175788"/>
              <a:gd name="connsiteY32" fmla="*/ 346592 h 1054441"/>
              <a:gd name="connsiteX33" fmla="*/ 1041757 w 1175788"/>
              <a:gd name="connsiteY33" fmla="*/ 355797 h 1054441"/>
              <a:gd name="connsiteX34" fmla="*/ 1164442 w 1175788"/>
              <a:gd name="connsiteY34" fmla="*/ 372084 h 1054441"/>
              <a:gd name="connsiteX35" fmla="*/ 1175788 w 1175788"/>
              <a:gd name="connsiteY35" fmla="*/ 374916 h 1054441"/>
              <a:gd name="connsiteX36" fmla="*/ 1159478 w 1175788"/>
              <a:gd name="connsiteY36" fmla="*/ 1044083 h 1054441"/>
              <a:gd name="connsiteX37" fmla="*/ 524779 w 1175788"/>
              <a:gd name="connsiteY37" fmla="*/ 290651 h 1054441"/>
              <a:gd name="connsiteX38" fmla="*/ 442516 w 1175788"/>
              <a:gd name="connsiteY38" fmla="*/ 320392 h 1054441"/>
              <a:gd name="connsiteX39" fmla="*/ 355999 w 1175788"/>
              <a:gd name="connsiteY39" fmla="*/ 339511 h 1054441"/>
              <a:gd name="connsiteX40" fmla="*/ 553145 w 1175788"/>
              <a:gd name="connsiteY40" fmla="*/ 323932 h 1054441"/>
              <a:gd name="connsiteX41" fmla="*/ 524779 w 1175788"/>
              <a:gd name="connsiteY41" fmla="*/ 290651 h 1054441"/>
              <a:gd name="connsiteX42" fmla="*/ 653846 w 1175788"/>
              <a:gd name="connsiteY42" fmla="*/ 287818 h 1054441"/>
              <a:gd name="connsiteX43" fmla="*/ 629025 w 1175788"/>
              <a:gd name="connsiteY43" fmla="*/ 326057 h 1054441"/>
              <a:gd name="connsiteX44" fmla="*/ 797096 w 1175788"/>
              <a:gd name="connsiteY44" fmla="*/ 338803 h 1054441"/>
              <a:gd name="connsiteX45" fmla="*/ 653846 w 1175788"/>
              <a:gd name="connsiteY45" fmla="*/ 288527 h 1054441"/>
              <a:gd name="connsiteX46" fmla="*/ 663065 w 1175788"/>
              <a:gd name="connsiteY46" fmla="*/ 253829 h 1054441"/>
              <a:gd name="connsiteX47" fmla="*/ 677957 w 1175788"/>
              <a:gd name="connsiteY47" fmla="*/ 247456 h 1054441"/>
              <a:gd name="connsiteX48" fmla="*/ 750292 w 1175788"/>
              <a:gd name="connsiteY48" fmla="*/ 231169 h 1054441"/>
              <a:gd name="connsiteX49" fmla="*/ 796387 w 1175788"/>
              <a:gd name="connsiteY49" fmla="*/ 232586 h 1054441"/>
              <a:gd name="connsiteX50" fmla="*/ 843901 w 1175788"/>
              <a:gd name="connsiteY50" fmla="*/ 209926 h 1054441"/>
              <a:gd name="connsiteX51" fmla="*/ 769439 w 1175788"/>
              <a:gd name="connsiteY51" fmla="*/ 209926 h 1054441"/>
              <a:gd name="connsiteX52" fmla="*/ 663065 w 1175788"/>
              <a:gd name="connsiteY52" fmla="*/ 254537 h 1054441"/>
              <a:gd name="connsiteX53" fmla="*/ 336851 w 1175788"/>
              <a:gd name="connsiteY53" fmla="*/ 209218 h 1054441"/>
              <a:gd name="connsiteX54" fmla="*/ 341815 w 1175788"/>
              <a:gd name="connsiteY54" fmla="*/ 214883 h 1054441"/>
              <a:gd name="connsiteX55" fmla="*/ 414150 w 1175788"/>
              <a:gd name="connsiteY55" fmla="*/ 233294 h 1054441"/>
              <a:gd name="connsiteX56" fmla="*/ 499958 w 1175788"/>
              <a:gd name="connsiteY56" fmla="*/ 248164 h 1054441"/>
              <a:gd name="connsiteX57" fmla="*/ 519815 w 1175788"/>
              <a:gd name="connsiteY57" fmla="*/ 255953 h 1054441"/>
              <a:gd name="connsiteX58" fmla="*/ 492157 w 1175788"/>
              <a:gd name="connsiteY58" fmla="*/ 229753 h 1054441"/>
              <a:gd name="connsiteX59" fmla="*/ 433297 w 1175788"/>
              <a:gd name="connsiteY59" fmla="*/ 209218 h 1054441"/>
              <a:gd name="connsiteX60" fmla="*/ 337560 w 1175788"/>
              <a:gd name="connsiteY60" fmla="*/ 209218 h 1054441"/>
              <a:gd name="connsiteX61" fmla="*/ 590731 w 1175788"/>
              <a:gd name="connsiteY61" fmla="*/ 300565 h 1054441"/>
              <a:gd name="connsiteX62" fmla="*/ 600659 w 1175788"/>
              <a:gd name="connsiteY62" fmla="*/ 263743 h 1054441"/>
              <a:gd name="connsiteX63" fmla="*/ 577257 w 1175788"/>
              <a:gd name="connsiteY63" fmla="*/ 248872 h 1054441"/>
              <a:gd name="connsiteX64" fmla="*/ 590731 w 1175788"/>
              <a:gd name="connsiteY64" fmla="*/ 301273 h 1054441"/>
              <a:gd name="connsiteX65" fmla="*/ 695686 w 1175788"/>
              <a:gd name="connsiteY65" fmla="*/ 282862 h 1054441"/>
              <a:gd name="connsiteX66" fmla="*/ 788587 w 1175788"/>
              <a:gd name="connsiteY66" fmla="*/ 298440 h 1054441"/>
              <a:gd name="connsiteX67" fmla="*/ 695686 w 1175788"/>
              <a:gd name="connsiteY67" fmla="*/ 282862 h 1054441"/>
              <a:gd name="connsiteX68" fmla="*/ 485066 w 1175788"/>
              <a:gd name="connsiteY68" fmla="*/ 282862 h 1054441"/>
              <a:gd name="connsiteX69" fmla="*/ 395002 w 1175788"/>
              <a:gd name="connsiteY69" fmla="*/ 298440 h 1054441"/>
              <a:gd name="connsiteX70" fmla="*/ 485066 w 1175788"/>
              <a:gd name="connsiteY70" fmla="*/ 282862 h 105444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1175788" h="1054441">
                <a:moveTo>
                  <a:pt x="1160896" y="1044083"/>
                </a:moveTo>
                <a:cubicBezTo>
                  <a:pt x="1085016" y="1057537"/>
                  <a:pt x="92191" y="1058246"/>
                  <a:pt x="13474" y="1044083"/>
                </a:cubicBezTo>
                <a:cubicBezTo>
                  <a:pt x="13474" y="1022840"/>
                  <a:pt x="13474" y="1001597"/>
                  <a:pt x="13474" y="980353"/>
                </a:cubicBezTo>
                <a:cubicBezTo>
                  <a:pt x="11347" y="882633"/>
                  <a:pt x="9928" y="785622"/>
                  <a:pt x="7801" y="687902"/>
                </a:cubicBezTo>
                <a:cubicBezTo>
                  <a:pt x="5673" y="588059"/>
                  <a:pt x="2837" y="488215"/>
                  <a:pt x="0" y="387662"/>
                </a:cubicBezTo>
                <a:cubicBezTo>
                  <a:pt x="0" y="376333"/>
                  <a:pt x="2127" y="371376"/>
                  <a:pt x="14183" y="369960"/>
                </a:cubicBezTo>
                <a:cubicBezTo>
                  <a:pt x="105665" y="360046"/>
                  <a:pt x="197147" y="349424"/>
                  <a:pt x="287919" y="339511"/>
                </a:cubicBezTo>
                <a:cubicBezTo>
                  <a:pt x="293592" y="339511"/>
                  <a:pt x="298557" y="338095"/>
                  <a:pt x="304230" y="335970"/>
                </a:cubicBezTo>
                <a:cubicBezTo>
                  <a:pt x="289338" y="333138"/>
                  <a:pt x="275154" y="331013"/>
                  <a:pt x="260262" y="327473"/>
                </a:cubicBezTo>
                <a:cubicBezTo>
                  <a:pt x="196437" y="314019"/>
                  <a:pt x="153888" y="276489"/>
                  <a:pt x="135450" y="213467"/>
                </a:cubicBezTo>
                <a:cubicBezTo>
                  <a:pt x="128358" y="188683"/>
                  <a:pt x="121266" y="163899"/>
                  <a:pt x="119139" y="139115"/>
                </a:cubicBezTo>
                <a:cubicBezTo>
                  <a:pt x="116302" y="105834"/>
                  <a:pt x="134741" y="79633"/>
                  <a:pt x="155306" y="55557"/>
                </a:cubicBezTo>
                <a:cubicBezTo>
                  <a:pt x="170908" y="37146"/>
                  <a:pt x="187218" y="20152"/>
                  <a:pt x="204238" y="3157"/>
                </a:cubicBezTo>
                <a:cubicBezTo>
                  <a:pt x="206366" y="325"/>
                  <a:pt x="213457" y="-383"/>
                  <a:pt x="217003" y="1033"/>
                </a:cubicBezTo>
                <a:cubicBezTo>
                  <a:pt x="252461" y="13779"/>
                  <a:pt x="287919" y="25817"/>
                  <a:pt x="321959" y="41395"/>
                </a:cubicBezTo>
                <a:cubicBezTo>
                  <a:pt x="405640" y="79633"/>
                  <a:pt x="473719" y="138407"/>
                  <a:pt x="533998" y="207802"/>
                </a:cubicBezTo>
                <a:cubicBezTo>
                  <a:pt x="537544" y="212051"/>
                  <a:pt x="539671" y="214175"/>
                  <a:pt x="546763" y="213467"/>
                </a:cubicBezTo>
                <a:cubicBezTo>
                  <a:pt x="552436" y="213467"/>
                  <a:pt x="560237" y="217007"/>
                  <a:pt x="564492" y="221256"/>
                </a:cubicBezTo>
                <a:cubicBezTo>
                  <a:pt x="573711" y="231169"/>
                  <a:pt x="584348" y="231878"/>
                  <a:pt x="595695" y="225505"/>
                </a:cubicBezTo>
                <a:cubicBezTo>
                  <a:pt x="602787" y="221256"/>
                  <a:pt x="612006" y="219132"/>
                  <a:pt x="619806" y="219840"/>
                </a:cubicBezTo>
                <a:cubicBezTo>
                  <a:pt x="627607" y="219840"/>
                  <a:pt x="631153" y="218423"/>
                  <a:pt x="635408" y="212759"/>
                </a:cubicBezTo>
                <a:cubicBezTo>
                  <a:pt x="680085" y="161066"/>
                  <a:pt x="729017" y="115039"/>
                  <a:pt x="786459" y="78217"/>
                </a:cubicBezTo>
                <a:cubicBezTo>
                  <a:pt x="841064" y="42812"/>
                  <a:pt x="899925" y="18028"/>
                  <a:pt x="962331" y="1033"/>
                </a:cubicBezTo>
                <a:cubicBezTo>
                  <a:pt x="970841" y="-1092"/>
                  <a:pt x="977223" y="-383"/>
                  <a:pt x="983606" y="7406"/>
                </a:cubicBezTo>
                <a:cubicBezTo>
                  <a:pt x="1002044" y="28649"/>
                  <a:pt x="1021900" y="49185"/>
                  <a:pt x="1038920" y="71136"/>
                </a:cubicBezTo>
                <a:cubicBezTo>
                  <a:pt x="1062323" y="101585"/>
                  <a:pt x="1069414" y="135574"/>
                  <a:pt x="1058777" y="173104"/>
                </a:cubicBezTo>
                <a:cubicBezTo>
                  <a:pt x="1049558" y="204261"/>
                  <a:pt x="1043175" y="236834"/>
                  <a:pt x="1023319" y="263743"/>
                </a:cubicBezTo>
                <a:cubicBezTo>
                  <a:pt x="997789" y="299148"/>
                  <a:pt x="962331" y="317559"/>
                  <a:pt x="921200" y="326057"/>
                </a:cubicBezTo>
                <a:cubicBezTo>
                  <a:pt x="899925" y="330305"/>
                  <a:pt x="877941" y="332430"/>
                  <a:pt x="855957" y="335970"/>
                </a:cubicBezTo>
                <a:cubicBezTo>
                  <a:pt x="853120" y="335970"/>
                  <a:pt x="849574" y="337386"/>
                  <a:pt x="846738" y="337386"/>
                </a:cubicBezTo>
                <a:cubicBezTo>
                  <a:pt x="846738" y="338803"/>
                  <a:pt x="846738" y="339511"/>
                  <a:pt x="846738" y="340927"/>
                </a:cubicBezTo>
                <a:cubicBezTo>
                  <a:pt x="877232" y="340927"/>
                  <a:pt x="907726" y="341635"/>
                  <a:pt x="937510" y="340927"/>
                </a:cubicBezTo>
                <a:cubicBezTo>
                  <a:pt x="953112" y="340927"/>
                  <a:pt x="967295" y="342343"/>
                  <a:pt x="982187" y="346592"/>
                </a:cubicBezTo>
                <a:cubicBezTo>
                  <a:pt x="1001335" y="351549"/>
                  <a:pt x="1021900" y="352965"/>
                  <a:pt x="1041757" y="355797"/>
                </a:cubicBezTo>
                <a:cubicBezTo>
                  <a:pt x="1082888" y="361462"/>
                  <a:pt x="1124020" y="366419"/>
                  <a:pt x="1164442" y="372084"/>
                </a:cubicBezTo>
                <a:cubicBezTo>
                  <a:pt x="1167988" y="372084"/>
                  <a:pt x="1170824" y="373500"/>
                  <a:pt x="1175788" y="374916"/>
                </a:cubicBezTo>
                <a:cubicBezTo>
                  <a:pt x="1170115" y="597972"/>
                  <a:pt x="1165151" y="821736"/>
                  <a:pt x="1159478" y="1044083"/>
                </a:cubicBezTo>
                <a:close/>
                <a:moveTo>
                  <a:pt x="524779" y="290651"/>
                </a:moveTo>
                <a:cubicBezTo>
                  <a:pt x="498540" y="300565"/>
                  <a:pt x="470883" y="312602"/>
                  <a:pt x="442516" y="320392"/>
                </a:cubicBezTo>
                <a:cubicBezTo>
                  <a:pt x="413441" y="328889"/>
                  <a:pt x="383656" y="333138"/>
                  <a:pt x="355999" y="339511"/>
                </a:cubicBezTo>
                <a:cubicBezTo>
                  <a:pt x="382947" y="343760"/>
                  <a:pt x="541799" y="331013"/>
                  <a:pt x="553145" y="323932"/>
                </a:cubicBezTo>
                <a:cubicBezTo>
                  <a:pt x="543217" y="312602"/>
                  <a:pt x="533289" y="300565"/>
                  <a:pt x="524779" y="290651"/>
                </a:cubicBezTo>
                <a:close/>
                <a:moveTo>
                  <a:pt x="653846" y="287818"/>
                </a:moveTo>
                <a:cubicBezTo>
                  <a:pt x="645336" y="301273"/>
                  <a:pt x="637535" y="313311"/>
                  <a:pt x="629025" y="326057"/>
                </a:cubicBezTo>
                <a:cubicBezTo>
                  <a:pt x="684340" y="335262"/>
                  <a:pt x="740364" y="340219"/>
                  <a:pt x="797096" y="338803"/>
                </a:cubicBezTo>
                <a:cubicBezTo>
                  <a:pt x="747455" y="326057"/>
                  <a:pt x="697814" y="313311"/>
                  <a:pt x="653846" y="288527"/>
                </a:cubicBezTo>
                <a:close/>
                <a:moveTo>
                  <a:pt x="663065" y="253829"/>
                </a:moveTo>
                <a:cubicBezTo>
                  <a:pt x="668029" y="251705"/>
                  <a:pt x="672993" y="249580"/>
                  <a:pt x="677957" y="247456"/>
                </a:cubicBezTo>
                <a:cubicBezTo>
                  <a:pt x="700651" y="236834"/>
                  <a:pt x="724762" y="231169"/>
                  <a:pt x="750292" y="231169"/>
                </a:cubicBezTo>
                <a:cubicBezTo>
                  <a:pt x="765893" y="231169"/>
                  <a:pt x="780786" y="232586"/>
                  <a:pt x="796387" y="232586"/>
                </a:cubicBezTo>
                <a:cubicBezTo>
                  <a:pt x="814825" y="232586"/>
                  <a:pt x="831136" y="224088"/>
                  <a:pt x="843901" y="209926"/>
                </a:cubicBezTo>
                <a:cubicBezTo>
                  <a:pt x="818371" y="209926"/>
                  <a:pt x="793551" y="212051"/>
                  <a:pt x="769439" y="209926"/>
                </a:cubicBezTo>
                <a:cubicBezTo>
                  <a:pt x="725471" y="204969"/>
                  <a:pt x="690722" y="220548"/>
                  <a:pt x="663065" y="254537"/>
                </a:cubicBezTo>
                <a:close/>
                <a:moveTo>
                  <a:pt x="336851" y="209218"/>
                </a:moveTo>
                <a:cubicBezTo>
                  <a:pt x="339688" y="212051"/>
                  <a:pt x="340397" y="213467"/>
                  <a:pt x="341815" y="214883"/>
                </a:cubicBezTo>
                <a:cubicBezTo>
                  <a:pt x="362381" y="234002"/>
                  <a:pt x="387911" y="235418"/>
                  <a:pt x="414150" y="233294"/>
                </a:cubicBezTo>
                <a:cubicBezTo>
                  <a:pt x="443934" y="230461"/>
                  <a:pt x="472301" y="235418"/>
                  <a:pt x="499958" y="248164"/>
                </a:cubicBezTo>
                <a:cubicBezTo>
                  <a:pt x="506341" y="250997"/>
                  <a:pt x="512723" y="253829"/>
                  <a:pt x="519815" y="255953"/>
                </a:cubicBezTo>
                <a:cubicBezTo>
                  <a:pt x="511305" y="246040"/>
                  <a:pt x="502086" y="237543"/>
                  <a:pt x="492157" y="229753"/>
                </a:cubicBezTo>
                <a:cubicBezTo>
                  <a:pt x="475138" y="216299"/>
                  <a:pt x="455281" y="209926"/>
                  <a:pt x="433297" y="209218"/>
                </a:cubicBezTo>
                <a:cubicBezTo>
                  <a:pt x="402094" y="209218"/>
                  <a:pt x="370891" y="209218"/>
                  <a:pt x="337560" y="209218"/>
                </a:cubicBezTo>
                <a:close/>
                <a:moveTo>
                  <a:pt x="590731" y="300565"/>
                </a:moveTo>
                <a:cubicBezTo>
                  <a:pt x="603496" y="291359"/>
                  <a:pt x="606332" y="278613"/>
                  <a:pt x="600659" y="263743"/>
                </a:cubicBezTo>
                <a:cubicBezTo>
                  <a:pt x="595695" y="250997"/>
                  <a:pt x="589312" y="246748"/>
                  <a:pt x="577257" y="248872"/>
                </a:cubicBezTo>
                <a:cubicBezTo>
                  <a:pt x="581512" y="265867"/>
                  <a:pt x="585767" y="282862"/>
                  <a:pt x="590731" y="301273"/>
                </a:cubicBezTo>
                <a:close/>
                <a:moveTo>
                  <a:pt x="695686" y="282862"/>
                </a:moveTo>
                <a:cubicBezTo>
                  <a:pt x="724762" y="299856"/>
                  <a:pt x="755965" y="301273"/>
                  <a:pt x="788587" y="298440"/>
                </a:cubicBezTo>
                <a:cubicBezTo>
                  <a:pt x="757384" y="293484"/>
                  <a:pt x="726890" y="288527"/>
                  <a:pt x="695686" y="282862"/>
                </a:cubicBezTo>
                <a:close/>
                <a:moveTo>
                  <a:pt x="485066" y="282862"/>
                </a:moveTo>
                <a:cubicBezTo>
                  <a:pt x="455281" y="287818"/>
                  <a:pt x="425496" y="293484"/>
                  <a:pt x="395002" y="298440"/>
                </a:cubicBezTo>
                <a:cubicBezTo>
                  <a:pt x="426205" y="301981"/>
                  <a:pt x="456699" y="299856"/>
                  <a:pt x="485066" y="282862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9" name="Freeform 38">
            <a:extLst>
              <a:ext uri="{FF2B5EF4-FFF2-40B4-BE49-F238E27FC236}">
                <a16:creationId xmlns:a16="http://schemas.microsoft.com/office/drawing/2014/main" id="{30730847-4067-D67F-5718-F0D3DC63ED45}"/>
              </a:ext>
            </a:extLst>
          </p:cNvPr>
          <p:cNvSpPr/>
          <p:nvPr/>
        </p:nvSpPr>
        <p:spPr>
          <a:xfrm>
            <a:off x="5354562" y="622225"/>
            <a:ext cx="1135844" cy="1476610"/>
          </a:xfrm>
          <a:custGeom>
            <a:avLst/>
            <a:gdLst>
              <a:gd name="connsiteX0" fmla="*/ 1134075 w 1135844"/>
              <a:gd name="connsiteY0" fmla="*/ 1365968 h 1476610"/>
              <a:gd name="connsiteX1" fmla="*/ 1125565 w 1135844"/>
              <a:gd name="connsiteY1" fmla="*/ 1310735 h 1476610"/>
              <a:gd name="connsiteX2" fmla="*/ 1084433 w 1135844"/>
              <a:gd name="connsiteY2" fmla="*/ 1044484 h 1476610"/>
              <a:gd name="connsiteX3" fmla="*/ 1042593 w 1135844"/>
              <a:gd name="connsiteY3" fmla="*/ 776110 h 1476610"/>
              <a:gd name="connsiteX4" fmla="*/ 1001462 w 1135844"/>
              <a:gd name="connsiteY4" fmla="*/ 510567 h 1476610"/>
              <a:gd name="connsiteX5" fmla="*/ 990824 w 1135844"/>
              <a:gd name="connsiteY5" fmla="*/ 444005 h 1476610"/>
              <a:gd name="connsiteX6" fmla="*/ 936219 w 1135844"/>
              <a:gd name="connsiteY6" fmla="*/ 444005 h 1476610"/>
              <a:gd name="connsiteX7" fmla="*/ 912107 w 1135844"/>
              <a:gd name="connsiteY7" fmla="*/ 444005 h 1476610"/>
              <a:gd name="connsiteX8" fmla="*/ 817789 w 1135844"/>
              <a:gd name="connsiteY8" fmla="*/ 444005 h 1476610"/>
              <a:gd name="connsiteX9" fmla="*/ 800060 w 1135844"/>
              <a:gd name="connsiteY9" fmla="*/ 281847 h 1476610"/>
              <a:gd name="connsiteX10" fmla="*/ 763893 w 1135844"/>
              <a:gd name="connsiteY10" fmla="*/ 146597 h 1476610"/>
              <a:gd name="connsiteX11" fmla="*/ 627025 w 1135844"/>
              <a:gd name="connsiteY11" fmla="*/ 41088 h 1476610"/>
              <a:gd name="connsiteX12" fmla="*/ 596531 w 1135844"/>
              <a:gd name="connsiteY12" fmla="*/ 26218 h 1476610"/>
              <a:gd name="connsiteX13" fmla="*/ 580220 w 1135844"/>
              <a:gd name="connsiteY13" fmla="*/ 14888 h 1476610"/>
              <a:gd name="connsiteX14" fmla="*/ 450444 w 1135844"/>
              <a:gd name="connsiteY14" fmla="*/ 17012 h 1476610"/>
              <a:gd name="connsiteX15" fmla="*/ 351161 w 1135844"/>
              <a:gd name="connsiteY15" fmla="*/ 118981 h 1476610"/>
              <a:gd name="connsiteX16" fmla="*/ 266062 w 1135844"/>
              <a:gd name="connsiteY16" fmla="*/ 375318 h 1476610"/>
              <a:gd name="connsiteX17" fmla="*/ 256843 w 1135844"/>
              <a:gd name="connsiteY17" fmla="*/ 438340 h 1476610"/>
              <a:gd name="connsiteX18" fmla="*/ 89481 w 1135844"/>
              <a:gd name="connsiteY18" fmla="*/ 438340 h 1476610"/>
              <a:gd name="connsiteX19" fmla="*/ 88063 w 1135844"/>
              <a:gd name="connsiteY19" fmla="*/ 448253 h 1476610"/>
              <a:gd name="connsiteX20" fmla="*/ 67497 w 1135844"/>
              <a:gd name="connsiteY20" fmla="*/ 669893 h 1476610"/>
              <a:gd name="connsiteX21" fmla="*/ 46931 w 1135844"/>
              <a:gd name="connsiteY21" fmla="*/ 881618 h 1476610"/>
              <a:gd name="connsiteX22" fmla="*/ 24947 w 1135844"/>
              <a:gd name="connsiteY22" fmla="*/ 1103258 h 1476610"/>
              <a:gd name="connsiteX23" fmla="*/ 10055 w 1135844"/>
              <a:gd name="connsiteY23" fmla="*/ 1251962 h 1476610"/>
              <a:gd name="connsiteX24" fmla="*/ 127 w 1135844"/>
              <a:gd name="connsiteY24" fmla="*/ 1350389 h 1476610"/>
              <a:gd name="connsiteX25" fmla="*/ 10055 w 1135844"/>
              <a:gd name="connsiteY25" fmla="*/ 1361719 h 1476610"/>
              <a:gd name="connsiteX26" fmla="*/ 76716 w 1135844"/>
              <a:gd name="connsiteY26" fmla="*/ 1370216 h 1476610"/>
              <a:gd name="connsiteX27" fmla="*/ 443352 w 1135844"/>
              <a:gd name="connsiteY27" fmla="*/ 1417660 h 1476610"/>
              <a:gd name="connsiteX28" fmla="*/ 881613 w 1135844"/>
              <a:gd name="connsiteY28" fmla="*/ 1476433 h 1476610"/>
              <a:gd name="connsiteX29" fmla="*/ 897924 w 1135844"/>
              <a:gd name="connsiteY29" fmla="*/ 1475725 h 1476610"/>
              <a:gd name="connsiteX30" fmla="*/ 975223 w 1135844"/>
              <a:gd name="connsiteY30" fmla="*/ 1443860 h 1476610"/>
              <a:gd name="connsiteX31" fmla="*/ 1126274 w 1135844"/>
              <a:gd name="connsiteY31" fmla="*/ 1380130 h 1476610"/>
              <a:gd name="connsiteX32" fmla="*/ 1135493 w 1135844"/>
              <a:gd name="connsiteY32" fmla="*/ 1364551 h 1476610"/>
              <a:gd name="connsiteX33" fmla="*/ 269608 w 1135844"/>
              <a:gd name="connsiteY33" fmla="*/ 547389 h 1476610"/>
              <a:gd name="connsiteX34" fmla="*/ 243369 w 1135844"/>
              <a:gd name="connsiteY34" fmla="*/ 530394 h 1476610"/>
              <a:gd name="connsiteX35" fmla="*/ 254715 w 1135844"/>
              <a:gd name="connsiteY35" fmla="*/ 500654 h 1476610"/>
              <a:gd name="connsiteX36" fmla="*/ 252588 w 1135844"/>
              <a:gd name="connsiteY36" fmla="*/ 511983 h 1476610"/>
              <a:gd name="connsiteX37" fmla="*/ 251170 w 1135844"/>
              <a:gd name="connsiteY37" fmla="*/ 522605 h 1476610"/>
              <a:gd name="connsiteX38" fmla="*/ 263225 w 1135844"/>
              <a:gd name="connsiteY38" fmla="*/ 538184 h 1476610"/>
              <a:gd name="connsiteX39" fmla="*/ 275990 w 1135844"/>
              <a:gd name="connsiteY39" fmla="*/ 533227 h 1476610"/>
              <a:gd name="connsiteX40" fmla="*/ 274572 w 1135844"/>
              <a:gd name="connsiteY40" fmla="*/ 512692 h 1476610"/>
              <a:gd name="connsiteX41" fmla="*/ 266062 w 1135844"/>
              <a:gd name="connsiteY41" fmla="*/ 501362 h 1476610"/>
              <a:gd name="connsiteX42" fmla="*/ 286628 w 1135844"/>
              <a:gd name="connsiteY42" fmla="*/ 526854 h 1476610"/>
              <a:gd name="connsiteX43" fmla="*/ 269608 w 1135844"/>
              <a:gd name="connsiteY43" fmla="*/ 547389 h 1476610"/>
              <a:gd name="connsiteX44" fmla="*/ 332723 w 1135844"/>
              <a:gd name="connsiteY44" fmla="*/ 432675 h 1476610"/>
              <a:gd name="connsiteX45" fmla="*/ 327050 w 1135844"/>
              <a:gd name="connsiteY45" fmla="*/ 439756 h 1476610"/>
              <a:gd name="connsiteX46" fmla="*/ 269608 w 1135844"/>
              <a:gd name="connsiteY46" fmla="*/ 439756 h 1476610"/>
              <a:gd name="connsiteX47" fmla="*/ 290883 w 1135844"/>
              <a:gd name="connsiteY47" fmla="*/ 322209 h 1476610"/>
              <a:gd name="connsiteX48" fmla="*/ 360380 w 1135844"/>
              <a:gd name="connsiteY48" fmla="*/ 131727 h 1476610"/>
              <a:gd name="connsiteX49" fmla="*/ 430587 w 1135844"/>
              <a:gd name="connsiteY49" fmla="*/ 47461 h 1476610"/>
              <a:gd name="connsiteX50" fmla="*/ 557527 w 1135844"/>
              <a:gd name="connsiteY50" fmla="*/ 21969 h 1476610"/>
              <a:gd name="connsiteX51" fmla="*/ 590858 w 1135844"/>
              <a:gd name="connsiteY51" fmla="*/ 38256 h 1476610"/>
              <a:gd name="connsiteX52" fmla="*/ 589439 w 1135844"/>
              <a:gd name="connsiteY52" fmla="*/ 42504 h 1476610"/>
              <a:gd name="connsiteX53" fmla="*/ 575965 w 1135844"/>
              <a:gd name="connsiteY53" fmla="*/ 41088 h 1476610"/>
              <a:gd name="connsiteX54" fmla="*/ 407185 w 1135844"/>
              <a:gd name="connsiteY54" fmla="*/ 107651 h 1476610"/>
              <a:gd name="connsiteX55" fmla="*/ 358253 w 1135844"/>
              <a:gd name="connsiteY55" fmla="*/ 227322 h 1476610"/>
              <a:gd name="connsiteX56" fmla="*/ 335560 w 1135844"/>
              <a:gd name="connsiteY56" fmla="*/ 395853 h 1476610"/>
              <a:gd name="connsiteX57" fmla="*/ 332723 w 1135844"/>
              <a:gd name="connsiteY57" fmla="*/ 433383 h 1476610"/>
              <a:gd name="connsiteX58" fmla="*/ 430587 w 1135844"/>
              <a:gd name="connsiteY58" fmla="*/ 417804 h 1476610"/>
              <a:gd name="connsiteX59" fmla="*/ 430587 w 1135844"/>
              <a:gd name="connsiteY59" fmla="*/ 439756 h 1476610"/>
              <a:gd name="connsiteX60" fmla="*/ 346197 w 1135844"/>
              <a:gd name="connsiteY60" fmla="*/ 439756 h 1476610"/>
              <a:gd name="connsiteX61" fmla="*/ 349034 w 1135844"/>
              <a:gd name="connsiteY61" fmla="*/ 390188 h 1476610"/>
              <a:gd name="connsiteX62" fmla="*/ 378109 w 1135844"/>
              <a:gd name="connsiteY62" fmla="*/ 201122 h 1476610"/>
              <a:gd name="connsiteX63" fmla="*/ 424914 w 1135844"/>
              <a:gd name="connsiteY63" fmla="*/ 106235 h 1476610"/>
              <a:gd name="connsiteX64" fmla="*/ 525615 w 1135844"/>
              <a:gd name="connsiteY64" fmla="*/ 52418 h 1476610"/>
              <a:gd name="connsiteX65" fmla="*/ 531997 w 1135844"/>
              <a:gd name="connsiteY65" fmla="*/ 52418 h 1476610"/>
              <a:gd name="connsiteX66" fmla="*/ 464627 w 1135844"/>
              <a:gd name="connsiteY66" fmla="*/ 140224 h 1476610"/>
              <a:gd name="connsiteX67" fmla="*/ 443352 w 1135844"/>
              <a:gd name="connsiteY67" fmla="*/ 223073 h 1476610"/>
              <a:gd name="connsiteX68" fmla="*/ 431296 w 1135844"/>
              <a:gd name="connsiteY68" fmla="*/ 417804 h 1476610"/>
              <a:gd name="connsiteX69" fmla="*/ 444770 w 1135844"/>
              <a:gd name="connsiteY69" fmla="*/ 433383 h 1476610"/>
              <a:gd name="connsiteX70" fmla="*/ 458244 w 1135844"/>
              <a:gd name="connsiteY70" fmla="*/ 210327 h 1476610"/>
              <a:gd name="connsiteX71" fmla="*/ 503631 w 1135844"/>
              <a:gd name="connsiteY71" fmla="*/ 97737 h 1476610"/>
              <a:gd name="connsiteX72" fmla="*/ 529870 w 1135844"/>
              <a:gd name="connsiteY72" fmla="*/ 73661 h 1476610"/>
              <a:gd name="connsiteX73" fmla="*/ 603622 w 1135844"/>
              <a:gd name="connsiteY73" fmla="*/ 70121 h 1476610"/>
              <a:gd name="connsiteX74" fmla="*/ 623479 w 1135844"/>
              <a:gd name="connsiteY74" fmla="*/ 95613 h 1476610"/>
              <a:gd name="connsiteX75" fmla="*/ 640499 w 1135844"/>
              <a:gd name="connsiteY75" fmla="*/ 201122 h 1476610"/>
              <a:gd name="connsiteX76" fmla="*/ 637662 w 1135844"/>
              <a:gd name="connsiteY76" fmla="*/ 436215 h 1476610"/>
              <a:gd name="connsiteX77" fmla="*/ 636953 w 1135844"/>
              <a:gd name="connsiteY77" fmla="*/ 442588 h 1476610"/>
              <a:gd name="connsiteX78" fmla="*/ 446189 w 1135844"/>
              <a:gd name="connsiteY78" fmla="*/ 442588 h 1476610"/>
              <a:gd name="connsiteX79" fmla="*/ 444770 w 1135844"/>
              <a:gd name="connsiteY79" fmla="*/ 434091 h 1476610"/>
              <a:gd name="connsiteX80" fmla="*/ 654682 w 1135844"/>
              <a:gd name="connsiteY80" fmla="*/ 552346 h 1476610"/>
              <a:gd name="connsiteX81" fmla="*/ 629152 w 1135844"/>
              <a:gd name="connsiteY81" fmla="*/ 537476 h 1476610"/>
              <a:gd name="connsiteX82" fmla="*/ 637662 w 1135844"/>
              <a:gd name="connsiteY82" fmla="*/ 510567 h 1476610"/>
              <a:gd name="connsiteX83" fmla="*/ 636244 w 1135844"/>
              <a:gd name="connsiteY83" fmla="*/ 524021 h 1476610"/>
              <a:gd name="connsiteX84" fmla="*/ 646172 w 1135844"/>
              <a:gd name="connsiteY84" fmla="*/ 543140 h 1476610"/>
              <a:gd name="connsiteX85" fmla="*/ 660355 w 1135844"/>
              <a:gd name="connsiteY85" fmla="*/ 539600 h 1476610"/>
              <a:gd name="connsiteX86" fmla="*/ 660355 w 1135844"/>
              <a:gd name="connsiteY86" fmla="*/ 519065 h 1476610"/>
              <a:gd name="connsiteX87" fmla="*/ 652554 w 1135844"/>
              <a:gd name="connsiteY87" fmla="*/ 508443 h 1476610"/>
              <a:gd name="connsiteX88" fmla="*/ 672411 w 1135844"/>
              <a:gd name="connsiteY88" fmla="*/ 531102 h 1476610"/>
              <a:gd name="connsiteX89" fmla="*/ 655391 w 1135844"/>
              <a:gd name="connsiteY89" fmla="*/ 551638 h 1476610"/>
              <a:gd name="connsiteX90" fmla="*/ 720634 w 1135844"/>
              <a:gd name="connsiteY90" fmla="*/ 442588 h 1476610"/>
              <a:gd name="connsiteX91" fmla="*/ 652554 w 1135844"/>
              <a:gd name="connsiteY91" fmla="*/ 442588 h 1476610"/>
              <a:gd name="connsiteX92" fmla="*/ 642626 w 1135844"/>
              <a:gd name="connsiteY92" fmla="*/ 100570 h 1476610"/>
              <a:gd name="connsiteX93" fmla="*/ 680212 w 1135844"/>
              <a:gd name="connsiteY93" fmla="*/ 162176 h 1476610"/>
              <a:gd name="connsiteX94" fmla="*/ 710706 w 1135844"/>
              <a:gd name="connsiteY94" fmla="*/ 296717 h 1476610"/>
              <a:gd name="connsiteX95" fmla="*/ 721343 w 1135844"/>
              <a:gd name="connsiteY95" fmla="*/ 434799 h 1476610"/>
              <a:gd name="connsiteX96" fmla="*/ 721343 w 1135844"/>
              <a:gd name="connsiteY96" fmla="*/ 443296 h 1476610"/>
              <a:gd name="connsiteX97" fmla="*/ 801478 w 1135844"/>
              <a:gd name="connsiteY97" fmla="*/ 442588 h 1476610"/>
              <a:gd name="connsiteX98" fmla="*/ 735526 w 1135844"/>
              <a:gd name="connsiteY98" fmla="*/ 442588 h 1476610"/>
              <a:gd name="connsiteX99" fmla="*/ 731271 w 1135844"/>
              <a:gd name="connsiteY99" fmla="*/ 368945 h 1476610"/>
              <a:gd name="connsiteX100" fmla="*/ 702196 w 1135844"/>
              <a:gd name="connsiteY100" fmla="*/ 184127 h 1476610"/>
              <a:gd name="connsiteX101" fmla="*/ 629152 w 1135844"/>
              <a:gd name="connsiteY101" fmla="*/ 65872 h 1476610"/>
              <a:gd name="connsiteX102" fmla="*/ 622770 w 1135844"/>
              <a:gd name="connsiteY102" fmla="*/ 53126 h 1476610"/>
              <a:gd name="connsiteX103" fmla="*/ 652554 w 1135844"/>
              <a:gd name="connsiteY103" fmla="*/ 60207 h 1476610"/>
              <a:gd name="connsiteX104" fmla="*/ 748291 w 1135844"/>
              <a:gd name="connsiteY104" fmla="*/ 144473 h 1476610"/>
              <a:gd name="connsiteX105" fmla="*/ 786586 w 1135844"/>
              <a:gd name="connsiteY105" fmla="*/ 279014 h 1476610"/>
              <a:gd name="connsiteX106" fmla="*/ 802187 w 1135844"/>
              <a:gd name="connsiteY106" fmla="*/ 437632 h 1476610"/>
              <a:gd name="connsiteX107" fmla="*/ 802187 w 1135844"/>
              <a:gd name="connsiteY107" fmla="*/ 443296 h 147661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1135844" h="1476610">
                <a:moveTo>
                  <a:pt x="1134075" y="1365968"/>
                </a:moveTo>
                <a:cubicBezTo>
                  <a:pt x="1130529" y="1347557"/>
                  <a:pt x="1128401" y="1329146"/>
                  <a:pt x="1125565" y="1310735"/>
                </a:cubicBezTo>
                <a:cubicBezTo>
                  <a:pt x="1112091" y="1222221"/>
                  <a:pt x="1097907" y="1132999"/>
                  <a:pt x="1084433" y="1044484"/>
                </a:cubicBezTo>
                <a:cubicBezTo>
                  <a:pt x="1070250" y="955262"/>
                  <a:pt x="1056776" y="865332"/>
                  <a:pt x="1042593" y="776110"/>
                </a:cubicBezTo>
                <a:cubicBezTo>
                  <a:pt x="1029119" y="687595"/>
                  <a:pt x="1014936" y="599081"/>
                  <a:pt x="1001462" y="510567"/>
                </a:cubicBezTo>
                <a:cubicBezTo>
                  <a:pt x="997916" y="488616"/>
                  <a:pt x="994370" y="465956"/>
                  <a:pt x="990824" y="444005"/>
                </a:cubicBezTo>
                <a:cubicBezTo>
                  <a:pt x="971677" y="444005"/>
                  <a:pt x="953948" y="444005"/>
                  <a:pt x="936219" y="444005"/>
                </a:cubicBezTo>
                <a:lnTo>
                  <a:pt x="912107" y="444005"/>
                </a:lnTo>
                <a:cubicBezTo>
                  <a:pt x="880195" y="444005"/>
                  <a:pt x="848283" y="444005"/>
                  <a:pt x="817789" y="444005"/>
                </a:cubicBezTo>
                <a:cubicBezTo>
                  <a:pt x="811406" y="388064"/>
                  <a:pt x="807151" y="334955"/>
                  <a:pt x="800060" y="281847"/>
                </a:cubicBezTo>
                <a:cubicBezTo>
                  <a:pt x="794387" y="235111"/>
                  <a:pt x="783749" y="189792"/>
                  <a:pt x="763893" y="146597"/>
                </a:cubicBezTo>
                <a:cubicBezTo>
                  <a:pt x="736945" y="87116"/>
                  <a:pt x="693686" y="48169"/>
                  <a:pt x="627025" y="41088"/>
                </a:cubicBezTo>
                <a:cubicBezTo>
                  <a:pt x="614260" y="39672"/>
                  <a:pt x="605041" y="35423"/>
                  <a:pt x="596531" y="26218"/>
                </a:cubicBezTo>
                <a:cubicBezTo>
                  <a:pt x="592276" y="21261"/>
                  <a:pt x="585893" y="17721"/>
                  <a:pt x="580220" y="14888"/>
                </a:cubicBezTo>
                <a:cubicBezTo>
                  <a:pt x="536252" y="-5647"/>
                  <a:pt x="492993" y="-4939"/>
                  <a:pt x="450444" y="17012"/>
                </a:cubicBezTo>
                <a:cubicBezTo>
                  <a:pt x="406476" y="40380"/>
                  <a:pt x="375982" y="77202"/>
                  <a:pt x="351161" y="118981"/>
                </a:cubicBezTo>
                <a:cubicBezTo>
                  <a:pt x="304357" y="198289"/>
                  <a:pt x="282373" y="286095"/>
                  <a:pt x="266062" y="375318"/>
                </a:cubicBezTo>
                <a:cubicBezTo>
                  <a:pt x="262516" y="395853"/>
                  <a:pt x="259680" y="417096"/>
                  <a:pt x="256843" y="438340"/>
                </a:cubicBezTo>
                <a:lnTo>
                  <a:pt x="89481" y="438340"/>
                </a:lnTo>
                <a:cubicBezTo>
                  <a:pt x="89481" y="441880"/>
                  <a:pt x="88063" y="444713"/>
                  <a:pt x="88063" y="448253"/>
                </a:cubicBezTo>
                <a:cubicBezTo>
                  <a:pt x="80971" y="521897"/>
                  <a:pt x="74589" y="596249"/>
                  <a:pt x="67497" y="669893"/>
                </a:cubicBezTo>
                <a:cubicBezTo>
                  <a:pt x="60405" y="740704"/>
                  <a:pt x="53314" y="810807"/>
                  <a:pt x="46931" y="881618"/>
                </a:cubicBezTo>
                <a:cubicBezTo>
                  <a:pt x="39840" y="955262"/>
                  <a:pt x="32748" y="1029614"/>
                  <a:pt x="24947" y="1103258"/>
                </a:cubicBezTo>
                <a:cubicBezTo>
                  <a:pt x="19983" y="1152826"/>
                  <a:pt x="15019" y="1202394"/>
                  <a:pt x="10055" y="1251962"/>
                </a:cubicBezTo>
                <a:cubicBezTo>
                  <a:pt x="6509" y="1284535"/>
                  <a:pt x="3673" y="1317816"/>
                  <a:pt x="127" y="1350389"/>
                </a:cubicBezTo>
                <a:cubicBezTo>
                  <a:pt x="-582" y="1358887"/>
                  <a:pt x="1545" y="1361011"/>
                  <a:pt x="10055" y="1361719"/>
                </a:cubicBezTo>
                <a:cubicBezTo>
                  <a:pt x="32039" y="1363843"/>
                  <a:pt x="54023" y="1367384"/>
                  <a:pt x="76716" y="1370216"/>
                </a:cubicBezTo>
                <a:cubicBezTo>
                  <a:pt x="198692" y="1385795"/>
                  <a:pt x="321376" y="1401373"/>
                  <a:pt x="443352" y="1417660"/>
                </a:cubicBezTo>
                <a:cubicBezTo>
                  <a:pt x="589439" y="1436779"/>
                  <a:pt x="735526" y="1456606"/>
                  <a:pt x="881613" y="1476433"/>
                </a:cubicBezTo>
                <a:cubicBezTo>
                  <a:pt x="886577" y="1476433"/>
                  <a:pt x="892960" y="1477141"/>
                  <a:pt x="897924" y="1475725"/>
                </a:cubicBezTo>
                <a:cubicBezTo>
                  <a:pt x="924163" y="1465812"/>
                  <a:pt x="949693" y="1454482"/>
                  <a:pt x="975223" y="1443860"/>
                </a:cubicBezTo>
                <a:cubicBezTo>
                  <a:pt x="1025573" y="1422617"/>
                  <a:pt x="1075923" y="1401373"/>
                  <a:pt x="1126274" y="1380130"/>
                </a:cubicBezTo>
                <a:cubicBezTo>
                  <a:pt x="1134075" y="1377298"/>
                  <a:pt x="1136911" y="1373757"/>
                  <a:pt x="1135493" y="1364551"/>
                </a:cubicBezTo>
                <a:close/>
                <a:moveTo>
                  <a:pt x="269608" y="547389"/>
                </a:moveTo>
                <a:cubicBezTo>
                  <a:pt x="259680" y="549513"/>
                  <a:pt x="248333" y="541724"/>
                  <a:pt x="243369" y="530394"/>
                </a:cubicBezTo>
                <a:cubicBezTo>
                  <a:pt x="239114" y="518356"/>
                  <a:pt x="241951" y="509151"/>
                  <a:pt x="254715" y="500654"/>
                </a:cubicBezTo>
                <a:cubicBezTo>
                  <a:pt x="253297" y="506318"/>
                  <a:pt x="252588" y="509151"/>
                  <a:pt x="252588" y="511983"/>
                </a:cubicBezTo>
                <a:cubicBezTo>
                  <a:pt x="252588" y="515524"/>
                  <a:pt x="249751" y="519773"/>
                  <a:pt x="251170" y="522605"/>
                </a:cubicBezTo>
                <a:cubicBezTo>
                  <a:pt x="254006" y="528270"/>
                  <a:pt x="258261" y="534643"/>
                  <a:pt x="263225" y="538184"/>
                </a:cubicBezTo>
                <a:cubicBezTo>
                  <a:pt x="265353" y="539600"/>
                  <a:pt x="273154" y="536767"/>
                  <a:pt x="275990" y="533227"/>
                </a:cubicBezTo>
                <a:cubicBezTo>
                  <a:pt x="280954" y="526854"/>
                  <a:pt x="279536" y="519065"/>
                  <a:pt x="274572" y="512692"/>
                </a:cubicBezTo>
                <a:cubicBezTo>
                  <a:pt x="272444" y="509859"/>
                  <a:pt x="270317" y="506318"/>
                  <a:pt x="266062" y="501362"/>
                </a:cubicBezTo>
                <a:cubicBezTo>
                  <a:pt x="281663" y="505610"/>
                  <a:pt x="287337" y="514108"/>
                  <a:pt x="286628" y="526854"/>
                </a:cubicBezTo>
                <a:cubicBezTo>
                  <a:pt x="286628" y="537476"/>
                  <a:pt x="279536" y="545973"/>
                  <a:pt x="269608" y="547389"/>
                </a:cubicBezTo>
                <a:close/>
                <a:moveTo>
                  <a:pt x="332723" y="432675"/>
                </a:moveTo>
                <a:cubicBezTo>
                  <a:pt x="332723" y="435507"/>
                  <a:pt x="329177" y="439756"/>
                  <a:pt x="327050" y="439756"/>
                </a:cubicBezTo>
                <a:cubicBezTo>
                  <a:pt x="309321" y="439756"/>
                  <a:pt x="291592" y="439756"/>
                  <a:pt x="269608" y="439756"/>
                </a:cubicBezTo>
                <a:cubicBezTo>
                  <a:pt x="276699" y="398685"/>
                  <a:pt x="283082" y="359739"/>
                  <a:pt x="290883" y="322209"/>
                </a:cubicBezTo>
                <a:cubicBezTo>
                  <a:pt x="305066" y="255647"/>
                  <a:pt x="326341" y="191208"/>
                  <a:pt x="360380" y="131727"/>
                </a:cubicBezTo>
                <a:cubicBezTo>
                  <a:pt x="378819" y="99153"/>
                  <a:pt x="400802" y="70121"/>
                  <a:pt x="430587" y="47461"/>
                </a:cubicBezTo>
                <a:cubicBezTo>
                  <a:pt x="468173" y="17721"/>
                  <a:pt x="510722" y="7099"/>
                  <a:pt x="557527" y="21969"/>
                </a:cubicBezTo>
                <a:cubicBezTo>
                  <a:pt x="568874" y="25510"/>
                  <a:pt x="579511" y="32591"/>
                  <a:pt x="590858" y="38256"/>
                </a:cubicBezTo>
                <a:cubicBezTo>
                  <a:pt x="590858" y="39672"/>
                  <a:pt x="590148" y="41088"/>
                  <a:pt x="589439" y="42504"/>
                </a:cubicBezTo>
                <a:cubicBezTo>
                  <a:pt x="585184" y="42504"/>
                  <a:pt x="580929" y="41796"/>
                  <a:pt x="575965" y="41088"/>
                </a:cubicBezTo>
                <a:cubicBezTo>
                  <a:pt x="507886" y="33299"/>
                  <a:pt x="449735" y="50294"/>
                  <a:pt x="407185" y="107651"/>
                </a:cubicBezTo>
                <a:cubicBezTo>
                  <a:pt x="380946" y="143057"/>
                  <a:pt x="365344" y="184127"/>
                  <a:pt x="358253" y="227322"/>
                </a:cubicBezTo>
                <a:cubicBezTo>
                  <a:pt x="349034" y="283263"/>
                  <a:pt x="342651" y="339912"/>
                  <a:pt x="335560" y="395853"/>
                </a:cubicBezTo>
                <a:cubicBezTo>
                  <a:pt x="334141" y="408599"/>
                  <a:pt x="334141" y="421345"/>
                  <a:pt x="332723" y="433383"/>
                </a:cubicBezTo>
                <a:close/>
                <a:moveTo>
                  <a:pt x="430587" y="417804"/>
                </a:moveTo>
                <a:cubicBezTo>
                  <a:pt x="430587" y="424885"/>
                  <a:pt x="430587" y="431967"/>
                  <a:pt x="430587" y="439756"/>
                </a:cubicBezTo>
                <a:lnTo>
                  <a:pt x="346197" y="439756"/>
                </a:lnTo>
                <a:cubicBezTo>
                  <a:pt x="346906" y="422761"/>
                  <a:pt x="347615" y="406475"/>
                  <a:pt x="349034" y="390188"/>
                </a:cubicBezTo>
                <a:cubicBezTo>
                  <a:pt x="353998" y="326458"/>
                  <a:pt x="359671" y="262728"/>
                  <a:pt x="378109" y="201122"/>
                </a:cubicBezTo>
                <a:cubicBezTo>
                  <a:pt x="388038" y="166424"/>
                  <a:pt x="401512" y="133851"/>
                  <a:pt x="424914" y="106235"/>
                </a:cubicBezTo>
                <a:cubicBezTo>
                  <a:pt x="451153" y="75078"/>
                  <a:pt x="484483" y="56667"/>
                  <a:pt x="525615" y="52418"/>
                </a:cubicBezTo>
                <a:cubicBezTo>
                  <a:pt x="527742" y="52418"/>
                  <a:pt x="529870" y="52418"/>
                  <a:pt x="531997" y="52418"/>
                </a:cubicBezTo>
                <a:cubicBezTo>
                  <a:pt x="498667" y="74370"/>
                  <a:pt x="476683" y="104110"/>
                  <a:pt x="464627" y="140224"/>
                </a:cubicBezTo>
                <a:cubicBezTo>
                  <a:pt x="455408" y="167132"/>
                  <a:pt x="448316" y="194749"/>
                  <a:pt x="443352" y="223073"/>
                </a:cubicBezTo>
                <a:cubicBezTo>
                  <a:pt x="432006" y="287512"/>
                  <a:pt x="431296" y="352658"/>
                  <a:pt x="431296" y="417804"/>
                </a:cubicBezTo>
                <a:close/>
                <a:moveTo>
                  <a:pt x="444770" y="433383"/>
                </a:moveTo>
                <a:cubicBezTo>
                  <a:pt x="444061" y="358323"/>
                  <a:pt x="444770" y="283971"/>
                  <a:pt x="458244" y="210327"/>
                </a:cubicBezTo>
                <a:cubicBezTo>
                  <a:pt x="466045" y="169965"/>
                  <a:pt x="476683" y="130310"/>
                  <a:pt x="503631" y="97737"/>
                </a:cubicBezTo>
                <a:cubicBezTo>
                  <a:pt x="510722" y="88532"/>
                  <a:pt x="520651" y="81451"/>
                  <a:pt x="529870" y="73661"/>
                </a:cubicBezTo>
                <a:cubicBezTo>
                  <a:pt x="553272" y="53834"/>
                  <a:pt x="577384" y="53126"/>
                  <a:pt x="603622" y="70121"/>
                </a:cubicBezTo>
                <a:cubicBezTo>
                  <a:pt x="613551" y="76494"/>
                  <a:pt x="619933" y="84283"/>
                  <a:pt x="623479" y="95613"/>
                </a:cubicBezTo>
                <a:cubicBezTo>
                  <a:pt x="635535" y="129602"/>
                  <a:pt x="640499" y="165008"/>
                  <a:pt x="640499" y="201122"/>
                </a:cubicBezTo>
                <a:cubicBezTo>
                  <a:pt x="640499" y="279722"/>
                  <a:pt x="638371" y="357615"/>
                  <a:pt x="637662" y="436215"/>
                </a:cubicBezTo>
                <a:cubicBezTo>
                  <a:pt x="637662" y="438340"/>
                  <a:pt x="637662" y="440464"/>
                  <a:pt x="636953" y="442588"/>
                </a:cubicBezTo>
                <a:lnTo>
                  <a:pt x="446189" y="442588"/>
                </a:lnTo>
                <a:cubicBezTo>
                  <a:pt x="446189" y="439048"/>
                  <a:pt x="444770" y="436923"/>
                  <a:pt x="444770" y="434091"/>
                </a:cubicBezTo>
                <a:close/>
                <a:moveTo>
                  <a:pt x="654682" y="552346"/>
                </a:moveTo>
                <a:cubicBezTo>
                  <a:pt x="644045" y="554470"/>
                  <a:pt x="633407" y="548097"/>
                  <a:pt x="629152" y="537476"/>
                </a:cubicBezTo>
                <a:cubicBezTo>
                  <a:pt x="624897" y="526854"/>
                  <a:pt x="627025" y="518356"/>
                  <a:pt x="637662" y="510567"/>
                </a:cubicBezTo>
                <a:cubicBezTo>
                  <a:pt x="637662" y="516232"/>
                  <a:pt x="636953" y="519773"/>
                  <a:pt x="636244" y="524021"/>
                </a:cubicBezTo>
                <a:cubicBezTo>
                  <a:pt x="634825" y="532519"/>
                  <a:pt x="637662" y="540308"/>
                  <a:pt x="646172" y="543140"/>
                </a:cubicBezTo>
                <a:cubicBezTo>
                  <a:pt x="650427" y="544557"/>
                  <a:pt x="657519" y="543140"/>
                  <a:pt x="660355" y="539600"/>
                </a:cubicBezTo>
                <a:cubicBezTo>
                  <a:pt x="667447" y="533227"/>
                  <a:pt x="666029" y="525438"/>
                  <a:pt x="660355" y="519065"/>
                </a:cubicBezTo>
                <a:cubicBezTo>
                  <a:pt x="658228" y="516232"/>
                  <a:pt x="656100" y="513400"/>
                  <a:pt x="652554" y="508443"/>
                </a:cubicBezTo>
                <a:cubicBezTo>
                  <a:pt x="666738" y="511983"/>
                  <a:pt x="672411" y="519773"/>
                  <a:pt x="672411" y="531102"/>
                </a:cubicBezTo>
                <a:cubicBezTo>
                  <a:pt x="672411" y="541724"/>
                  <a:pt x="664610" y="550221"/>
                  <a:pt x="655391" y="551638"/>
                </a:cubicBezTo>
                <a:close/>
                <a:moveTo>
                  <a:pt x="720634" y="442588"/>
                </a:moveTo>
                <a:lnTo>
                  <a:pt x="652554" y="442588"/>
                </a:lnTo>
                <a:cubicBezTo>
                  <a:pt x="653973" y="327874"/>
                  <a:pt x="668156" y="213868"/>
                  <a:pt x="642626" y="100570"/>
                </a:cubicBezTo>
                <a:cubicBezTo>
                  <a:pt x="660355" y="118273"/>
                  <a:pt x="670993" y="139516"/>
                  <a:pt x="680212" y="162176"/>
                </a:cubicBezTo>
                <a:cubicBezTo>
                  <a:pt x="697232" y="205370"/>
                  <a:pt x="706451" y="250690"/>
                  <a:pt x="710706" y="296717"/>
                </a:cubicBezTo>
                <a:cubicBezTo>
                  <a:pt x="715670" y="342744"/>
                  <a:pt x="717797" y="388772"/>
                  <a:pt x="721343" y="434799"/>
                </a:cubicBezTo>
                <a:cubicBezTo>
                  <a:pt x="721343" y="437632"/>
                  <a:pt x="721343" y="440464"/>
                  <a:pt x="721343" y="443296"/>
                </a:cubicBezTo>
                <a:close/>
                <a:moveTo>
                  <a:pt x="801478" y="442588"/>
                </a:moveTo>
                <a:lnTo>
                  <a:pt x="735526" y="442588"/>
                </a:lnTo>
                <a:cubicBezTo>
                  <a:pt x="734108" y="417804"/>
                  <a:pt x="732690" y="393020"/>
                  <a:pt x="731271" y="368945"/>
                </a:cubicBezTo>
                <a:cubicBezTo>
                  <a:pt x="726307" y="306631"/>
                  <a:pt x="719925" y="244317"/>
                  <a:pt x="702196" y="184127"/>
                </a:cubicBezTo>
                <a:cubicBezTo>
                  <a:pt x="688722" y="138100"/>
                  <a:pt x="668865" y="95613"/>
                  <a:pt x="629152" y="65872"/>
                </a:cubicBezTo>
                <a:cubicBezTo>
                  <a:pt x="625606" y="63040"/>
                  <a:pt x="624188" y="58791"/>
                  <a:pt x="622770" y="53126"/>
                </a:cubicBezTo>
                <a:cubicBezTo>
                  <a:pt x="632698" y="55251"/>
                  <a:pt x="642626" y="56667"/>
                  <a:pt x="652554" y="60207"/>
                </a:cubicBezTo>
                <a:cubicBezTo>
                  <a:pt x="697232" y="73661"/>
                  <a:pt x="727726" y="103402"/>
                  <a:pt x="748291" y="144473"/>
                </a:cubicBezTo>
                <a:cubicBezTo>
                  <a:pt x="769566" y="186960"/>
                  <a:pt x="780913" y="232279"/>
                  <a:pt x="786586" y="279014"/>
                </a:cubicBezTo>
                <a:cubicBezTo>
                  <a:pt x="793677" y="331415"/>
                  <a:pt x="797223" y="384523"/>
                  <a:pt x="802187" y="437632"/>
                </a:cubicBezTo>
                <a:cubicBezTo>
                  <a:pt x="802187" y="439048"/>
                  <a:pt x="802187" y="440464"/>
                  <a:pt x="802187" y="44329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0" name="Freeform 39">
            <a:extLst>
              <a:ext uri="{FF2B5EF4-FFF2-40B4-BE49-F238E27FC236}">
                <a16:creationId xmlns:a16="http://schemas.microsoft.com/office/drawing/2014/main" id="{DB70A211-698E-7AF7-7EE2-D43942E7780E}"/>
              </a:ext>
            </a:extLst>
          </p:cNvPr>
          <p:cNvSpPr/>
          <p:nvPr/>
        </p:nvSpPr>
        <p:spPr>
          <a:xfrm>
            <a:off x="10032598" y="2989929"/>
            <a:ext cx="1201982" cy="1109270"/>
          </a:xfrm>
          <a:custGeom>
            <a:avLst/>
            <a:gdLst>
              <a:gd name="connsiteX0" fmla="*/ 1486401 w 1550225"/>
              <a:gd name="connsiteY0" fmla="*/ 361402 h 1430652"/>
              <a:gd name="connsiteX1" fmla="*/ 1064450 w 1550225"/>
              <a:gd name="connsiteY1" fmla="*/ 361402 h 1430652"/>
              <a:gd name="connsiteX2" fmla="*/ 1131111 w 1550225"/>
              <a:gd name="connsiteY2" fmla="*/ 339450 h 1430652"/>
              <a:gd name="connsiteX3" fmla="*/ 1230394 w 1550225"/>
              <a:gd name="connsiteY3" fmla="*/ 270763 h 1430652"/>
              <a:gd name="connsiteX4" fmla="*/ 1120474 w 1550225"/>
              <a:gd name="connsiteY4" fmla="*/ 308293 h 1430652"/>
              <a:gd name="connsiteX5" fmla="*/ 948148 w 1550225"/>
              <a:gd name="connsiteY5" fmla="*/ 341575 h 1430652"/>
              <a:gd name="connsiteX6" fmla="*/ 1125438 w 1550225"/>
              <a:gd name="connsiteY6" fmla="*/ 185082 h 1430652"/>
              <a:gd name="connsiteX7" fmla="*/ 1063032 w 1550225"/>
              <a:gd name="connsiteY7" fmla="*/ 10886 h 1430652"/>
              <a:gd name="connsiteX8" fmla="*/ 899216 w 1550225"/>
              <a:gd name="connsiteY8" fmla="*/ 59746 h 1430652"/>
              <a:gd name="connsiteX9" fmla="*/ 777949 w 1550225"/>
              <a:gd name="connsiteY9" fmla="*/ 362110 h 1430652"/>
              <a:gd name="connsiteX10" fmla="*/ 773694 w 1550225"/>
              <a:gd name="connsiteY10" fmla="*/ 362110 h 1430652"/>
              <a:gd name="connsiteX11" fmla="*/ 652428 w 1550225"/>
              <a:gd name="connsiteY11" fmla="*/ 59746 h 1430652"/>
              <a:gd name="connsiteX12" fmla="*/ 488612 w 1550225"/>
              <a:gd name="connsiteY12" fmla="*/ 10886 h 1430652"/>
              <a:gd name="connsiteX13" fmla="*/ 426206 w 1550225"/>
              <a:gd name="connsiteY13" fmla="*/ 185082 h 1430652"/>
              <a:gd name="connsiteX14" fmla="*/ 603496 w 1550225"/>
              <a:gd name="connsiteY14" fmla="*/ 341575 h 1430652"/>
              <a:gd name="connsiteX15" fmla="*/ 431170 w 1550225"/>
              <a:gd name="connsiteY15" fmla="*/ 308293 h 1430652"/>
              <a:gd name="connsiteX16" fmla="*/ 321250 w 1550225"/>
              <a:gd name="connsiteY16" fmla="*/ 270763 h 1430652"/>
              <a:gd name="connsiteX17" fmla="*/ 420532 w 1550225"/>
              <a:gd name="connsiteY17" fmla="*/ 339450 h 1430652"/>
              <a:gd name="connsiteX18" fmla="*/ 487193 w 1550225"/>
              <a:gd name="connsiteY18" fmla="*/ 361402 h 1430652"/>
              <a:gd name="connsiteX19" fmla="*/ 65243 w 1550225"/>
              <a:gd name="connsiteY19" fmla="*/ 361402 h 1430652"/>
              <a:gd name="connsiteX20" fmla="*/ 0 w 1550225"/>
              <a:gd name="connsiteY20" fmla="*/ 426548 h 1430652"/>
              <a:gd name="connsiteX21" fmla="*/ 0 w 1550225"/>
              <a:gd name="connsiteY21" fmla="*/ 1365506 h 1430652"/>
              <a:gd name="connsiteX22" fmla="*/ 65243 w 1550225"/>
              <a:gd name="connsiteY22" fmla="*/ 1430652 h 1430652"/>
              <a:gd name="connsiteX23" fmla="*/ 186509 w 1550225"/>
              <a:gd name="connsiteY23" fmla="*/ 1430652 h 1430652"/>
              <a:gd name="connsiteX24" fmla="*/ 186509 w 1550225"/>
              <a:gd name="connsiteY24" fmla="*/ 1388166 h 1430652"/>
              <a:gd name="connsiteX25" fmla="*/ 65243 w 1550225"/>
              <a:gd name="connsiteY25" fmla="*/ 1388166 h 1430652"/>
              <a:gd name="connsiteX26" fmla="*/ 42550 w 1550225"/>
              <a:gd name="connsiteY26" fmla="*/ 1365506 h 1430652"/>
              <a:gd name="connsiteX27" fmla="*/ 42550 w 1550225"/>
              <a:gd name="connsiteY27" fmla="*/ 426548 h 1430652"/>
              <a:gd name="connsiteX28" fmla="*/ 65243 w 1550225"/>
              <a:gd name="connsiteY28" fmla="*/ 403889 h 1430652"/>
              <a:gd name="connsiteX29" fmla="*/ 1484982 w 1550225"/>
              <a:gd name="connsiteY29" fmla="*/ 403889 h 1430652"/>
              <a:gd name="connsiteX30" fmla="*/ 1507676 w 1550225"/>
              <a:gd name="connsiteY30" fmla="*/ 426548 h 1430652"/>
              <a:gd name="connsiteX31" fmla="*/ 1507676 w 1550225"/>
              <a:gd name="connsiteY31" fmla="*/ 1365506 h 1430652"/>
              <a:gd name="connsiteX32" fmla="*/ 1484982 w 1550225"/>
              <a:gd name="connsiteY32" fmla="*/ 1388166 h 1430652"/>
              <a:gd name="connsiteX33" fmla="*/ 1343859 w 1550225"/>
              <a:gd name="connsiteY33" fmla="*/ 1388166 h 1430652"/>
              <a:gd name="connsiteX34" fmla="*/ 1343859 w 1550225"/>
              <a:gd name="connsiteY34" fmla="*/ 1430652 h 1430652"/>
              <a:gd name="connsiteX35" fmla="*/ 1484982 w 1550225"/>
              <a:gd name="connsiteY35" fmla="*/ 1430652 h 1430652"/>
              <a:gd name="connsiteX36" fmla="*/ 1550225 w 1550225"/>
              <a:gd name="connsiteY36" fmla="*/ 1365506 h 1430652"/>
              <a:gd name="connsiteX37" fmla="*/ 1550225 w 1550225"/>
              <a:gd name="connsiteY37" fmla="*/ 426548 h 1430652"/>
              <a:gd name="connsiteX38" fmla="*/ 1484982 w 1550225"/>
              <a:gd name="connsiteY38" fmla="*/ 361402 h 1430652"/>
              <a:gd name="connsiteX39" fmla="*/ 975096 w 1550225"/>
              <a:gd name="connsiteY39" fmla="*/ 48416 h 1430652"/>
              <a:gd name="connsiteX40" fmla="*/ 1047430 w 1550225"/>
              <a:gd name="connsiteY40" fmla="*/ 48416 h 1430652"/>
              <a:gd name="connsiteX41" fmla="*/ 1088562 w 1550225"/>
              <a:gd name="connsiteY41" fmla="*/ 168087 h 1430652"/>
              <a:gd name="connsiteX42" fmla="*/ 1014100 w 1550225"/>
              <a:gd name="connsiteY42" fmla="*/ 266515 h 1430652"/>
              <a:gd name="connsiteX43" fmla="*/ 828300 w 1550225"/>
              <a:gd name="connsiteY43" fmla="*/ 360694 h 1430652"/>
              <a:gd name="connsiteX44" fmla="*/ 781495 w 1550225"/>
              <a:gd name="connsiteY44" fmla="*/ 360694 h 1430652"/>
              <a:gd name="connsiteX45" fmla="*/ 975096 w 1550225"/>
              <a:gd name="connsiteY45" fmla="*/ 48416 h 1430652"/>
              <a:gd name="connsiteX46" fmla="*/ 464500 w 1550225"/>
              <a:gd name="connsiteY46" fmla="*/ 168795 h 1430652"/>
              <a:gd name="connsiteX47" fmla="*/ 505631 w 1550225"/>
              <a:gd name="connsiteY47" fmla="*/ 49124 h 1430652"/>
              <a:gd name="connsiteX48" fmla="*/ 578675 w 1550225"/>
              <a:gd name="connsiteY48" fmla="*/ 49124 h 1430652"/>
              <a:gd name="connsiteX49" fmla="*/ 772276 w 1550225"/>
              <a:gd name="connsiteY49" fmla="*/ 361402 h 1430652"/>
              <a:gd name="connsiteX50" fmla="*/ 725471 w 1550225"/>
              <a:gd name="connsiteY50" fmla="*/ 361402 h 1430652"/>
              <a:gd name="connsiteX51" fmla="*/ 539671 w 1550225"/>
              <a:gd name="connsiteY51" fmla="*/ 267223 h 1430652"/>
              <a:gd name="connsiteX52" fmla="*/ 465209 w 1550225"/>
              <a:gd name="connsiteY52" fmla="*/ 168795 h 143065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</a:cxnLst>
            <a:rect l="l" t="t" r="r" b="b"/>
            <a:pathLst>
              <a:path w="1550225" h="1430652">
                <a:moveTo>
                  <a:pt x="1486401" y="361402"/>
                </a:moveTo>
                <a:lnTo>
                  <a:pt x="1064450" y="361402"/>
                </a:lnTo>
                <a:cubicBezTo>
                  <a:pt x="1087143" y="355029"/>
                  <a:pt x="1109127" y="347948"/>
                  <a:pt x="1131111" y="339450"/>
                </a:cubicBezTo>
                <a:cubicBezTo>
                  <a:pt x="1167987" y="323164"/>
                  <a:pt x="1206282" y="303337"/>
                  <a:pt x="1230394" y="270763"/>
                </a:cubicBezTo>
                <a:cubicBezTo>
                  <a:pt x="1195645" y="289174"/>
                  <a:pt x="1158059" y="298380"/>
                  <a:pt x="1120474" y="308293"/>
                </a:cubicBezTo>
                <a:cubicBezTo>
                  <a:pt x="1063741" y="321748"/>
                  <a:pt x="1006299" y="332369"/>
                  <a:pt x="948148" y="341575"/>
                </a:cubicBezTo>
                <a:cubicBezTo>
                  <a:pt x="1024028" y="311834"/>
                  <a:pt x="1089980" y="260850"/>
                  <a:pt x="1125438" y="185082"/>
                </a:cubicBezTo>
                <a:cubicBezTo>
                  <a:pt x="1155932" y="117103"/>
                  <a:pt x="1137494" y="40627"/>
                  <a:pt x="1063032" y="10886"/>
                </a:cubicBezTo>
                <a:cubicBezTo>
                  <a:pt x="998498" y="-16022"/>
                  <a:pt x="941765" y="9470"/>
                  <a:pt x="899216" y="59746"/>
                </a:cubicBezTo>
                <a:cubicBezTo>
                  <a:pt x="831136" y="141887"/>
                  <a:pt x="795678" y="257309"/>
                  <a:pt x="777949" y="362110"/>
                </a:cubicBezTo>
                <a:lnTo>
                  <a:pt x="773694" y="362110"/>
                </a:lnTo>
                <a:cubicBezTo>
                  <a:pt x="755965" y="258017"/>
                  <a:pt x="720507" y="141887"/>
                  <a:pt x="652428" y="59746"/>
                </a:cubicBezTo>
                <a:cubicBezTo>
                  <a:pt x="609878" y="10178"/>
                  <a:pt x="553145" y="-15314"/>
                  <a:pt x="488612" y="10886"/>
                </a:cubicBezTo>
                <a:cubicBezTo>
                  <a:pt x="414859" y="39919"/>
                  <a:pt x="395712" y="117103"/>
                  <a:pt x="426206" y="185082"/>
                </a:cubicBezTo>
                <a:cubicBezTo>
                  <a:pt x="462373" y="260850"/>
                  <a:pt x="528325" y="311834"/>
                  <a:pt x="603496" y="341575"/>
                </a:cubicBezTo>
                <a:cubicBezTo>
                  <a:pt x="546054" y="331661"/>
                  <a:pt x="487902" y="321748"/>
                  <a:pt x="431170" y="308293"/>
                </a:cubicBezTo>
                <a:cubicBezTo>
                  <a:pt x="393584" y="299088"/>
                  <a:pt x="355998" y="289174"/>
                  <a:pt x="321250" y="270763"/>
                </a:cubicBezTo>
                <a:cubicBezTo>
                  <a:pt x="345361" y="303337"/>
                  <a:pt x="383656" y="323164"/>
                  <a:pt x="420532" y="339450"/>
                </a:cubicBezTo>
                <a:cubicBezTo>
                  <a:pt x="442516" y="347948"/>
                  <a:pt x="464500" y="355737"/>
                  <a:pt x="487193" y="361402"/>
                </a:cubicBezTo>
                <a:lnTo>
                  <a:pt x="65243" y="361402"/>
                </a:lnTo>
                <a:cubicBezTo>
                  <a:pt x="29076" y="361402"/>
                  <a:pt x="0" y="390434"/>
                  <a:pt x="0" y="426548"/>
                </a:cubicBezTo>
                <a:lnTo>
                  <a:pt x="0" y="1365506"/>
                </a:lnTo>
                <a:cubicBezTo>
                  <a:pt x="0" y="1401620"/>
                  <a:pt x="29076" y="1430652"/>
                  <a:pt x="65243" y="1430652"/>
                </a:cubicBezTo>
                <a:lnTo>
                  <a:pt x="186509" y="1430652"/>
                </a:lnTo>
                <a:lnTo>
                  <a:pt x="186509" y="1388166"/>
                </a:lnTo>
                <a:lnTo>
                  <a:pt x="65243" y="1388166"/>
                </a:lnTo>
                <a:cubicBezTo>
                  <a:pt x="52478" y="1388166"/>
                  <a:pt x="42550" y="1377544"/>
                  <a:pt x="42550" y="1365506"/>
                </a:cubicBezTo>
                <a:lnTo>
                  <a:pt x="42550" y="426548"/>
                </a:lnTo>
                <a:cubicBezTo>
                  <a:pt x="42550" y="413802"/>
                  <a:pt x="53187" y="403889"/>
                  <a:pt x="65243" y="403889"/>
                </a:cubicBezTo>
                <a:lnTo>
                  <a:pt x="1484982" y="403889"/>
                </a:lnTo>
                <a:cubicBezTo>
                  <a:pt x="1497747" y="403889"/>
                  <a:pt x="1507676" y="414510"/>
                  <a:pt x="1507676" y="426548"/>
                </a:cubicBezTo>
                <a:lnTo>
                  <a:pt x="1507676" y="1365506"/>
                </a:lnTo>
                <a:cubicBezTo>
                  <a:pt x="1507676" y="1378252"/>
                  <a:pt x="1497038" y="1388166"/>
                  <a:pt x="1484982" y="1388166"/>
                </a:cubicBezTo>
                <a:lnTo>
                  <a:pt x="1343859" y="1388166"/>
                </a:lnTo>
                <a:lnTo>
                  <a:pt x="1343859" y="1430652"/>
                </a:lnTo>
                <a:lnTo>
                  <a:pt x="1484982" y="1430652"/>
                </a:lnTo>
                <a:cubicBezTo>
                  <a:pt x="1521149" y="1430652"/>
                  <a:pt x="1550225" y="1401620"/>
                  <a:pt x="1550225" y="1365506"/>
                </a:cubicBezTo>
                <a:lnTo>
                  <a:pt x="1550225" y="426548"/>
                </a:lnTo>
                <a:cubicBezTo>
                  <a:pt x="1550225" y="390434"/>
                  <a:pt x="1521149" y="361402"/>
                  <a:pt x="1484982" y="361402"/>
                </a:cubicBezTo>
                <a:close/>
                <a:moveTo>
                  <a:pt x="975096" y="48416"/>
                </a:moveTo>
                <a:cubicBezTo>
                  <a:pt x="998498" y="37794"/>
                  <a:pt x="1024737" y="38502"/>
                  <a:pt x="1047430" y="48416"/>
                </a:cubicBezTo>
                <a:cubicBezTo>
                  <a:pt x="1098490" y="69659"/>
                  <a:pt x="1108418" y="119935"/>
                  <a:pt x="1088562" y="168087"/>
                </a:cubicBezTo>
                <a:cubicBezTo>
                  <a:pt x="1073669" y="206325"/>
                  <a:pt x="1045303" y="238898"/>
                  <a:pt x="1014100" y="266515"/>
                </a:cubicBezTo>
                <a:cubicBezTo>
                  <a:pt x="960203" y="312542"/>
                  <a:pt x="895670" y="341575"/>
                  <a:pt x="828300" y="360694"/>
                </a:cubicBezTo>
                <a:lnTo>
                  <a:pt x="781495" y="360694"/>
                </a:lnTo>
                <a:cubicBezTo>
                  <a:pt x="819081" y="261558"/>
                  <a:pt x="883614" y="93027"/>
                  <a:pt x="975096" y="48416"/>
                </a:cubicBezTo>
                <a:close/>
                <a:moveTo>
                  <a:pt x="464500" y="168795"/>
                </a:moveTo>
                <a:cubicBezTo>
                  <a:pt x="444644" y="119935"/>
                  <a:pt x="454572" y="69659"/>
                  <a:pt x="505631" y="49124"/>
                </a:cubicBezTo>
                <a:cubicBezTo>
                  <a:pt x="529034" y="39210"/>
                  <a:pt x="554563" y="37794"/>
                  <a:pt x="578675" y="49124"/>
                </a:cubicBezTo>
                <a:cubicBezTo>
                  <a:pt x="670157" y="93735"/>
                  <a:pt x="734690" y="262266"/>
                  <a:pt x="772276" y="361402"/>
                </a:cubicBezTo>
                <a:lnTo>
                  <a:pt x="725471" y="361402"/>
                </a:lnTo>
                <a:cubicBezTo>
                  <a:pt x="657392" y="342283"/>
                  <a:pt x="593567" y="313250"/>
                  <a:pt x="539671" y="267223"/>
                </a:cubicBezTo>
                <a:cubicBezTo>
                  <a:pt x="508468" y="240315"/>
                  <a:pt x="480102" y="207741"/>
                  <a:pt x="465209" y="168795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2" name="Freeform 41">
            <a:extLst>
              <a:ext uri="{FF2B5EF4-FFF2-40B4-BE49-F238E27FC236}">
                <a16:creationId xmlns:a16="http://schemas.microsoft.com/office/drawing/2014/main" id="{2B35E6C6-8EED-D328-14D0-172953F45ABF}"/>
              </a:ext>
            </a:extLst>
          </p:cNvPr>
          <p:cNvSpPr/>
          <p:nvPr/>
        </p:nvSpPr>
        <p:spPr>
          <a:xfrm>
            <a:off x="10032510" y="1705832"/>
            <a:ext cx="1202778" cy="441427"/>
          </a:xfrm>
          <a:custGeom>
            <a:avLst/>
            <a:gdLst>
              <a:gd name="connsiteX0" fmla="*/ 1032538 w 1070832"/>
              <a:gd name="connsiteY0" fmla="*/ 393003 h 393002"/>
              <a:gd name="connsiteX1" fmla="*/ 38295 w 1070832"/>
              <a:gd name="connsiteY1" fmla="*/ 393003 h 393002"/>
              <a:gd name="connsiteX2" fmla="*/ 0 w 1070832"/>
              <a:gd name="connsiteY2" fmla="*/ 354765 h 393002"/>
              <a:gd name="connsiteX3" fmla="*/ 0 w 1070832"/>
              <a:gd name="connsiteY3" fmla="*/ 14162 h 393002"/>
              <a:gd name="connsiteX4" fmla="*/ 14183 w 1070832"/>
              <a:gd name="connsiteY4" fmla="*/ 0 h 393002"/>
              <a:gd name="connsiteX5" fmla="*/ 28366 w 1070832"/>
              <a:gd name="connsiteY5" fmla="*/ 14162 h 393002"/>
              <a:gd name="connsiteX6" fmla="*/ 28366 w 1070832"/>
              <a:gd name="connsiteY6" fmla="*/ 354765 h 393002"/>
              <a:gd name="connsiteX7" fmla="*/ 38295 w 1070832"/>
              <a:gd name="connsiteY7" fmla="*/ 364678 h 393002"/>
              <a:gd name="connsiteX8" fmla="*/ 1032538 w 1070832"/>
              <a:gd name="connsiteY8" fmla="*/ 364678 h 393002"/>
              <a:gd name="connsiteX9" fmla="*/ 1042466 w 1070832"/>
              <a:gd name="connsiteY9" fmla="*/ 354765 h 393002"/>
              <a:gd name="connsiteX10" fmla="*/ 1042466 w 1070832"/>
              <a:gd name="connsiteY10" fmla="*/ 14162 h 393002"/>
              <a:gd name="connsiteX11" fmla="*/ 1056649 w 1070832"/>
              <a:gd name="connsiteY11" fmla="*/ 0 h 393002"/>
              <a:gd name="connsiteX12" fmla="*/ 1070833 w 1070832"/>
              <a:gd name="connsiteY12" fmla="*/ 14162 h 393002"/>
              <a:gd name="connsiteX13" fmla="*/ 1070833 w 1070832"/>
              <a:gd name="connsiteY13" fmla="*/ 354765 h 393002"/>
              <a:gd name="connsiteX14" fmla="*/ 1032538 w 1070832"/>
              <a:gd name="connsiteY14" fmla="*/ 393003 h 3930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1070832" h="393002">
                <a:moveTo>
                  <a:pt x="1032538" y="393003"/>
                </a:moveTo>
                <a:lnTo>
                  <a:pt x="38295" y="393003"/>
                </a:lnTo>
                <a:cubicBezTo>
                  <a:pt x="17020" y="393003"/>
                  <a:pt x="0" y="376008"/>
                  <a:pt x="0" y="354765"/>
                </a:cubicBezTo>
                <a:lnTo>
                  <a:pt x="0" y="14162"/>
                </a:lnTo>
                <a:cubicBezTo>
                  <a:pt x="0" y="6373"/>
                  <a:pt x="6383" y="0"/>
                  <a:pt x="14183" y="0"/>
                </a:cubicBezTo>
                <a:cubicBezTo>
                  <a:pt x="21984" y="0"/>
                  <a:pt x="28366" y="6373"/>
                  <a:pt x="28366" y="14162"/>
                </a:cubicBezTo>
                <a:lnTo>
                  <a:pt x="28366" y="354765"/>
                </a:lnTo>
                <a:cubicBezTo>
                  <a:pt x="28366" y="360429"/>
                  <a:pt x="32621" y="364678"/>
                  <a:pt x="38295" y="364678"/>
                </a:cubicBezTo>
                <a:lnTo>
                  <a:pt x="1032538" y="364678"/>
                </a:lnTo>
                <a:cubicBezTo>
                  <a:pt x="1038211" y="364678"/>
                  <a:pt x="1042466" y="360429"/>
                  <a:pt x="1042466" y="354765"/>
                </a:cubicBezTo>
                <a:lnTo>
                  <a:pt x="1042466" y="14162"/>
                </a:lnTo>
                <a:cubicBezTo>
                  <a:pt x="1042466" y="6373"/>
                  <a:pt x="1048849" y="0"/>
                  <a:pt x="1056649" y="0"/>
                </a:cubicBezTo>
                <a:cubicBezTo>
                  <a:pt x="1064450" y="0"/>
                  <a:pt x="1070833" y="6373"/>
                  <a:pt x="1070833" y="14162"/>
                </a:cubicBezTo>
                <a:lnTo>
                  <a:pt x="1070833" y="354765"/>
                </a:lnTo>
                <a:cubicBezTo>
                  <a:pt x="1070833" y="376008"/>
                  <a:pt x="1053813" y="393003"/>
                  <a:pt x="1032538" y="393003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3" name="Freeform 42">
            <a:extLst>
              <a:ext uri="{FF2B5EF4-FFF2-40B4-BE49-F238E27FC236}">
                <a16:creationId xmlns:a16="http://schemas.microsoft.com/office/drawing/2014/main" id="{57D41343-8D9B-8E3E-D5FA-9F5E6ACB8FF3}"/>
              </a:ext>
            </a:extLst>
          </p:cNvPr>
          <p:cNvSpPr/>
          <p:nvPr/>
        </p:nvSpPr>
        <p:spPr>
          <a:xfrm>
            <a:off x="10032600" y="688275"/>
            <a:ext cx="1201980" cy="765140"/>
          </a:xfrm>
          <a:custGeom>
            <a:avLst/>
            <a:gdLst>
              <a:gd name="connsiteX0" fmla="*/ 1032538 w 1070123"/>
              <a:gd name="connsiteY0" fmla="*/ 288202 h 681204"/>
              <a:gd name="connsiteX1" fmla="*/ 764475 w 1070123"/>
              <a:gd name="connsiteY1" fmla="*/ 288202 h 681204"/>
              <a:gd name="connsiteX2" fmla="*/ 764475 w 1070123"/>
              <a:gd name="connsiteY2" fmla="*/ 228721 h 681204"/>
              <a:gd name="connsiteX3" fmla="*/ 535416 w 1070123"/>
              <a:gd name="connsiteY3" fmla="*/ 0 h 681204"/>
              <a:gd name="connsiteX4" fmla="*/ 306357 w 1070123"/>
              <a:gd name="connsiteY4" fmla="*/ 228721 h 681204"/>
              <a:gd name="connsiteX5" fmla="*/ 306357 w 1070123"/>
              <a:gd name="connsiteY5" fmla="*/ 288202 h 681204"/>
              <a:gd name="connsiteX6" fmla="*/ 38295 w 1070123"/>
              <a:gd name="connsiteY6" fmla="*/ 288202 h 681204"/>
              <a:gd name="connsiteX7" fmla="*/ 0 w 1070123"/>
              <a:gd name="connsiteY7" fmla="*/ 326440 h 681204"/>
              <a:gd name="connsiteX8" fmla="*/ 0 w 1070123"/>
              <a:gd name="connsiteY8" fmla="*/ 667042 h 681204"/>
              <a:gd name="connsiteX9" fmla="*/ 14183 w 1070123"/>
              <a:gd name="connsiteY9" fmla="*/ 681205 h 681204"/>
              <a:gd name="connsiteX10" fmla="*/ 28366 w 1070123"/>
              <a:gd name="connsiteY10" fmla="*/ 667042 h 681204"/>
              <a:gd name="connsiteX11" fmla="*/ 28366 w 1070123"/>
              <a:gd name="connsiteY11" fmla="*/ 326440 h 681204"/>
              <a:gd name="connsiteX12" fmla="*/ 38295 w 1070123"/>
              <a:gd name="connsiteY12" fmla="*/ 316527 h 681204"/>
              <a:gd name="connsiteX13" fmla="*/ 306357 w 1070123"/>
              <a:gd name="connsiteY13" fmla="*/ 316527 h 681204"/>
              <a:gd name="connsiteX14" fmla="*/ 306357 w 1070123"/>
              <a:gd name="connsiteY14" fmla="*/ 361846 h 681204"/>
              <a:gd name="connsiteX15" fmla="*/ 258844 w 1070123"/>
              <a:gd name="connsiteY15" fmla="*/ 421327 h 681204"/>
              <a:gd name="connsiteX16" fmla="*/ 320541 w 1070123"/>
              <a:gd name="connsiteY16" fmla="*/ 482933 h 681204"/>
              <a:gd name="connsiteX17" fmla="*/ 382238 w 1070123"/>
              <a:gd name="connsiteY17" fmla="*/ 421327 h 681204"/>
              <a:gd name="connsiteX18" fmla="*/ 334724 w 1070123"/>
              <a:gd name="connsiteY18" fmla="*/ 361846 h 681204"/>
              <a:gd name="connsiteX19" fmla="*/ 334724 w 1070123"/>
              <a:gd name="connsiteY19" fmla="*/ 316527 h 681204"/>
              <a:gd name="connsiteX20" fmla="*/ 735400 w 1070123"/>
              <a:gd name="connsiteY20" fmla="*/ 316527 h 681204"/>
              <a:gd name="connsiteX21" fmla="*/ 735400 w 1070123"/>
              <a:gd name="connsiteY21" fmla="*/ 361846 h 681204"/>
              <a:gd name="connsiteX22" fmla="*/ 687886 w 1070123"/>
              <a:gd name="connsiteY22" fmla="*/ 421327 h 681204"/>
              <a:gd name="connsiteX23" fmla="*/ 749583 w 1070123"/>
              <a:gd name="connsiteY23" fmla="*/ 482933 h 681204"/>
              <a:gd name="connsiteX24" fmla="*/ 811280 w 1070123"/>
              <a:gd name="connsiteY24" fmla="*/ 421327 h 681204"/>
              <a:gd name="connsiteX25" fmla="*/ 763766 w 1070123"/>
              <a:gd name="connsiteY25" fmla="*/ 361846 h 681204"/>
              <a:gd name="connsiteX26" fmla="*/ 763766 w 1070123"/>
              <a:gd name="connsiteY26" fmla="*/ 316527 h 681204"/>
              <a:gd name="connsiteX27" fmla="*/ 1031829 w 1070123"/>
              <a:gd name="connsiteY27" fmla="*/ 316527 h 681204"/>
              <a:gd name="connsiteX28" fmla="*/ 1041757 w 1070123"/>
              <a:gd name="connsiteY28" fmla="*/ 326440 h 681204"/>
              <a:gd name="connsiteX29" fmla="*/ 1041757 w 1070123"/>
              <a:gd name="connsiteY29" fmla="*/ 667042 h 681204"/>
              <a:gd name="connsiteX30" fmla="*/ 1055940 w 1070123"/>
              <a:gd name="connsiteY30" fmla="*/ 681205 h 681204"/>
              <a:gd name="connsiteX31" fmla="*/ 1070124 w 1070123"/>
              <a:gd name="connsiteY31" fmla="*/ 667042 h 681204"/>
              <a:gd name="connsiteX32" fmla="*/ 1070124 w 1070123"/>
              <a:gd name="connsiteY32" fmla="*/ 326440 h 681204"/>
              <a:gd name="connsiteX33" fmla="*/ 1031829 w 1070123"/>
              <a:gd name="connsiteY33" fmla="*/ 288202 h 681204"/>
              <a:gd name="connsiteX34" fmla="*/ 354580 w 1070123"/>
              <a:gd name="connsiteY34" fmla="*/ 421327 h 681204"/>
              <a:gd name="connsiteX35" fmla="*/ 321250 w 1070123"/>
              <a:gd name="connsiteY35" fmla="*/ 454609 h 681204"/>
              <a:gd name="connsiteX36" fmla="*/ 287919 w 1070123"/>
              <a:gd name="connsiteY36" fmla="*/ 421327 h 681204"/>
              <a:gd name="connsiteX37" fmla="*/ 307066 w 1070123"/>
              <a:gd name="connsiteY37" fmla="*/ 391587 h 681204"/>
              <a:gd name="connsiteX38" fmla="*/ 307066 w 1070123"/>
              <a:gd name="connsiteY38" fmla="*/ 421327 h 681204"/>
              <a:gd name="connsiteX39" fmla="*/ 321250 w 1070123"/>
              <a:gd name="connsiteY39" fmla="*/ 435490 h 681204"/>
              <a:gd name="connsiteX40" fmla="*/ 335433 w 1070123"/>
              <a:gd name="connsiteY40" fmla="*/ 421327 h 681204"/>
              <a:gd name="connsiteX41" fmla="*/ 335433 w 1070123"/>
              <a:gd name="connsiteY41" fmla="*/ 391587 h 681204"/>
              <a:gd name="connsiteX42" fmla="*/ 354580 w 1070123"/>
              <a:gd name="connsiteY42" fmla="*/ 421327 h 681204"/>
              <a:gd name="connsiteX43" fmla="*/ 783622 w 1070123"/>
              <a:gd name="connsiteY43" fmla="*/ 421327 h 681204"/>
              <a:gd name="connsiteX44" fmla="*/ 750292 w 1070123"/>
              <a:gd name="connsiteY44" fmla="*/ 454609 h 681204"/>
              <a:gd name="connsiteX45" fmla="*/ 716961 w 1070123"/>
              <a:gd name="connsiteY45" fmla="*/ 421327 h 681204"/>
              <a:gd name="connsiteX46" fmla="*/ 736109 w 1070123"/>
              <a:gd name="connsiteY46" fmla="*/ 391587 h 681204"/>
              <a:gd name="connsiteX47" fmla="*/ 736109 w 1070123"/>
              <a:gd name="connsiteY47" fmla="*/ 421327 h 681204"/>
              <a:gd name="connsiteX48" fmla="*/ 750292 w 1070123"/>
              <a:gd name="connsiteY48" fmla="*/ 435490 h 681204"/>
              <a:gd name="connsiteX49" fmla="*/ 764475 w 1070123"/>
              <a:gd name="connsiteY49" fmla="*/ 421327 h 681204"/>
              <a:gd name="connsiteX50" fmla="*/ 764475 w 1070123"/>
              <a:gd name="connsiteY50" fmla="*/ 391587 h 681204"/>
              <a:gd name="connsiteX51" fmla="*/ 783622 w 1070123"/>
              <a:gd name="connsiteY51" fmla="*/ 421327 h 681204"/>
              <a:gd name="connsiteX52" fmla="*/ 335433 w 1070123"/>
              <a:gd name="connsiteY52" fmla="*/ 288202 h 681204"/>
              <a:gd name="connsiteX53" fmla="*/ 335433 w 1070123"/>
              <a:gd name="connsiteY53" fmla="*/ 228721 h 681204"/>
              <a:gd name="connsiteX54" fmla="*/ 536125 w 1070123"/>
              <a:gd name="connsiteY54" fmla="*/ 28325 h 681204"/>
              <a:gd name="connsiteX55" fmla="*/ 736818 w 1070123"/>
              <a:gd name="connsiteY55" fmla="*/ 228721 h 681204"/>
              <a:gd name="connsiteX56" fmla="*/ 736818 w 1070123"/>
              <a:gd name="connsiteY56" fmla="*/ 288202 h 681204"/>
              <a:gd name="connsiteX57" fmla="*/ 336142 w 1070123"/>
              <a:gd name="connsiteY57" fmla="*/ 288202 h 6812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1070123" h="681204">
                <a:moveTo>
                  <a:pt x="1032538" y="288202"/>
                </a:moveTo>
                <a:lnTo>
                  <a:pt x="764475" y="288202"/>
                </a:lnTo>
                <a:lnTo>
                  <a:pt x="764475" y="228721"/>
                </a:lnTo>
                <a:cubicBezTo>
                  <a:pt x="764475" y="102676"/>
                  <a:pt x="661647" y="0"/>
                  <a:pt x="535416" y="0"/>
                </a:cubicBezTo>
                <a:cubicBezTo>
                  <a:pt x="409186" y="0"/>
                  <a:pt x="306357" y="102676"/>
                  <a:pt x="306357" y="228721"/>
                </a:cubicBezTo>
                <a:lnTo>
                  <a:pt x="306357" y="288202"/>
                </a:lnTo>
                <a:lnTo>
                  <a:pt x="38295" y="288202"/>
                </a:lnTo>
                <a:cubicBezTo>
                  <a:pt x="17020" y="288202"/>
                  <a:pt x="0" y="305197"/>
                  <a:pt x="0" y="326440"/>
                </a:cubicBezTo>
                <a:lnTo>
                  <a:pt x="0" y="667042"/>
                </a:lnTo>
                <a:cubicBezTo>
                  <a:pt x="0" y="674832"/>
                  <a:pt x="6383" y="681205"/>
                  <a:pt x="14183" y="681205"/>
                </a:cubicBezTo>
                <a:cubicBezTo>
                  <a:pt x="21984" y="681205"/>
                  <a:pt x="28366" y="674832"/>
                  <a:pt x="28366" y="667042"/>
                </a:cubicBezTo>
                <a:lnTo>
                  <a:pt x="28366" y="326440"/>
                </a:lnTo>
                <a:cubicBezTo>
                  <a:pt x="28366" y="320775"/>
                  <a:pt x="32621" y="316527"/>
                  <a:pt x="38295" y="316527"/>
                </a:cubicBezTo>
                <a:lnTo>
                  <a:pt x="306357" y="316527"/>
                </a:lnTo>
                <a:lnTo>
                  <a:pt x="306357" y="361846"/>
                </a:lnTo>
                <a:cubicBezTo>
                  <a:pt x="279409" y="368219"/>
                  <a:pt x="258844" y="392295"/>
                  <a:pt x="258844" y="421327"/>
                </a:cubicBezTo>
                <a:cubicBezTo>
                  <a:pt x="258844" y="450360"/>
                  <a:pt x="286501" y="482933"/>
                  <a:pt x="320541" y="482933"/>
                </a:cubicBezTo>
                <a:cubicBezTo>
                  <a:pt x="354580" y="482933"/>
                  <a:pt x="382238" y="455317"/>
                  <a:pt x="382238" y="421327"/>
                </a:cubicBezTo>
                <a:cubicBezTo>
                  <a:pt x="382238" y="387338"/>
                  <a:pt x="361672" y="368219"/>
                  <a:pt x="334724" y="361846"/>
                </a:cubicBezTo>
                <a:lnTo>
                  <a:pt x="334724" y="316527"/>
                </a:lnTo>
                <a:lnTo>
                  <a:pt x="735400" y="316527"/>
                </a:lnTo>
                <a:lnTo>
                  <a:pt x="735400" y="361846"/>
                </a:lnTo>
                <a:cubicBezTo>
                  <a:pt x="708452" y="368219"/>
                  <a:pt x="687886" y="392295"/>
                  <a:pt x="687886" y="421327"/>
                </a:cubicBezTo>
                <a:cubicBezTo>
                  <a:pt x="687886" y="450360"/>
                  <a:pt x="715543" y="482933"/>
                  <a:pt x="749583" y="482933"/>
                </a:cubicBezTo>
                <a:cubicBezTo>
                  <a:pt x="783622" y="482933"/>
                  <a:pt x="811280" y="455317"/>
                  <a:pt x="811280" y="421327"/>
                </a:cubicBezTo>
                <a:cubicBezTo>
                  <a:pt x="811280" y="387338"/>
                  <a:pt x="790714" y="368219"/>
                  <a:pt x="763766" y="361846"/>
                </a:cubicBezTo>
                <a:lnTo>
                  <a:pt x="763766" y="316527"/>
                </a:lnTo>
                <a:lnTo>
                  <a:pt x="1031829" y="316527"/>
                </a:lnTo>
                <a:cubicBezTo>
                  <a:pt x="1037502" y="316527"/>
                  <a:pt x="1041757" y="320775"/>
                  <a:pt x="1041757" y="326440"/>
                </a:cubicBezTo>
                <a:lnTo>
                  <a:pt x="1041757" y="667042"/>
                </a:lnTo>
                <a:cubicBezTo>
                  <a:pt x="1041757" y="674832"/>
                  <a:pt x="1048139" y="681205"/>
                  <a:pt x="1055940" y="681205"/>
                </a:cubicBezTo>
                <a:cubicBezTo>
                  <a:pt x="1063741" y="681205"/>
                  <a:pt x="1070124" y="674832"/>
                  <a:pt x="1070124" y="667042"/>
                </a:cubicBezTo>
                <a:lnTo>
                  <a:pt x="1070124" y="326440"/>
                </a:lnTo>
                <a:cubicBezTo>
                  <a:pt x="1070124" y="305197"/>
                  <a:pt x="1053104" y="288202"/>
                  <a:pt x="1031829" y="288202"/>
                </a:cubicBezTo>
                <a:close/>
                <a:moveTo>
                  <a:pt x="354580" y="421327"/>
                </a:moveTo>
                <a:cubicBezTo>
                  <a:pt x="354580" y="439738"/>
                  <a:pt x="339688" y="454609"/>
                  <a:pt x="321250" y="454609"/>
                </a:cubicBezTo>
                <a:cubicBezTo>
                  <a:pt x="302812" y="454609"/>
                  <a:pt x="287919" y="439738"/>
                  <a:pt x="287919" y="421327"/>
                </a:cubicBezTo>
                <a:cubicBezTo>
                  <a:pt x="287919" y="402916"/>
                  <a:pt x="295720" y="396543"/>
                  <a:pt x="307066" y="391587"/>
                </a:cubicBezTo>
                <a:lnTo>
                  <a:pt x="307066" y="421327"/>
                </a:lnTo>
                <a:cubicBezTo>
                  <a:pt x="307066" y="429117"/>
                  <a:pt x="313449" y="435490"/>
                  <a:pt x="321250" y="435490"/>
                </a:cubicBezTo>
                <a:cubicBezTo>
                  <a:pt x="329051" y="435490"/>
                  <a:pt x="335433" y="429117"/>
                  <a:pt x="335433" y="421327"/>
                </a:cubicBezTo>
                <a:lnTo>
                  <a:pt x="335433" y="391587"/>
                </a:lnTo>
                <a:cubicBezTo>
                  <a:pt x="346780" y="397251"/>
                  <a:pt x="354580" y="408581"/>
                  <a:pt x="354580" y="421327"/>
                </a:cubicBezTo>
                <a:close/>
                <a:moveTo>
                  <a:pt x="783622" y="421327"/>
                </a:moveTo>
                <a:cubicBezTo>
                  <a:pt x="783622" y="439738"/>
                  <a:pt x="768730" y="454609"/>
                  <a:pt x="750292" y="454609"/>
                </a:cubicBezTo>
                <a:cubicBezTo>
                  <a:pt x="731854" y="454609"/>
                  <a:pt x="716961" y="439738"/>
                  <a:pt x="716961" y="421327"/>
                </a:cubicBezTo>
                <a:cubicBezTo>
                  <a:pt x="716961" y="402916"/>
                  <a:pt x="724762" y="396543"/>
                  <a:pt x="736109" y="391587"/>
                </a:cubicBezTo>
                <a:lnTo>
                  <a:pt x="736109" y="421327"/>
                </a:lnTo>
                <a:cubicBezTo>
                  <a:pt x="736109" y="429117"/>
                  <a:pt x="742491" y="435490"/>
                  <a:pt x="750292" y="435490"/>
                </a:cubicBezTo>
                <a:cubicBezTo>
                  <a:pt x="758093" y="435490"/>
                  <a:pt x="764475" y="429117"/>
                  <a:pt x="764475" y="421327"/>
                </a:cubicBezTo>
                <a:lnTo>
                  <a:pt x="764475" y="391587"/>
                </a:lnTo>
                <a:cubicBezTo>
                  <a:pt x="775822" y="397251"/>
                  <a:pt x="783622" y="408581"/>
                  <a:pt x="783622" y="421327"/>
                </a:cubicBezTo>
                <a:close/>
                <a:moveTo>
                  <a:pt x="335433" y="288202"/>
                </a:moveTo>
                <a:lnTo>
                  <a:pt x="335433" y="228721"/>
                </a:lnTo>
                <a:cubicBezTo>
                  <a:pt x="335433" y="118255"/>
                  <a:pt x="425496" y="28325"/>
                  <a:pt x="536125" y="28325"/>
                </a:cubicBezTo>
                <a:cubicBezTo>
                  <a:pt x="646755" y="28325"/>
                  <a:pt x="736818" y="118255"/>
                  <a:pt x="736818" y="228721"/>
                </a:cubicBezTo>
                <a:lnTo>
                  <a:pt x="736818" y="288202"/>
                </a:lnTo>
                <a:lnTo>
                  <a:pt x="336142" y="288202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51" name="Group 50">
            <a:extLst>
              <a:ext uri="{FF2B5EF4-FFF2-40B4-BE49-F238E27FC236}">
                <a16:creationId xmlns:a16="http://schemas.microsoft.com/office/drawing/2014/main" id="{D949EF2D-1FE5-E1DD-E564-0A689625B4A0}"/>
              </a:ext>
            </a:extLst>
          </p:cNvPr>
          <p:cNvGrpSpPr/>
          <p:nvPr/>
        </p:nvGrpSpPr>
        <p:grpSpPr>
          <a:xfrm>
            <a:off x="5036640" y="4754929"/>
            <a:ext cx="1522016" cy="1201063"/>
            <a:chOff x="4313261" y="5391777"/>
            <a:chExt cx="1066037" cy="841238"/>
          </a:xfrm>
        </p:grpSpPr>
        <p:sp>
          <p:nvSpPr>
            <p:cNvPr id="45" name="Freeform 44">
              <a:extLst>
                <a:ext uri="{FF2B5EF4-FFF2-40B4-BE49-F238E27FC236}">
                  <a16:creationId xmlns:a16="http://schemas.microsoft.com/office/drawing/2014/main" id="{E7CEB49A-6AAC-C00F-BD6B-B799F33BA774}"/>
                </a:ext>
              </a:extLst>
            </p:cNvPr>
            <p:cNvSpPr/>
            <p:nvPr/>
          </p:nvSpPr>
          <p:spPr>
            <a:xfrm>
              <a:off x="4313261" y="5391777"/>
              <a:ext cx="1065534" cy="841238"/>
            </a:xfrm>
            <a:custGeom>
              <a:avLst/>
              <a:gdLst>
                <a:gd name="connsiteX0" fmla="*/ 1065534 w 1065534"/>
                <a:gd name="connsiteY0" fmla="*/ 289618 h 841238"/>
                <a:gd name="connsiteX1" fmla="*/ 1017312 w 1065534"/>
                <a:gd name="connsiteY1" fmla="*/ 247132 h 841238"/>
                <a:gd name="connsiteX2" fmla="*/ 896045 w 1065534"/>
                <a:gd name="connsiteY2" fmla="*/ 254921 h 841238"/>
                <a:gd name="connsiteX3" fmla="*/ 919447 w 1065534"/>
                <a:gd name="connsiteY3" fmla="*/ 198272 h 841238"/>
                <a:gd name="connsiteX4" fmla="*/ 910937 w 1065534"/>
                <a:gd name="connsiteY4" fmla="*/ 151536 h 841238"/>
                <a:gd name="connsiteX5" fmla="*/ 876898 w 1065534"/>
                <a:gd name="connsiteY5" fmla="*/ 136666 h 841238"/>
                <a:gd name="connsiteX6" fmla="*/ 865551 w 1065534"/>
                <a:gd name="connsiteY6" fmla="*/ 138082 h 841238"/>
                <a:gd name="connsiteX7" fmla="*/ 762014 w 1065534"/>
                <a:gd name="connsiteY7" fmla="*/ 169947 h 841238"/>
                <a:gd name="connsiteX8" fmla="*/ 767687 w 1065534"/>
                <a:gd name="connsiteY8" fmla="*/ 47444 h 841238"/>
                <a:gd name="connsiteX9" fmla="*/ 737902 w 1065534"/>
                <a:gd name="connsiteY9" fmla="*/ 2832 h 841238"/>
                <a:gd name="connsiteX10" fmla="*/ 722301 w 1065534"/>
                <a:gd name="connsiteY10" fmla="*/ 0 h 841238"/>
                <a:gd name="connsiteX11" fmla="*/ 696062 w 1065534"/>
                <a:gd name="connsiteY11" fmla="*/ 9914 h 841238"/>
                <a:gd name="connsiteX12" fmla="*/ 696062 w 1065534"/>
                <a:gd name="connsiteY12" fmla="*/ 9914 h 841238"/>
                <a:gd name="connsiteX13" fmla="*/ 647839 w 1065534"/>
                <a:gd name="connsiteY13" fmla="*/ 52400 h 841238"/>
                <a:gd name="connsiteX14" fmla="*/ 640747 w 1065534"/>
                <a:gd name="connsiteY14" fmla="*/ 60898 h 841238"/>
                <a:gd name="connsiteX15" fmla="*/ 591815 w 1065534"/>
                <a:gd name="connsiteY15" fmla="*/ 138790 h 841238"/>
                <a:gd name="connsiteX16" fmla="*/ 584014 w 1065534"/>
                <a:gd name="connsiteY16" fmla="*/ 123212 h 841238"/>
                <a:gd name="connsiteX17" fmla="*/ 542883 w 1065534"/>
                <a:gd name="connsiteY17" fmla="*/ 97012 h 841238"/>
                <a:gd name="connsiteX18" fmla="*/ 516644 w 1065534"/>
                <a:gd name="connsiteY18" fmla="*/ 106925 h 841238"/>
                <a:gd name="connsiteX19" fmla="*/ 516644 w 1065534"/>
                <a:gd name="connsiteY19" fmla="*/ 106925 h 841238"/>
                <a:gd name="connsiteX20" fmla="*/ 478349 w 1065534"/>
                <a:gd name="connsiteY20" fmla="*/ 140206 h 841238"/>
                <a:gd name="connsiteX21" fmla="*/ 385449 w 1065534"/>
                <a:gd name="connsiteY21" fmla="*/ 21952 h 841238"/>
                <a:gd name="connsiteX22" fmla="*/ 349991 w 1065534"/>
                <a:gd name="connsiteY22" fmla="*/ 4249 h 841238"/>
                <a:gd name="connsiteX23" fmla="*/ 335099 w 1065534"/>
                <a:gd name="connsiteY23" fmla="*/ 7081 h 841238"/>
                <a:gd name="connsiteX24" fmla="*/ 323752 w 1065534"/>
                <a:gd name="connsiteY24" fmla="*/ 14162 h 841238"/>
                <a:gd name="connsiteX25" fmla="*/ 323752 w 1065534"/>
                <a:gd name="connsiteY25" fmla="*/ 14162 h 841238"/>
                <a:gd name="connsiteX26" fmla="*/ 323752 w 1065534"/>
                <a:gd name="connsiteY26" fmla="*/ 14162 h 841238"/>
                <a:gd name="connsiteX27" fmla="*/ 323752 w 1065534"/>
                <a:gd name="connsiteY27" fmla="*/ 14162 h 841238"/>
                <a:gd name="connsiteX28" fmla="*/ 275529 w 1065534"/>
                <a:gd name="connsiteY28" fmla="*/ 56649 h 841238"/>
                <a:gd name="connsiteX29" fmla="*/ 262765 w 1065534"/>
                <a:gd name="connsiteY29" fmla="*/ 94887 h 841238"/>
                <a:gd name="connsiteX30" fmla="*/ 274820 w 1065534"/>
                <a:gd name="connsiteY30" fmla="*/ 157909 h 841238"/>
                <a:gd name="connsiteX31" fmla="*/ 226597 w 1065534"/>
                <a:gd name="connsiteY31" fmla="*/ 144455 h 841238"/>
                <a:gd name="connsiteX32" fmla="*/ 214542 w 1065534"/>
                <a:gd name="connsiteY32" fmla="*/ 143039 h 841238"/>
                <a:gd name="connsiteX33" fmla="*/ 186884 w 1065534"/>
                <a:gd name="connsiteY33" fmla="*/ 154369 h 841238"/>
                <a:gd name="connsiteX34" fmla="*/ 188303 w 1065534"/>
                <a:gd name="connsiteY34" fmla="*/ 152952 h 841238"/>
                <a:gd name="connsiteX35" fmla="*/ 140080 w 1065534"/>
                <a:gd name="connsiteY35" fmla="*/ 195439 h 841238"/>
                <a:gd name="connsiteX36" fmla="*/ 134406 w 1065534"/>
                <a:gd name="connsiteY36" fmla="*/ 201104 h 841238"/>
                <a:gd name="connsiteX37" fmla="*/ 132279 w 1065534"/>
                <a:gd name="connsiteY37" fmla="*/ 247840 h 841238"/>
                <a:gd name="connsiteX38" fmla="*/ 137952 w 1065534"/>
                <a:gd name="connsiteY38" fmla="*/ 257753 h 841238"/>
                <a:gd name="connsiteX39" fmla="*/ 87602 w 1065534"/>
                <a:gd name="connsiteY39" fmla="*/ 255629 h 841238"/>
                <a:gd name="connsiteX40" fmla="*/ 61363 w 1065534"/>
                <a:gd name="connsiteY40" fmla="*/ 265542 h 841238"/>
                <a:gd name="connsiteX41" fmla="*/ 61363 w 1065534"/>
                <a:gd name="connsiteY41" fmla="*/ 265542 h 841238"/>
                <a:gd name="connsiteX42" fmla="*/ 13140 w 1065534"/>
                <a:gd name="connsiteY42" fmla="*/ 308029 h 841238"/>
                <a:gd name="connsiteX43" fmla="*/ 1084 w 1065534"/>
                <a:gd name="connsiteY43" fmla="*/ 328565 h 841238"/>
                <a:gd name="connsiteX44" fmla="*/ 22359 w 1065534"/>
                <a:gd name="connsiteY44" fmla="*/ 377424 h 841238"/>
                <a:gd name="connsiteX45" fmla="*/ 128733 w 1065534"/>
                <a:gd name="connsiteY45" fmla="*/ 440446 h 841238"/>
                <a:gd name="connsiteX46" fmla="*/ 81219 w 1065534"/>
                <a:gd name="connsiteY46" fmla="*/ 482225 h 841238"/>
                <a:gd name="connsiteX47" fmla="*/ 68455 w 1065534"/>
                <a:gd name="connsiteY47" fmla="*/ 520463 h 841238"/>
                <a:gd name="connsiteX48" fmla="*/ 96112 w 1065534"/>
                <a:gd name="connsiteY48" fmla="*/ 554452 h 841238"/>
                <a:gd name="connsiteX49" fmla="*/ 153554 w 1065534"/>
                <a:gd name="connsiteY49" fmla="*/ 578528 h 841238"/>
                <a:gd name="connsiteX50" fmla="*/ 79092 w 1065534"/>
                <a:gd name="connsiteY50" fmla="*/ 695367 h 841238"/>
                <a:gd name="connsiteX51" fmla="*/ 83347 w 1065534"/>
                <a:gd name="connsiteY51" fmla="*/ 746351 h 841238"/>
                <a:gd name="connsiteX52" fmla="*/ 118096 w 1065534"/>
                <a:gd name="connsiteY52" fmla="*/ 763346 h 841238"/>
                <a:gd name="connsiteX53" fmla="*/ 132279 w 1065534"/>
                <a:gd name="connsiteY53" fmla="*/ 760514 h 841238"/>
                <a:gd name="connsiteX54" fmla="*/ 290422 w 1065534"/>
                <a:gd name="connsiteY54" fmla="*/ 699616 h 841238"/>
                <a:gd name="connsiteX55" fmla="*/ 303187 w 1065534"/>
                <a:gd name="connsiteY55" fmla="*/ 776800 h 841238"/>
                <a:gd name="connsiteX56" fmla="*/ 335808 w 1065534"/>
                <a:gd name="connsiteY56" fmla="*/ 813622 h 841238"/>
                <a:gd name="connsiteX57" fmla="*/ 347864 w 1065534"/>
                <a:gd name="connsiteY57" fmla="*/ 815038 h 841238"/>
                <a:gd name="connsiteX58" fmla="*/ 374103 w 1065534"/>
                <a:gd name="connsiteY58" fmla="*/ 805125 h 841238"/>
                <a:gd name="connsiteX59" fmla="*/ 422326 w 1065534"/>
                <a:gd name="connsiteY59" fmla="*/ 762638 h 841238"/>
                <a:gd name="connsiteX60" fmla="*/ 422326 w 1065534"/>
                <a:gd name="connsiteY60" fmla="*/ 762638 h 841238"/>
                <a:gd name="connsiteX61" fmla="*/ 428708 w 1065534"/>
                <a:gd name="connsiteY61" fmla="*/ 756265 h 841238"/>
                <a:gd name="connsiteX62" fmla="*/ 445019 w 1065534"/>
                <a:gd name="connsiteY62" fmla="*/ 733605 h 841238"/>
                <a:gd name="connsiteX63" fmla="*/ 508134 w 1065534"/>
                <a:gd name="connsiteY63" fmla="*/ 822119 h 841238"/>
                <a:gd name="connsiteX64" fmla="*/ 545010 w 1065534"/>
                <a:gd name="connsiteY64" fmla="*/ 841238 h 841238"/>
                <a:gd name="connsiteX65" fmla="*/ 571249 w 1065534"/>
                <a:gd name="connsiteY65" fmla="*/ 831325 h 841238"/>
                <a:gd name="connsiteX66" fmla="*/ 619472 w 1065534"/>
                <a:gd name="connsiteY66" fmla="*/ 788838 h 841238"/>
                <a:gd name="connsiteX67" fmla="*/ 618054 w 1065534"/>
                <a:gd name="connsiteY67" fmla="*/ 789546 h 841238"/>
                <a:gd name="connsiteX68" fmla="*/ 627273 w 1065534"/>
                <a:gd name="connsiteY68" fmla="*/ 778216 h 841238"/>
                <a:gd name="connsiteX69" fmla="*/ 651384 w 1065534"/>
                <a:gd name="connsiteY69" fmla="*/ 735730 h 841238"/>
                <a:gd name="connsiteX70" fmla="*/ 703863 w 1065534"/>
                <a:gd name="connsiteY70" fmla="*/ 795211 h 841238"/>
                <a:gd name="connsiteX71" fmla="*/ 737902 w 1065534"/>
                <a:gd name="connsiteY71" fmla="*/ 810789 h 841238"/>
                <a:gd name="connsiteX72" fmla="*/ 749958 w 1065534"/>
                <a:gd name="connsiteY72" fmla="*/ 808665 h 841238"/>
                <a:gd name="connsiteX73" fmla="*/ 763432 w 1065534"/>
                <a:gd name="connsiteY73" fmla="*/ 800876 h 841238"/>
                <a:gd name="connsiteX74" fmla="*/ 811655 w 1065534"/>
                <a:gd name="connsiteY74" fmla="*/ 758389 h 841238"/>
                <a:gd name="connsiteX75" fmla="*/ 811655 w 1065534"/>
                <a:gd name="connsiteY75" fmla="*/ 758389 h 841238"/>
                <a:gd name="connsiteX76" fmla="*/ 825129 w 1065534"/>
                <a:gd name="connsiteY76" fmla="*/ 728648 h 841238"/>
                <a:gd name="connsiteX77" fmla="*/ 825129 w 1065534"/>
                <a:gd name="connsiteY77" fmla="*/ 710237 h 841238"/>
                <a:gd name="connsiteX78" fmla="*/ 944977 w 1065534"/>
                <a:gd name="connsiteY78" fmla="*/ 752016 h 841238"/>
                <a:gd name="connsiteX79" fmla="*/ 959869 w 1065534"/>
                <a:gd name="connsiteY79" fmla="*/ 754140 h 841238"/>
                <a:gd name="connsiteX80" fmla="*/ 986108 w 1065534"/>
                <a:gd name="connsiteY80" fmla="*/ 744227 h 841238"/>
                <a:gd name="connsiteX81" fmla="*/ 1034331 w 1065534"/>
                <a:gd name="connsiteY81" fmla="*/ 701740 h 841238"/>
                <a:gd name="connsiteX82" fmla="*/ 1034331 w 1065534"/>
                <a:gd name="connsiteY82" fmla="*/ 701740 h 841238"/>
                <a:gd name="connsiteX83" fmla="*/ 1041423 w 1065534"/>
                <a:gd name="connsiteY83" fmla="*/ 693951 h 841238"/>
                <a:gd name="connsiteX84" fmla="*/ 1037877 w 1065534"/>
                <a:gd name="connsiteY84" fmla="*/ 642967 h 841238"/>
                <a:gd name="connsiteX85" fmla="*/ 957033 w 1065534"/>
                <a:gd name="connsiteY85" fmla="*/ 541706 h 841238"/>
                <a:gd name="connsiteX86" fmla="*/ 960579 w 1065534"/>
                <a:gd name="connsiteY86" fmla="*/ 538874 h 841238"/>
                <a:gd name="connsiteX87" fmla="*/ 1008802 w 1065534"/>
                <a:gd name="connsiteY87" fmla="*/ 496387 h 841238"/>
                <a:gd name="connsiteX88" fmla="*/ 1008802 w 1065534"/>
                <a:gd name="connsiteY88" fmla="*/ 496387 h 841238"/>
                <a:gd name="connsiteX89" fmla="*/ 1022275 w 1065534"/>
                <a:gd name="connsiteY89" fmla="*/ 467355 h 841238"/>
                <a:gd name="connsiteX90" fmla="*/ 1002419 w 1065534"/>
                <a:gd name="connsiteY90" fmla="*/ 428408 h 841238"/>
                <a:gd name="connsiteX91" fmla="*/ 955615 w 1065534"/>
                <a:gd name="connsiteY91" fmla="*/ 395127 h 841238"/>
                <a:gd name="connsiteX92" fmla="*/ 998164 w 1065534"/>
                <a:gd name="connsiteY92" fmla="*/ 366802 h 841238"/>
                <a:gd name="connsiteX93" fmla="*/ 1002419 w 1065534"/>
                <a:gd name="connsiteY93" fmla="*/ 363262 h 841238"/>
                <a:gd name="connsiteX94" fmla="*/ 1050642 w 1065534"/>
                <a:gd name="connsiteY94" fmla="*/ 320775 h 841238"/>
                <a:gd name="connsiteX95" fmla="*/ 1050642 w 1065534"/>
                <a:gd name="connsiteY95" fmla="*/ 320775 h 841238"/>
                <a:gd name="connsiteX96" fmla="*/ 1052770 w 1065534"/>
                <a:gd name="connsiteY96" fmla="*/ 318651 h 841238"/>
                <a:gd name="connsiteX97" fmla="*/ 1055606 w 1065534"/>
                <a:gd name="connsiteY97" fmla="*/ 315110 h 841238"/>
                <a:gd name="connsiteX98" fmla="*/ 1064116 w 1065534"/>
                <a:gd name="connsiteY98" fmla="*/ 286786 h 841238"/>
                <a:gd name="connsiteX99" fmla="*/ 118096 w 1065534"/>
                <a:gd name="connsiteY99" fmla="*/ 458857 h 841238"/>
                <a:gd name="connsiteX100" fmla="*/ 118096 w 1065534"/>
                <a:gd name="connsiteY100" fmla="*/ 456025 h 841238"/>
                <a:gd name="connsiteX101" fmla="*/ 118096 w 1065534"/>
                <a:gd name="connsiteY101" fmla="*/ 456025 h 841238"/>
                <a:gd name="connsiteX102" fmla="*/ 117387 w 1065534"/>
                <a:gd name="connsiteY102" fmla="*/ 458857 h 841238"/>
                <a:gd name="connsiteX103" fmla="*/ 128733 w 1065534"/>
                <a:gd name="connsiteY103" fmla="*/ 440446 h 841238"/>
                <a:gd name="connsiteX104" fmla="*/ 128733 w 1065534"/>
                <a:gd name="connsiteY104" fmla="*/ 440446 h 841238"/>
                <a:gd name="connsiteX105" fmla="*/ 128733 w 1065534"/>
                <a:gd name="connsiteY105" fmla="*/ 440446 h 841238"/>
                <a:gd name="connsiteX106" fmla="*/ 128733 w 1065534"/>
                <a:gd name="connsiteY106" fmla="*/ 440446 h 841238"/>
                <a:gd name="connsiteX107" fmla="*/ 316661 w 1065534"/>
                <a:gd name="connsiteY107" fmla="*/ 20535 h 841238"/>
                <a:gd name="connsiteX108" fmla="*/ 316661 w 1065534"/>
                <a:gd name="connsiteY108" fmla="*/ 20535 h 841238"/>
                <a:gd name="connsiteX109" fmla="*/ 316661 w 1065534"/>
                <a:gd name="connsiteY109" fmla="*/ 21243 h 841238"/>
                <a:gd name="connsiteX110" fmla="*/ 316661 w 1065534"/>
                <a:gd name="connsiteY110" fmla="*/ 21243 h 841238"/>
                <a:gd name="connsiteX111" fmla="*/ 873352 w 1065534"/>
                <a:gd name="connsiteY111" fmla="*/ 390170 h 841238"/>
                <a:gd name="connsiteX112" fmla="*/ 825129 w 1065534"/>
                <a:gd name="connsiteY112" fmla="*/ 432657 h 841238"/>
                <a:gd name="connsiteX113" fmla="*/ 915902 w 1065534"/>
                <a:gd name="connsiteY113" fmla="*/ 495679 h 841238"/>
                <a:gd name="connsiteX114" fmla="*/ 881153 w 1065534"/>
                <a:gd name="connsiteY114" fmla="*/ 511966 h 841238"/>
                <a:gd name="connsiteX115" fmla="*/ 832930 w 1065534"/>
                <a:gd name="connsiteY115" fmla="*/ 554452 h 841238"/>
                <a:gd name="connsiteX116" fmla="*/ 893208 w 1065534"/>
                <a:gd name="connsiteY116" fmla="*/ 630221 h 841238"/>
                <a:gd name="connsiteX117" fmla="*/ 786834 w 1065534"/>
                <a:gd name="connsiteY117" fmla="*/ 593399 h 841238"/>
                <a:gd name="connsiteX118" fmla="*/ 738611 w 1065534"/>
                <a:gd name="connsiteY118" fmla="*/ 635885 h 841238"/>
                <a:gd name="connsiteX119" fmla="*/ 738611 w 1065534"/>
                <a:gd name="connsiteY119" fmla="*/ 672707 h 841238"/>
                <a:gd name="connsiteX120" fmla="*/ 677624 w 1065534"/>
                <a:gd name="connsiteY120" fmla="*/ 603312 h 841238"/>
                <a:gd name="connsiteX121" fmla="*/ 629401 w 1065534"/>
                <a:gd name="connsiteY121" fmla="*/ 645799 h 841238"/>
                <a:gd name="connsiteX122" fmla="*/ 578341 w 1065534"/>
                <a:gd name="connsiteY122" fmla="*/ 736438 h 841238"/>
                <a:gd name="connsiteX123" fmla="*/ 484732 w 1065534"/>
                <a:gd name="connsiteY123" fmla="*/ 604729 h 841238"/>
                <a:gd name="connsiteX124" fmla="*/ 436509 w 1065534"/>
                <a:gd name="connsiteY124" fmla="*/ 647215 h 841238"/>
                <a:gd name="connsiteX125" fmla="*/ 392541 w 1065534"/>
                <a:gd name="connsiteY125" fmla="*/ 708821 h 841238"/>
                <a:gd name="connsiteX126" fmla="*/ 374103 w 1065534"/>
                <a:gd name="connsiteY126" fmla="*/ 596939 h 841238"/>
                <a:gd name="connsiteX127" fmla="*/ 165609 w 1065534"/>
                <a:gd name="connsiteY127" fmla="*/ 676956 h 841238"/>
                <a:gd name="connsiteX128" fmla="*/ 267729 w 1065534"/>
                <a:gd name="connsiteY128" fmla="*/ 516923 h 841238"/>
                <a:gd name="connsiteX129" fmla="*/ 164191 w 1065534"/>
                <a:gd name="connsiteY129" fmla="*/ 473019 h 841238"/>
                <a:gd name="connsiteX130" fmla="*/ 208868 w 1065534"/>
                <a:gd name="connsiteY130" fmla="*/ 437614 h 841238"/>
                <a:gd name="connsiteX131" fmla="*/ 257091 w 1065534"/>
                <a:gd name="connsiteY131" fmla="*/ 395127 h 841238"/>
                <a:gd name="connsiteX132" fmla="*/ 174119 w 1065534"/>
                <a:gd name="connsiteY132" fmla="*/ 345559 h 841238"/>
                <a:gd name="connsiteX133" fmla="*/ 240071 w 1065534"/>
                <a:gd name="connsiteY133" fmla="*/ 348392 h 841238"/>
                <a:gd name="connsiteX134" fmla="*/ 288294 w 1065534"/>
                <a:gd name="connsiteY134" fmla="*/ 305905 h 841238"/>
                <a:gd name="connsiteX135" fmla="*/ 257091 w 1065534"/>
                <a:gd name="connsiteY135" fmla="*/ 250672 h 841238"/>
                <a:gd name="connsiteX136" fmla="*/ 341481 w 1065534"/>
                <a:gd name="connsiteY136" fmla="*/ 274040 h 841238"/>
                <a:gd name="connsiteX137" fmla="*/ 389704 w 1065534"/>
                <a:gd name="connsiteY137" fmla="*/ 231553 h 841238"/>
                <a:gd name="connsiteX138" fmla="*/ 380485 w 1065534"/>
                <a:gd name="connsiteY138" fmla="*/ 183401 h 841238"/>
                <a:gd name="connsiteX139" fmla="*/ 463457 w 1065534"/>
                <a:gd name="connsiteY139" fmla="*/ 288910 h 841238"/>
                <a:gd name="connsiteX140" fmla="*/ 511680 w 1065534"/>
                <a:gd name="connsiteY140" fmla="*/ 246423 h 841238"/>
                <a:gd name="connsiteX141" fmla="*/ 518772 w 1065534"/>
                <a:gd name="connsiteY141" fmla="*/ 223764 h 841238"/>
                <a:gd name="connsiteX142" fmla="*/ 549265 w 1065534"/>
                <a:gd name="connsiteY142" fmla="*/ 288202 h 841238"/>
                <a:gd name="connsiteX143" fmla="*/ 597488 w 1065534"/>
                <a:gd name="connsiteY143" fmla="*/ 245715 h 841238"/>
                <a:gd name="connsiteX144" fmla="*/ 675496 w 1065534"/>
                <a:gd name="connsiteY144" fmla="*/ 121796 h 841238"/>
                <a:gd name="connsiteX145" fmla="*/ 668405 w 1065534"/>
                <a:gd name="connsiteY145" fmla="*/ 271207 h 841238"/>
                <a:gd name="connsiteX146" fmla="*/ 832220 w 1065534"/>
                <a:gd name="connsiteY146" fmla="*/ 220931 h 841238"/>
                <a:gd name="connsiteX147" fmla="*/ 780452 w 1065534"/>
                <a:gd name="connsiteY147" fmla="*/ 343435 h 841238"/>
                <a:gd name="connsiteX148" fmla="*/ 958451 w 1065534"/>
                <a:gd name="connsiteY148" fmla="*/ 332105 h 841238"/>
                <a:gd name="connsiteX149" fmla="*/ 873352 w 1065534"/>
                <a:gd name="connsiteY149" fmla="*/ 388754 h 8412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65534" h="841238">
                  <a:moveTo>
                    <a:pt x="1065534" y="289618"/>
                  </a:moveTo>
                  <a:cubicBezTo>
                    <a:pt x="1064116" y="266250"/>
                    <a:pt x="1044260" y="247840"/>
                    <a:pt x="1017312" y="247132"/>
                  </a:cubicBezTo>
                  <a:lnTo>
                    <a:pt x="896045" y="254921"/>
                  </a:lnTo>
                  <a:lnTo>
                    <a:pt x="919447" y="198272"/>
                  </a:lnTo>
                  <a:cubicBezTo>
                    <a:pt x="925830" y="182693"/>
                    <a:pt x="922284" y="164990"/>
                    <a:pt x="910937" y="151536"/>
                  </a:cubicBezTo>
                  <a:cubicBezTo>
                    <a:pt x="901718" y="141623"/>
                    <a:pt x="889662" y="135958"/>
                    <a:pt x="876898" y="136666"/>
                  </a:cubicBezTo>
                  <a:cubicBezTo>
                    <a:pt x="872643" y="136666"/>
                    <a:pt x="869097" y="136666"/>
                    <a:pt x="865551" y="138082"/>
                  </a:cubicBezTo>
                  <a:lnTo>
                    <a:pt x="762014" y="169947"/>
                  </a:lnTo>
                  <a:lnTo>
                    <a:pt x="767687" y="47444"/>
                  </a:lnTo>
                  <a:cubicBezTo>
                    <a:pt x="768396" y="28325"/>
                    <a:pt x="756340" y="9914"/>
                    <a:pt x="737902" y="2832"/>
                  </a:cubicBezTo>
                  <a:cubicBezTo>
                    <a:pt x="732938" y="708"/>
                    <a:pt x="727265" y="0"/>
                    <a:pt x="722301" y="0"/>
                  </a:cubicBezTo>
                  <a:cubicBezTo>
                    <a:pt x="712372" y="0"/>
                    <a:pt x="703153" y="3541"/>
                    <a:pt x="696062" y="9914"/>
                  </a:cubicBezTo>
                  <a:cubicBezTo>
                    <a:pt x="696062" y="9914"/>
                    <a:pt x="696062" y="9914"/>
                    <a:pt x="696062" y="9914"/>
                  </a:cubicBezTo>
                  <a:lnTo>
                    <a:pt x="647839" y="52400"/>
                  </a:lnTo>
                  <a:cubicBezTo>
                    <a:pt x="645002" y="54525"/>
                    <a:pt x="642875" y="57357"/>
                    <a:pt x="640747" y="60898"/>
                  </a:cubicBezTo>
                  <a:lnTo>
                    <a:pt x="591815" y="138790"/>
                  </a:lnTo>
                  <a:lnTo>
                    <a:pt x="584014" y="123212"/>
                  </a:lnTo>
                  <a:cubicBezTo>
                    <a:pt x="576214" y="106925"/>
                    <a:pt x="559903" y="97012"/>
                    <a:pt x="542883" y="97012"/>
                  </a:cubicBezTo>
                  <a:cubicBezTo>
                    <a:pt x="532955" y="97012"/>
                    <a:pt x="523736" y="100552"/>
                    <a:pt x="516644" y="106925"/>
                  </a:cubicBezTo>
                  <a:cubicBezTo>
                    <a:pt x="516644" y="106925"/>
                    <a:pt x="516644" y="106925"/>
                    <a:pt x="516644" y="106925"/>
                  </a:cubicBezTo>
                  <a:lnTo>
                    <a:pt x="478349" y="140206"/>
                  </a:lnTo>
                  <a:lnTo>
                    <a:pt x="385449" y="21952"/>
                  </a:lnTo>
                  <a:cubicBezTo>
                    <a:pt x="376230" y="10622"/>
                    <a:pt x="362756" y="4249"/>
                    <a:pt x="349991" y="4249"/>
                  </a:cubicBezTo>
                  <a:cubicBezTo>
                    <a:pt x="345027" y="4249"/>
                    <a:pt x="340063" y="4957"/>
                    <a:pt x="335099" y="7081"/>
                  </a:cubicBezTo>
                  <a:cubicBezTo>
                    <a:pt x="330844" y="8497"/>
                    <a:pt x="327298" y="11330"/>
                    <a:pt x="323752" y="14162"/>
                  </a:cubicBezTo>
                  <a:cubicBezTo>
                    <a:pt x="323752" y="14162"/>
                    <a:pt x="323752" y="14162"/>
                    <a:pt x="323752" y="14162"/>
                  </a:cubicBezTo>
                  <a:lnTo>
                    <a:pt x="323752" y="14162"/>
                  </a:lnTo>
                  <a:cubicBezTo>
                    <a:pt x="323752" y="14162"/>
                    <a:pt x="323752" y="14162"/>
                    <a:pt x="323752" y="14162"/>
                  </a:cubicBezTo>
                  <a:lnTo>
                    <a:pt x="275529" y="56649"/>
                  </a:lnTo>
                  <a:cubicBezTo>
                    <a:pt x="264892" y="65854"/>
                    <a:pt x="259928" y="80017"/>
                    <a:pt x="262765" y="94887"/>
                  </a:cubicBezTo>
                  <a:lnTo>
                    <a:pt x="274820" y="157909"/>
                  </a:lnTo>
                  <a:lnTo>
                    <a:pt x="226597" y="144455"/>
                  </a:lnTo>
                  <a:cubicBezTo>
                    <a:pt x="222342" y="143039"/>
                    <a:pt x="218796" y="143039"/>
                    <a:pt x="214542" y="143039"/>
                  </a:cubicBezTo>
                  <a:cubicBezTo>
                    <a:pt x="203904" y="143039"/>
                    <a:pt x="193976" y="147287"/>
                    <a:pt x="186884" y="154369"/>
                  </a:cubicBezTo>
                  <a:cubicBezTo>
                    <a:pt x="186884" y="154369"/>
                    <a:pt x="188303" y="152952"/>
                    <a:pt x="188303" y="152952"/>
                  </a:cubicBezTo>
                  <a:lnTo>
                    <a:pt x="140080" y="195439"/>
                  </a:lnTo>
                  <a:cubicBezTo>
                    <a:pt x="137952" y="197564"/>
                    <a:pt x="136534" y="198980"/>
                    <a:pt x="134406" y="201104"/>
                  </a:cubicBezTo>
                  <a:cubicBezTo>
                    <a:pt x="124478" y="214558"/>
                    <a:pt x="123769" y="232261"/>
                    <a:pt x="132279" y="247840"/>
                  </a:cubicBezTo>
                  <a:lnTo>
                    <a:pt x="137952" y="257753"/>
                  </a:lnTo>
                  <a:lnTo>
                    <a:pt x="87602" y="255629"/>
                  </a:lnTo>
                  <a:cubicBezTo>
                    <a:pt x="77674" y="255629"/>
                    <a:pt x="68455" y="259169"/>
                    <a:pt x="61363" y="265542"/>
                  </a:cubicBezTo>
                  <a:cubicBezTo>
                    <a:pt x="61363" y="265542"/>
                    <a:pt x="61363" y="265542"/>
                    <a:pt x="61363" y="265542"/>
                  </a:cubicBezTo>
                  <a:lnTo>
                    <a:pt x="13140" y="308029"/>
                  </a:lnTo>
                  <a:cubicBezTo>
                    <a:pt x="7467" y="312986"/>
                    <a:pt x="2503" y="320067"/>
                    <a:pt x="1084" y="328565"/>
                  </a:cubicBezTo>
                  <a:cubicBezTo>
                    <a:pt x="-3171" y="346975"/>
                    <a:pt x="5339" y="367511"/>
                    <a:pt x="22359" y="377424"/>
                  </a:cubicBezTo>
                  <a:lnTo>
                    <a:pt x="128733" y="440446"/>
                  </a:lnTo>
                  <a:lnTo>
                    <a:pt x="81219" y="482225"/>
                  </a:lnTo>
                  <a:cubicBezTo>
                    <a:pt x="70582" y="491431"/>
                    <a:pt x="65618" y="505593"/>
                    <a:pt x="68455" y="520463"/>
                  </a:cubicBezTo>
                  <a:cubicBezTo>
                    <a:pt x="71291" y="535333"/>
                    <a:pt x="81929" y="548788"/>
                    <a:pt x="96112" y="554452"/>
                  </a:cubicBezTo>
                  <a:lnTo>
                    <a:pt x="153554" y="578528"/>
                  </a:lnTo>
                  <a:lnTo>
                    <a:pt x="79092" y="695367"/>
                  </a:lnTo>
                  <a:cubicBezTo>
                    <a:pt x="69164" y="710946"/>
                    <a:pt x="71291" y="731481"/>
                    <a:pt x="83347" y="746351"/>
                  </a:cubicBezTo>
                  <a:cubicBezTo>
                    <a:pt x="92566" y="756973"/>
                    <a:pt x="105331" y="763346"/>
                    <a:pt x="118096" y="763346"/>
                  </a:cubicBezTo>
                  <a:cubicBezTo>
                    <a:pt x="123060" y="763346"/>
                    <a:pt x="128024" y="762638"/>
                    <a:pt x="132279" y="760514"/>
                  </a:cubicBezTo>
                  <a:lnTo>
                    <a:pt x="290422" y="699616"/>
                  </a:lnTo>
                  <a:lnTo>
                    <a:pt x="303187" y="776800"/>
                  </a:lnTo>
                  <a:cubicBezTo>
                    <a:pt x="306023" y="794503"/>
                    <a:pt x="318788" y="808665"/>
                    <a:pt x="335808" y="813622"/>
                  </a:cubicBezTo>
                  <a:cubicBezTo>
                    <a:pt x="340063" y="815038"/>
                    <a:pt x="344318" y="815038"/>
                    <a:pt x="347864" y="815038"/>
                  </a:cubicBezTo>
                  <a:cubicBezTo>
                    <a:pt x="357792" y="815038"/>
                    <a:pt x="367011" y="811497"/>
                    <a:pt x="374103" y="805125"/>
                  </a:cubicBezTo>
                  <a:lnTo>
                    <a:pt x="422326" y="762638"/>
                  </a:lnTo>
                  <a:cubicBezTo>
                    <a:pt x="422326" y="762638"/>
                    <a:pt x="422326" y="762638"/>
                    <a:pt x="422326" y="762638"/>
                  </a:cubicBezTo>
                  <a:cubicBezTo>
                    <a:pt x="424453" y="760514"/>
                    <a:pt x="426581" y="758389"/>
                    <a:pt x="428708" y="756265"/>
                  </a:cubicBezTo>
                  <a:lnTo>
                    <a:pt x="445019" y="733605"/>
                  </a:lnTo>
                  <a:lnTo>
                    <a:pt x="508134" y="822119"/>
                  </a:lnTo>
                  <a:cubicBezTo>
                    <a:pt x="516644" y="834157"/>
                    <a:pt x="530827" y="841238"/>
                    <a:pt x="545010" y="841238"/>
                  </a:cubicBezTo>
                  <a:cubicBezTo>
                    <a:pt x="554939" y="841238"/>
                    <a:pt x="564158" y="837698"/>
                    <a:pt x="571249" y="831325"/>
                  </a:cubicBezTo>
                  <a:lnTo>
                    <a:pt x="619472" y="788838"/>
                  </a:lnTo>
                  <a:cubicBezTo>
                    <a:pt x="619472" y="788838"/>
                    <a:pt x="618763" y="788838"/>
                    <a:pt x="618054" y="789546"/>
                  </a:cubicBezTo>
                  <a:cubicBezTo>
                    <a:pt x="621600" y="786713"/>
                    <a:pt x="625146" y="782465"/>
                    <a:pt x="627273" y="778216"/>
                  </a:cubicBezTo>
                  <a:lnTo>
                    <a:pt x="651384" y="735730"/>
                  </a:lnTo>
                  <a:lnTo>
                    <a:pt x="703863" y="795211"/>
                  </a:lnTo>
                  <a:cubicBezTo>
                    <a:pt x="713082" y="805125"/>
                    <a:pt x="725137" y="810789"/>
                    <a:pt x="737902" y="810789"/>
                  </a:cubicBezTo>
                  <a:cubicBezTo>
                    <a:pt x="742157" y="810789"/>
                    <a:pt x="745703" y="810789"/>
                    <a:pt x="749958" y="808665"/>
                  </a:cubicBezTo>
                  <a:cubicBezTo>
                    <a:pt x="754922" y="807249"/>
                    <a:pt x="759886" y="804416"/>
                    <a:pt x="763432" y="800876"/>
                  </a:cubicBezTo>
                  <a:lnTo>
                    <a:pt x="811655" y="758389"/>
                  </a:lnTo>
                  <a:cubicBezTo>
                    <a:pt x="811655" y="758389"/>
                    <a:pt x="811655" y="758389"/>
                    <a:pt x="811655" y="758389"/>
                  </a:cubicBezTo>
                  <a:cubicBezTo>
                    <a:pt x="820165" y="751308"/>
                    <a:pt x="825129" y="740686"/>
                    <a:pt x="825129" y="728648"/>
                  </a:cubicBezTo>
                  <a:lnTo>
                    <a:pt x="825129" y="710237"/>
                  </a:lnTo>
                  <a:cubicBezTo>
                    <a:pt x="825129" y="710237"/>
                    <a:pt x="944977" y="752016"/>
                    <a:pt x="944977" y="752016"/>
                  </a:cubicBezTo>
                  <a:cubicBezTo>
                    <a:pt x="949941" y="753432"/>
                    <a:pt x="954905" y="754848"/>
                    <a:pt x="959869" y="754140"/>
                  </a:cubicBezTo>
                  <a:cubicBezTo>
                    <a:pt x="969798" y="754140"/>
                    <a:pt x="979017" y="750600"/>
                    <a:pt x="986108" y="744227"/>
                  </a:cubicBezTo>
                  <a:lnTo>
                    <a:pt x="1034331" y="701740"/>
                  </a:lnTo>
                  <a:cubicBezTo>
                    <a:pt x="1034331" y="701740"/>
                    <a:pt x="1034331" y="701740"/>
                    <a:pt x="1034331" y="701740"/>
                  </a:cubicBezTo>
                  <a:cubicBezTo>
                    <a:pt x="1037168" y="699616"/>
                    <a:pt x="1039295" y="696783"/>
                    <a:pt x="1041423" y="693951"/>
                  </a:cubicBezTo>
                  <a:cubicBezTo>
                    <a:pt x="1051351" y="679081"/>
                    <a:pt x="1049933" y="658545"/>
                    <a:pt x="1037877" y="642967"/>
                  </a:cubicBezTo>
                  <a:lnTo>
                    <a:pt x="957033" y="541706"/>
                  </a:lnTo>
                  <a:cubicBezTo>
                    <a:pt x="958451" y="540999"/>
                    <a:pt x="959160" y="540290"/>
                    <a:pt x="960579" y="538874"/>
                  </a:cubicBezTo>
                  <a:lnTo>
                    <a:pt x="1008802" y="496387"/>
                  </a:lnTo>
                  <a:cubicBezTo>
                    <a:pt x="1008802" y="496387"/>
                    <a:pt x="1008802" y="496387"/>
                    <a:pt x="1008802" y="496387"/>
                  </a:cubicBezTo>
                  <a:cubicBezTo>
                    <a:pt x="1016602" y="489306"/>
                    <a:pt x="1021566" y="479393"/>
                    <a:pt x="1022275" y="467355"/>
                  </a:cubicBezTo>
                  <a:cubicBezTo>
                    <a:pt x="1022275" y="452484"/>
                    <a:pt x="1015184" y="437614"/>
                    <a:pt x="1002419" y="428408"/>
                  </a:cubicBezTo>
                  <a:lnTo>
                    <a:pt x="955615" y="395127"/>
                  </a:lnTo>
                  <a:lnTo>
                    <a:pt x="998164" y="366802"/>
                  </a:lnTo>
                  <a:cubicBezTo>
                    <a:pt x="999583" y="366095"/>
                    <a:pt x="1001001" y="364678"/>
                    <a:pt x="1002419" y="363262"/>
                  </a:cubicBezTo>
                  <a:lnTo>
                    <a:pt x="1050642" y="320775"/>
                  </a:lnTo>
                  <a:cubicBezTo>
                    <a:pt x="1050642" y="320775"/>
                    <a:pt x="1050642" y="320775"/>
                    <a:pt x="1050642" y="320775"/>
                  </a:cubicBezTo>
                  <a:cubicBezTo>
                    <a:pt x="1051351" y="320775"/>
                    <a:pt x="1052060" y="319359"/>
                    <a:pt x="1052770" y="318651"/>
                  </a:cubicBezTo>
                  <a:cubicBezTo>
                    <a:pt x="1054188" y="317235"/>
                    <a:pt x="1054897" y="316527"/>
                    <a:pt x="1055606" y="315110"/>
                  </a:cubicBezTo>
                  <a:cubicBezTo>
                    <a:pt x="1061989" y="307321"/>
                    <a:pt x="1064825" y="297407"/>
                    <a:pt x="1064116" y="286786"/>
                  </a:cubicBezTo>
                  <a:close/>
                  <a:moveTo>
                    <a:pt x="118096" y="458857"/>
                  </a:moveTo>
                  <a:cubicBezTo>
                    <a:pt x="118096" y="458149"/>
                    <a:pt x="118096" y="457441"/>
                    <a:pt x="118096" y="456025"/>
                  </a:cubicBezTo>
                  <a:cubicBezTo>
                    <a:pt x="118096" y="456025"/>
                    <a:pt x="118096" y="456025"/>
                    <a:pt x="118096" y="456025"/>
                  </a:cubicBezTo>
                  <a:cubicBezTo>
                    <a:pt x="118096" y="456733"/>
                    <a:pt x="118096" y="458149"/>
                    <a:pt x="117387" y="458857"/>
                  </a:cubicBezTo>
                  <a:close/>
                  <a:moveTo>
                    <a:pt x="128733" y="440446"/>
                  </a:moveTo>
                  <a:cubicBezTo>
                    <a:pt x="128733" y="440446"/>
                    <a:pt x="128733" y="440446"/>
                    <a:pt x="128733" y="440446"/>
                  </a:cubicBezTo>
                  <a:lnTo>
                    <a:pt x="128733" y="440446"/>
                  </a:lnTo>
                  <a:cubicBezTo>
                    <a:pt x="128733" y="440446"/>
                    <a:pt x="128733" y="440446"/>
                    <a:pt x="128733" y="440446"/>
                  </a:cubicBezTo>
                  <a:close/>
                  <a:moveTo>
                    <a:pt x="316661" y="20535"/>
                  </a:moveTo>
                  <a:cubicBezTo>
                    <a:pt x="316661" y="20535"/>
                    <a:pt x="316661" y="20535"/>
                    <a:pt x="316661" y="20535"/>
                  </a:cubicBezTo>
                  <a:cubicBezTo>
                    <a:pt x="316661" y="20535"/>
                    <a:pt x="316661" y="20535"/>
                    <a:pt x="316661" y="21243"/>
                  </a:cubicBezTo>
                  <a:cubicBezTo>
                    <a:pt x="316661" y="21243"/>
                    <a:pt x="316661" y="21243"/>
                    <a:pt x="316661" y="21243"/>
                  </a:cubicBezTo>
                  <a:close/>
                  <a:moveTo>
                    <a:pt x="873352" y="390170"/>
                  </a:moveTo>
                  <a:lnTo>
                    <a:pt x="825129" y="432657"/>
                  </a:lnTo>
                  <a:lnTo>
                    <a:pt x="915902" y="495679"/>
                  </a:lnTo>
                  <a:lnTo>
                    <a:pt x="881153" y="511966"/>
                  </a:lnTo>
                  <a:lnTo>
                    <a:pt x="832930" y="554452"/>
                  </a:lnTo>
                  <a:lnTo>
                    <a:pt x="893208" y="630221"/>
                  </a:lnTo>
                  <a:lnTo>
                    <a:pt x="786834" y="593399"/>
                  </a:lnTo>
                  <a:lnTo>
                    <a:pt x="738611" y="635885"/>
                  </a:lnTo>
                  <a:lnTo>
                    <a:pt x="738611" y="672707"/>
                  </a:lnTo>
                  <a:cubicBezTo>
                    <a:pt x="738611" y="672707"/>
                    <a:pt x="677624" y="603312"/>
                    <a:pt x="677624" y="603312"/>
                  </a:cubicBezTo>
                  <a:lnTo>
                    <a:pt x="629401" y="645799"/>
                  </a:lnTo>
                  <a:lnTo>
                    <a:pt x="578341" y="736438"/>
                  </a:lnTo>
                  <a:lnTo>
                    <a:pt x="484732" y="604729"/>
                  </a:lnTo>
                  <a:lnTo>
                    <a:pt x="436509" y="647215"/>
                  </a:lnTo>
                  <a:lnTo>
                    <a:pt x="392541" y="708821"/>
                  </a:lnTo>
                  <a:lnTo>
                    <a:pt x="374103" y="596939"/>
                  </a:lnTo>
                  <a:lnTo>
                    <a:pt x="165609" y="676956"/>
                  </a:lnTo>
                  <a:lnTo>
                    <a:pt x="267729" y="516923"/>
                  </a:lnTo>
                  <a:lnTo>
                    <a:pt x="164191" y="473019"/>
                  </a:lnTo>
                  <a:lnTo>
                    <a:pt x="208868" y="437614"/>
                  </a:lnTo>
                  <a:lnTo>
                    <a:pt x="257091" y="395127"/>
                  </a:lnTo>
                  <a:lnTo>
                    <a:pt x="174119" y="345559"/>
                  </a:lnTo>
                  <a:lnTo>
                    <a:pt x="240071" y="348392"/>
                  </a:lnTo>
                  <a:lnTo>
                    <a:pt x="288294" y="305905"/>
                  </a:lnTo>
                  <a:lnTo>
                    <a:pt x="257091" y="250672"/>
                  </a:lnTo>
                  <a:lnTo>
                    <a:pt x="341481" y="274040"/>
                  </a:lnTo>
                  <a:lnTo>
                    <a:pt x="389704" y="231553"/>
                  </a:lnTo>
                  <a:lnTo>
                    <a:pt x="380485" y="183401"/>
                  </a:lnTo>
                  <a:lnTo>
                    <a:pt x="463457" y="288910"/>
                  </a:lnTo>
                  <a:lnTo>
                    <a:pt x="511680" y="246423"/>
                  </a:lnTo>
                  <a:lnTo>
                    <a:pt x="518772" y="223764"/>
                  </a:lnTo>
                  <a:lnTo>
                    <a:pt x="549265" y="288202"/>
                  </a:lnTo>
                  <a:lnTo>
                    <a:pt x="597488" y="245715"/>
                  </a:lnTo>
                  <a:lnTo>
                    <a:pt x="675496" y="121796"/>
                  </a:lnTo>
                  <a:lnTo>
                    <a:pt x="668405" y="271207"/>
                  </a:lnTo>
                  <a:lnTo>
                    <a:pt x="832220" y="220931"/>
                  </a:lnTo>
                  <a:lnTo>
                    <a:pt x="780452" y="343435"/>
                  </a:lnTo>
                  <a:lnTo>
                    <a:pt x="958451" y="332105"/>
                  </a:lnTo>
                  <a:lnTo>
                    <a:pt x="873352" y="388754"/>
                  </a:lnTo>
                  <a:close/>
                </a:path>
              </a:pathLst>
            </a:custGeom>
            <a:solidFill>
              <a:schemeClr val="tx1">
                <a:lumMod val="75000"/>
                <a:lumOff val="25000"/>
              </a:schemeClr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6" name="Freeform 45">
              <a:extLst>
                <a:ext uri="{FF2B5EF4-FFF2-40B4-BE49-F238E27FC236}">
                  <a16:creationId xmlns:a16="http://schemas.microsoft.com/office/drawing/2014/main" id="{47B7EF5C-6762-E8EA-6F6E-AE88A42C8FBB}"/>
                </a:ext>
              </a:extLst>
            </p:cNvPr>
            <p:cNvSpPr/>
            <p:nvPr/>
          </p:nvSpPr>
          <p:spPr>
            <a:xfrm>
              <a:off x="4362647" y="5393194"/>
              <a:ext cx="1016651" cy="797335"/>
            </a:xfrm>
            <a:custGeom>
              <a:avLst/>
              <a:gdLst>
                <a:gd name="connsiteX0" fmla="*/ 967926 w 1016651"/>
                <a:gd name="connsiteY0" fmla="*/ 245715 h 797335"/>
                <a:gd name="connsiteX1" fmla="*/ 1016148 w 1016651"/>
                <a:gd name="connsiteY1" fmla="*/ 288202 h 797335"/>
                <a:gd name="connsiteX2" fmla="*/ 1007638 w 1016651"/>
                <a:gd name="connsiteY2" fmla="*/ 316527 h 797335"/>
                <a:gd name="connsiteX3" fmla="*/ 1004802 w 1016651"/>
                <a:gd name="connsiteY3" fmla="*/ 320067 h 797335"/>
                <a:gd name="connsiteX4" fmla="*/ 998419 w 1016651"/>
                <a:gd name="connsiteY4" fmla="*/ 325024 h 797335"/>
                <a:gd name="connsiteX5" fmla="*/ 899846 w 1016651"/>
                <a:gd name="connsiteY5" fmla="*/ 390878 h 797335"/>
                <a:gd name="connsiteX6" fmla="*/ 954451 w 1016651"/>
                <a:gd name="connsiteY6" fmla="*/ 429116 h 797335"/>
                <a:gd name="connsiteX7" fmla="*/ 974308 w 1016651"/>
                <a:gd name="connsiteY7" fmla="*/ 468063 h 797335"/>
                <a:gd name="connsiteX8" fmla="*/ 951615 w 1016651"/>
                <a:gd name="connsiteY8" fmla="*/ 502760 h 797335"/>
                <a:gd name="connsiteX9" fmla="*/ 897718 w 1016651"/>
                <a:gd name="connsiteY9" fmla="*/ 528252 h 797335"/>
                <a:gd name="connsiteX10" fmla="*/ 989200 w 1016651"/>
                <a:gd name="connsiteY10" fmla="*/ 643674 h 797335"/>
                <a:gd name="connsiteX11" fmla="*/ 992746 w 1016651"/>
                <a:gd name="connsiteY11" fmla="*/ 694659 h 797335"/>
                <a:gd name="connsiteX12" fmla="*/ 960125 w 1016651"/>
                <a:gd name="connsiteY12" fmla="*/ 711654 h 797335"/>
                <a:gd name="connsiteX13" fmla="*/ 945232 w 1016651"/>
                <a:gd name="connsiteY13" fmla="*/ 709529 h 797335"/>
                <a:gd name="connsiteX14" fmla="*/ 778580 w 1016651"/>
                <a:gd name="connsiteY14" fmla="*/ 651464 h 797335"/>
                <a:gd name="connsiteX15" fmla="*/ 777161 w 1016651"/>
                <a:gd name="connsiteY15" fmla="*/ 728648 h 797335"/>
                <a:gd name="connsiteX16" fmla="*/ 750213 w 1016651"/>
                <a:gd name="connsiteY16" fmla="*/ 766178 h 797335"/>
                <a:gd name="connsiteX17" fmla="*/ 738157 w 1016651"/>
                <a:gd name="connsiteY17" fmla="*/ 768303 h 797335"/>
                <a:gd name="connsiteX18" fmla="*/ 704118 w 1016651"/>
                <a:gd name="connsiteY18" fmla="*/ 752724 h 797335"/>
                <a:gd name="connsiteX19" fmla="*/ 636747 w 1016651"/>
                <a:gd name="connsiteY19" fmla="*/ 675540 h 797335"/>
                <a:gd name="connsiteX20" fmla="*/ 579305 w 1016651"/>
                <a:gd name="connsiteY20" fmla="*/ 777508 h 797335"/>
                <a:gd name="connsiteX21" fmla="*/ 545266 w 1016651"/>
                <a:gd name="connsiteY21" fmla="*/ 797335 h 797335"/>
                <a:gd name="connsiteX22" fmla="*/ 508389 w 1016651"/>
                <a:gd name="connsiteY22" fmla="*/ 778216 h 797335"/>
                <a:gd name="connsiteX23" fmla="*/ 436055 w 1016651"/>
                <a:gd name="connsiteY23" fmla="*/ 676956 h 797335"/>
                <a:gd name="connsiteX24" fmla="*/ 380031 w 1016651"/>
                <a:gd name="connsiteY24" fmla="*/ 754848 h 797335"/>
                <a:gd name="connsiteX25" fmla="*/ 348119 w 1016651"/>
                <a:gd name="connsiteY25" fmla="*/ 771135 h 797335"/>
                <a:gd name="connsiteX26" fmla="*/ 336063 w 1016651"/>
                <a:gd name="connsiteY26" fmla="*/ 769719 h 797335"/>
                <a:gd name="connsiteX27" fmla="*/ 303442 w 1016651"/>
                <a:gd name="connsiteY27" fmla="*/ 732897 h 797335"/>
                <a:gd name="connsiteX28" fmla="*/ 290677 w 1016651"/>
                <a:gd name="connsiteY28" fmla="*/ 655712 h 797335"/>
                <a:gd name="connsiteX29" fmla="*/ 132534 w 1016651"/>
                <a:gd name="connsiteY29" fmla="*/ 716610 h 797335"/>
                <a:gd name="connsiteX30" fmla="*/ 118351 w 1016651"/>
                <a:gd name="connsiteY30" fmla="*/ 719443 h 797335"/>
                <a:gd name="connsiteX31" fmla="*/ 83602 w 1016651"/>
                <a:gd name="connsiteY31" fmla="*/ 702448 h 797335"/>
                <a:gd name="connsiteX32" fmla="*/ 79347 w 1016651"/>
                <a:gd name="connsiteY32" fmla="*/ 651464 h 797335"/>
                <a:gd name="connsiteX33" fmla="*/ 153809 w 1016651"/>
                <a:gd name="connsiteY33" fmla="*/ 534625 h 797335"/>
                <a:gd name="connsiteX34" fmla="*/ 96367 w 1016651"/>
                <a:gd name="connsiteY34" fmla="*/ 510549 h 797335"/>
                <a:gd name="connsiteX35" fmla="*/ 68710 w 1016651"/>
                <a:gd name="connsiteY35" fmla="*/ 476560 h 797335"/>
                <a:gd name="connsiteX36" fmla="*/ 82893 w 1016651"/>
                <a:gd name="connsiteY36" fmla="*/ 436906 h 797335"/>
                <a:gd name="connsiteX37" fmla="*/ 131825 w 1016651"/>
                <a:gd name="connsiteY37" fmla="*/ 397960 h 797335"/>
                <a:gd name="connsiteX38" fmla="*/ 22614 w 1016651"/>
                <a:gd name="connsiteY38" fmla="*/ 333521 h 797335"/>
                <a:gd name="connsiteX39" fmla="*/ 1340 w 1016651"/>
                <a:gd name="connsiteY39" fmla="*/ 284662 h 797335"/>
                <a:gd name="connsiteX40" fmla="*/ 39634 w 1016651"/>
                <a:gd name="connsiteY40" fmla="*/ 254212 h 797335"/>
                <a:gd name="connsiteX41" fmla="*/ 164446 w 1016651"/>
                <a:gd name="connsiteY41" fmla="*/ 259878 h 797335"/>
                <a:gd name="connsiteX42" fmla="*/ 132534 w 1016651"/>
                <a:gd name="connsiteY42" fmla="*/ 203936 h 797335"/>
                <a:gd name="connsiteX43" fmla="*/ 134662 w 1016651"/>
                <a:gd name="connsiteY43" fmla="*/ 157201 h 797335"/>
                <a:gd name="connsiteX44" fmla="*/ 165865 w 1016651"/>
                <a:gd name="connsiteY44" fmla="*/ 141623 h 797335"/>
                <a:gd name="connsiteX45" fmla="*/ 177920 w 1016651"/>
                <a:gd name="connsiteY45" fmla="*/ 143039 h 797335"/>
                <a:gd name="connsiteX46" fmla="*/ 285713 w 1016651"/>
                <a:gd name="connsiteY46" fmla="*/ 172780 h 797335"/>
                <a:gd name="connsiteX47" fmla="*/ 262311 w 1016651"/>
                <a:gd name="connsiteY47" fmla="*/ 50984 h 797335"/>
                <a:gd name="connsiteX48" fmla="*/ 285713 w 1016651"/>
                <a:gd name="connsiteY48" fmla="*/ 5665 h 797335"/>
                <a:gd name="connsiteX49" fmla="*/ 300605 w 1016651"/>
                <a:gd name="connsiteY49" fmla="*/ 2832 h 797335"/>
                <a:gd name="connsiteX50" fmla="*/ 336063 w 1016651"/>
                <a:gd name="connsiteY50" fmla="*/ 20535 h 797335"/>
                <a:gd name="connsiteX51" fmla="*/ 444565 w 1016651"/>
                <a:gd name="connsiteY51" fmla="*/ 158617 h 797335"/>
                <a:gd name="connsiteX52" fmla="*/ 456620 w 1016651"/>
                <a:gd name="connsiteY52" fmla="*/ 123212 h 797335"/>
                <a:gd name="connsiteX53" fmla="*/ 494206 w 1016651"/>
                <a:gd name="connsiteY53" fmla="*/ 96303 h 797335"/>
                <a:gd name="connsiteX54" fmla="*/ 535337 w 1016651"/>
                <a:gd name="connsiteY54" fmla="*/ 122503 h 797335"/>
                <a:gd name="connsiteX55" fmla="*/ 552357 w 1016651"/>
                <a:gd name="connsiteY55" fmla="*/ 157909 h 797335"/>
                <a:gd name="connsiteX56" fmla="*/ 640293 w 1016651"/>
                <a:gd name="connsiteY56" fmla="*/ 18411 h 797335"/>
                <a:gd name="connsiteX57" fmla="*/ 673624 w 1016651"/>
                <a:gd name="connsiteY57" fmla="*/ 0 h 797335"/>
                <a:gd name="connsiteX58" fmla="*/ 689225 w 1016651"/>
                <a:gd name="connsiteY58" fmla="*/ 2832 h 797335"/>
                <a:gd name="connsiteX59" fmla="*/ 719010 w 1016651"/>
                <a:gd name="connsiteY59" fmla="*/ 47443 h 797335"/>
                <a:gd name="connsiteX60" fmla="*/ 713337 w 1016651"/>
                <a:gd name="connsiteY60" fmla="*/ 169947 h 797335"/>
                <a:gd name="connsiteX61" fmla="*/ 816874 w 1016651"/>
                <a:gd name="connsiteY61" fmla="*/ 138082 h 797335"/>
                <a:gd name="connsiteX62" fmla="*/ 828221 w 1016651"/>
                <a:gd name="connsiteY62" fmla="*/ 136666 h 797335"/>
                <a:gd name="connsiteX63" fmla="*/ 862260 w 1016651"/>
                <a:gd name="connsiteY63" fmla="*/ 151536 h 797335"/>
                <a:gd name="connsiteX64" fmla="*/ 870770 w 1016651"/>
                <a:gd name="connsiteY64" fmla="*/ 198272 h 797335"/>
                <a:gd name="connsiteX65" fmla="*/ 847368 w 1016651"/>
                <a:gd name="connsiteY65" fmla="*/ 254921 h 797335"/>
                <a:gd name="connsiteX66" fmla="*/ 968635 w 1016651"/>
                <a:gd name="connsiteY66" fmla="*/ 247131 h 797335"/>
                <a:gd name="connsiteX67" fmla="*/ 823966 w 1016651"/>
                <a:gd name="connsiteY67" fmla="*/ 388754 h 797335"/>
                <a:gd name="connsiteX68" fmla="*/ 973599 w 1016651"/>
                <a:gd name="connsiteY68" fmla="*/ 288202 h 797335"/>
                <a:gd name="connsiteX69" fmla="*/ 779289 w 1016651"/>
                <a:gd name="connsiteY69" fmla="*/ 300240 h 797335"/>
                <a:gd name="connsiteX70" fmla="*/ 831057 w 1016651"/>
                <a:gd name="connsiteY70" fmla="*/ 177736 h 797335"/>
                <a:gd name="connsiteX71" fmla="*/ 667241 w 1016651"/>
                <a:gd name="connsiteY71" fmla="*/ 228012 h 797335"/>
                <a:gd name="connsiteX72" fmla="*/ 675751 w 1016651"/>
                <a:gd name="connsiteY72" fmla="*/ 41070 h 797335"/>
                <a:gd name="connsiteX73" fmla="*/ 547393 w 1016651"/>
                <a:gd name="connsiteY73" fmla="*/ 244299 h 797335"/>
                <a:gd name="connsiteX74" fmla="*/ 496334 w 1016651"/>
                <a:gd name="connsiteY74" fmla="*/ 136666 h 797335"/>
                <a:gd name="connsiteX75" fmla="*/ 460875 w 1016651"/>
                <a:gd name="connsiteY75" fmla="*/ 245007 h 797335"/>
                <a:gd name="connsiteX76" fmla="*/ 302733 w 1016651"/>
                <a:gd name="connsiteY76" fmla="*/ 43903 h 797335"/>
                <a:gd name="connsiteX77" fmla="*/ 338900 w 1016651"/>
                <a:gd name="connsiteY77" fmla="*/ 230137 h 797335"/>
                <a:gd name="connsiteX78" fmla="*/ 167992 w 1016651"/>
                <a:gd name="connsiteY78" fmla="*/ 182693 h 797335"/>
                <a:gd name="connsiteX79" fmla="*/ 237490 w 1016651"/>
                <a:gd name="connsiteY79" fmla="*/ 304489 h 797335"/>
                <a:gd name="connsiteX80" fmla="*/ 41762 w 1016651"/>
                <a:gd name="connsiteY80" fmla="*/ 295991 h 797335"/>
                <a:gd name="connsiteX81" fmla="*/ 206287 w 1016651"/>
                <a:gd name="connsiteY81" fmla="*/ 393711 h 797335"/>
                <a:gd name="connsiteX82" fmla="*/ 109841 w 1016651"/>
                <a:gd name="connsiteY82" fmla="*/ 470187 h 797335"/>
                <a:gd name="connsiteX83" fmla="*/ 216924 w 1016651"/>
                <a:gd name="connsiteY83" fmla="*/ 515506 h 797335"/>
                <a:gd name="connsiteX84" fmla="*/ 114805 w 1016651"/>
                <a:gd name="connsiteY84" fmla="*/ 675540 h 797335"/>
                <a:gd name="connsiteX85" fmla="*/ 323298 w 1016651"/>
                <a:gd name="connsiteY85" fmla="*/ 595523 h 797335"/>
                <a:gd name="connsiteX86" fmla="*/ 345282 w 1016651"/>
                <a:gd name="connsiteY86" fmla="*/ 727940 h 797335"/>
                <a:gd name="connsiteX87" fmla="*/ 434637 w 1016651"/>
                <a:gd name="connsiteY87" fmla="*/ 603312 h 797335"/>
                <a:gd name="connsiteX88" fmla="*/ 542429 w 1016651"/>
                <a:gd name="connsiteY88" fmla="*/ 754140 h 797335"/>
                <a:gd name="connsiteX89" fmla="*/ 628237 w 1016651"/>
                <a:gd name="connsiteY89" fmla="*/ 601896 h 797335"/>
                <a:gd name="connsiteX90" fmla="*/ 735321 w 1016651"/>
                <a:gd name="connsiteY90" fmla="*/ 725107 h 797335"/>
                <a:gd name="connsiteX91" fmla="*/ 737448 w 1016651"/>
                <a:gd name="connsiteY91" fmla="*/ 592691 h 797335"/>
                <a:gd name="connsiteX92" fmla="*/ 957288 w 1016651"/>
                <a:gd name="connsiteY92" fmla="*/ 669167 h 797335"/>
                <a:gd name="connsiteX93" fmla="*/ 831767 w 1016651"/>
                <a:gd name="connsiteY93" fmla="*/ 511258 h 797335"/>
                <a:gd name="connsiteX94" fmla="*/ 931758 w 1016651"/>
                <a:gd name="connsiteY94" fmla="*/ 464522 h 797335"/>
                <a:gd name="connsiteX95" fmla="*/ 824675 w 1016651"/>
                <a:gd name="connsiteY95" fmla="*/ 389462 h 79733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</a:cxnLst>
              <a:rect l="l" t="t" r="r" b="b"/>
              <a:pathLst>
                <a:path w="1016651" h="797335">
                  <a:moveTo>
                    <a:pt x="967926" y="245715"/>
                  </a:moveTo>
                  <a:cubicBezTo>
                    <a:pt x="994874" y="245715"/>
                    <a:pt x="1014021" y="264834"/>
                    <a:pt x="1016148" y="288202"/>
                  </a:cubicBezTo>
                  <a:cubicBezTo>
                    <a:pt x="1018276" y="311570"/>
                    <a:pt x="1013312" y="309445"/>
                    <a:pt x="1007638" y="316527"/>
                  </a:cubicBezTo>
                  <a:cubicBezTo>
                    <a:pt x="1006929" y="317942"/>
                    <a:pt x="1005511" y="318651"/>
                    <a:pt x="1004802" y="320067"/>
                  </a:cubicBezTo>
                  <a:cubicBezTo>
                    <a:pt x="1002674" y="322191"/>
                    <a:pt x="1000547" y="323608"/>
                    <a:pt x="998419" y="325024"/>
                  </a:cubicBezTo>
                  <a:lnTo>
                    <a:pt x="899846" y="390878"/>
                  </a:lnTo>
                  <a:lnTo>
                    <a:pt x="954451" y="429116"/>
                  </a:lnTo>
                  <a:cubicBezTo>
                    <a:pt x="967216" y="438322"/>
                    <a:pt x="975017" y="453192"/>
                    <a:pt x="974308" y="468063"/>
                  </a:cubicBezTo>
                  <a:cubicBezTo>
                    <a:pt x="974308" y="482933"/>
                    <a:pt x="965089" y="496387"/>
                    <a:pt x="951615" y="502760"/>
                  </a:cubicBezTo>
                  <a:lnTo>
                    <a:pt x="897718" y="528252"/>
                  </a:lnTo>
                  <a:lnTo>
                    <a:pt x="989200" y="643674"/>
                  </a:lnTo>
                  <a:cubicBezTo>
                    <a:pt x="1001256" y="658545"/>
                    <a:pt x="1002674" y="679789"/>
                    <a:pt x="992746" y="694659"/>
                  </a:cubicBezTo>
                  <a:cubicBezTo>
                    <a:pt x="985655" y="705989"/>
                    <a:pt x="972889" y="711654"/>
                    <a:pt x="960125" y="711654"/>
                  </a:cubicBezTo>
                  <a:cubicBezTo>
                    <a:pt x="947360" y="711654"/>
                    <a:pt x="950197" y="710945"/>
                    <a:pt x="945232" y="709529"/>
                  </a:cubicBezTo>
                  <a:lnTo>
                    <a:pt x="778580" y="651464"/>
                  </a:lnTo>
                  <a:lnTo>
                    <a:pt x="777161" y="728648"/>
                  </a:lnTo>
                  <a:cubicBezTo>
                    <a:pt x="777161" y="746351"/>
                    <a:pt x="765815" y="760513"/>
                    <a:pt x="750213" y="766178"/>
                  </a:cubicBezTo>
                  <a:cubicBezTo>
                    <a:pt x="745958" y="767594"/>
                    <a:pt x="742412" y="768303"/>
                    <a:pt x="738157" y="768303"/>
                  </a:cubicBezTo>
                  <a:cubicBezTo>
                    <a:pt x="725393" y="768303"/>
                    <a:pt x="712628" y="762638"/>
                    <a:pt x="704118" y="752724"/>
                  </a:cubicBezTo>
                  <a:lnTo>
                    <a:pt x="636747" y="675540"/>
                  </a:lnTo>
                  <a:lnTo>
                    <a:pt x="579305" y="777508"/>
                  </a:lnTo>
                  <a:cubicBezTo>
                    <a:pt x="572214" y="789546"/>
                    <a:pt x="559449" y="797335"/>
                    <a:pt x="545266" y="797335"/>
                  </a:cubicBezTo>
                  <a:cubicBezTo>
                    <a:pt x="531082" y="797335"/>
                    <a:pt x="516899" y="790254"/>
                    <a:pt x="508389" y="778216"/>
                  </a:cubicBezTo>
                  <a:lnTo>
                    <a:pt x="436055" y="676956"/>
                  </a:lnTo>
                  <a:lnTo>
                    <a:pt x="380031" y="754848"/>
                  </a:lnTo>
                  <a:cubicBezTo>
                    <a:pt x="372230" y="765470"/>
                    <a:pt x="360884" y="771135"/>
                    <a:pt x="348119" y="771135"/>
                  </a:cubicBezTo>
                  <a:cubicBezTo>
                    <a:pt x="335354" y="771135"/>
                    <a:pt x="339609" y="771135"/>
                    <a:pt x="336063" y="769719"/>
                  </a:cubicBezTo>
                  <a:cubicBezTo>
                    <a:pt x="319043" y="764762"/>
                    <a:pt x="306279" y="750600"/>
                    <a:pt x="303442" y="732897"/>
                  </a:cubicBezTo>
                  <a:lnTo>
                    <a:pt x="290677" y="655712"/>
                  </a:lnTo>
                  <a:lnTo>
                    <a:pt x="132534" y="716610"/>
                  </a:lnTo>
                  <a:cubicBezTo>
                    <a:pt x="127570" y="718735"/>
                    <a:pt x="123315" y="719443"/>
                    <a:pt x="118351" y="719443"/>
                  </a:cubicBezTo>
                  <a:cubicBezTo>
                    <a:pt x="105586" y="719443"/>
                    <a:pt x="92112" y="713778"/>
                    <a:pt x="83602" y="702448"/>
                  </a:cubicBezTo>
                  <a:cubicBezTo>
                    <a:pt x="71546" y="687578"/>
                    <a:pt x="69419" y="667043"/>
                    <a:pt x="79347" y="651464"/>
                  </a:cubicBezTo>
                  <a:lnTo>
                    <a:pt x="153809" y="534625"/>
                  </a:lnTo>
                  <a:lnTo>
                    <a:pt x="96367" y="510549"/>
                  </a:lnTo>
                  <a:cubicBezTo>
                    <a:pt x="82184" y="504884"/>
                    <a:pt x="71546" y="491430"/>
                    <a:pt x="68710" y="476560"/>
                  </a:cubicBezTo>
                  <a:cubicBezTo>
                    <a:pt x="65873" y="461690"/>
                    <a:pt x="71546" y="446111"/>
                    <a:pt x="82893" y="436906"/>
                  </a:cubicBezTo>
                  <a:lnTo>
                    <a:pt x="131825" y="397960"/>
                  </a:lnTo>
                  <a:lnTo>
                    <a:pt x="22614" y="333521"/>
                  </a:lnTo>
                  <a:cubicBezTo>
                    <a:pt x="5595" y="323608"/>
                    <a:pt x="-3625" y="303072"/>
                    <a:pt x="1340" y="284662"/>
                  </a:cubicBezTo>
                  <a:cubicBezTo>
                    <a:pt x="5595" y="266959"/>
                    <a:pt x="21196" y="254212"/>
                    <a:pt x="39634" y="254212"/>
                  </a:cubicBezTo>
                  <a:lnTo>
                    <a:pt x="164446" y="259878"/>
                  </a:lnTo>
                  <a:lnTo>
                    <a:pt x="132534" y="203936"/>
                  </a:lnTo>
                  <a:cubicBezTo>
                    <a:pt x="124024" y="189066"/>
                    <a:pt x="124733" y="170655"/>
                    <a:pt x="134662" y="157201"/>
                  </a:cubicBezTo>
                  <a:cubicBezTo>
                    <a:pt x="142462" y="147287"/>
                    <a:pt x="153809" y="141623"/>
                    <a:pt x="165865" y="141623"/>
                  </a:cubicBezTo>
                  <a:cubicBezTo>
                    <a:pt x="177920" y="141623"/>
                    <a:pt x="173665" y="141623"/>
                    <a:pt x="177920" y="143039"/>
                  </a:cubicBezTo>
                  <a:lnTo>
                    <a:pt x="285713" y="172780"/>
                  </a:lnTo>
                  <a:lnTo>
                    <a:pt x="262311" y="50984"/>
                  </a:lnTo>
                  <a:cubicBezTo>
                    <a:pt x="258765" y="31865"/>
                    <a:pt x="267984" y="12746"/>
                    <a:pt x="285713" y="5665"/>
                  </a:cubicBezTo>
                  <a:cubicBezTo>
                    <a:pt x="290677" y="3541"/>
                    <a:pt x="295641" y="2832"/>
                    <a:pt x="300605" y="2832"/>
                  </a:cubicBezTo>
                  <a:cubicBezTo>
                    <a:pt x="314079" y="2832"/>
                    <a:pt x="327553" y="9205"/>
                    <a:pt x="336063" y="20535"/>
                  </a:cubicBezTo>
                  <a:lnTo>
                    <a:pt x="444565" y="158617"/>
                  </a:lnTo>
                  <a:lnTo>
                    <a:pt x="456620" y="123212"/>
                  </a:lnTo>
                  <a:cubicBezTo>
                    <a:pt x="461585" y="106925"/>
                    <a:pt x="476477" y="96303"/>
                    <a:pt x="494206" y="96303"/>
                  </a:cubicBezTo>
                  <a:cubicBezTo>
                    <a:pt x="511935" y="96303"/>
                    <a:pt x="527537" y="106925"/>
                    <a:pt x="535337" y="122503"/>
                  </a:cubicBezTo>
                  <a:lnTo>
                    <a:pt x="552357" y="157909"/>
                  </a:lnTo>
                  <a:lnTo>
                    <a:pt x="640293" y="18411"/>
                  </a:lnTo>
                  <a:cubicBezTo>
                    <a:pt x="647385" y="7081"/>
                    <a:pt x="660150" y="0"/>
                    <a:pt x="673624" y="0"/>
                  </a:cubicBezTo>
                  <a:cubicBezTo>
                    <a:pt x="687098" y="0"/>
                    <a:pt x="684261" y="708"/>
                    <a:pt x="689225" y="2832"/>
                  </a:cubicBezTo>
                  <a:cubicBezTo>
                    <a:pt x="707664" y="9914"/>
                    <a:pt x="720428" y="28325"/>
                    <a:pt x="719010" y="47443"/>
                  </a:cubicBezTo>
                  <a:lnTo>
                    <a:pt x="713337" y="169947"/>
                  </a:lnTo>
                  <a:lnTo>
                    <a:pt x="816874" y="138082"/>
                  </a:lnTo>
                  <a:cubicBezTo>
                    <a:pt x="820420" y="136666"/>
                    <a:pt x="824675" y="136666"/>
                    <a:pt x="828221" y="136666"/>
                  </a:cubicBezTo>
                  <a:cubicBezTo>
                    <a:pt x="840276" y="136666"/>
                    <a:pt x="853041" y="141623"/>
                    <a:pt x="862260" y="151536"/>
                  </a:cubicBezTo>
                  <a:cubicBezTo>
                    <a:pt x="873607" y="164282"/>
                    <a:pt x="877153" y="182693"/>
                    <a:pt x="870770" y="198272"/>
                  </a:cubicBezTo>
                  <a:lnTo>
                    <a:pt x="847368" y="254921"/>
                  </a:lnTo>
                  <a:lnTo>
                    <a:pt x="968635" y="247131"/>
                  </a:lnTo>
                  <a:close/>
                  <a:moveTo>
                    <a:pt x="823966" y="388754"/>
                  </a:moveTo>
                  <a:lnTo>
                    <a:pt x="973599" y="288202"/>
                  </a:lnTo>
                  <a:lnTo>
                    <a:pt x="779289" y="300240"/>
                  </a:lnTo>
                  <a:lnTo>
                    <a:pt x="831057" y="177736"/>
                  </a:lnTo>
                  <a:lnTo>
                    <a:pt x="667241" y="228012"/>
                  </a:lnTo>
                  <a:lnTo>
                    <a:pt x="675751" y="41070"/>
                  </a:lnTo>
                  <a:lnTo>
                    <a:pt x="547393" y="244299"/>
                  </a:lnTo>
                  <a:lnTo>
                    <a:pt x="496334" y="136666"/>
                  </a:lnTo>
                  <a:lnTo>
                    <a:pt x="460875" y="245007"/>
                  </a:lnTo>
                  <a:lnTo>
                    <a:pt x="302733" y="43903"/>
                  </a:lnTo>
                  <a:lnTo>
                    <a:pt x="338900" y="230137"/>
                  </a:lnTo>
                  <a:lnTo>
                    <a:pt x="167992" y="182693"/>
                  </a:lnTo>
                  <a:lnTo>
                    <a:pt x="237490" y="304489"/>
                  </a:lnTo>
                  <a:lnTo>
                    <a:pt x="41762" y="295991"/>
                  </a:lnTo>
                  <a:lnTo>
                    <a:pt x="206287" y="393711"/>
                  </a:lnTo>
                  <a:lnTo>
                    <a:pt x="109841" y="470187"/>
                  </a:lnTo>
                  <a:lnTo>
                    <a:pt x="216924" y="515506"/>
                  </a:lnTo>
                  <a:lnTo>
                    <a:pt x="114805" y="675540"/>
                  </a:lnTo>
                  <a:lnTo>
                    <a:pt x="323298" y="595523"/>
                  </a:lnTo>
                  <a:lnTo>
                    <a:pt x="345282" y="727940"/>
                  </a:lnTo>
                  <a:lnTo>
                    <a:pt x="434637" y="603312"/>
                  </a:lnTo>
                  <a:lnTo>
                    <a:pt x="542429" y="754140"/>
                  </a:lnTo>
                  <a:lnTo>
                    <a:pt x="628237" y="601896"/>
                  </a:lnTo>
                  <a:lnTo>
                    <a:pt x="735321" y="725107"/>
                  </a:lnTo>
                  <a:lnTo>
                    <a:pt x="737448" y="592691"/>
                  </a:lnTo>
                  <a:lnTo>
                    <a:pt x="957288" y="669167"/>
                  </a:lnTo>
                  <a:lnTo>
                    <a:pt x="831767" y="511258"/>
                  </a:lnTo>
                  <a:lnTo>
                    <a:pt x="931758" y="464522"/>
                  </a:lnTo>
                  <a:lnTo>
                    <a:pt x="824675" y="389462"/>
                  </a:lnTo>
                </a:path>
              </a:pathLst>
            </a:custGeom>
            <a:solidFill>
              <a:schemeClr val="bg1">
                <a:lumMod val="65000"/>
              </a:schemeClr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52" name="Group 51">
            <a:extLst>
              <a:ext uri="{FF2B5EF4-FFF2-40B4-BE49-F238E27FC236}">
                <a16:creationId xmlns:a16="http://schemas.microsoft.com/office/drawing/2014/main" id="{F4449B7F-80C8-1E2D-744F-27CA3494CB28}"/>
              </a:ext>
            </a:extLst>
          </p:cNvPr>
          <p:cNvGrpSpPr/>
          <p:nvPr/>
        </p:nvGrpSpPr>
        <p:grpSpPr>
          <a:xfrm>
            <a:off x="2873637" y="4847941"/>
            <a:ext cx="1505699" cy="1171745"/>
            <a:chOff x="2816477" y="5428382"/>
            <a:chExt cx="1054608" cy="820703"/>
          </a:xfrm>
        </p:grpSpPr>
        <p:sp>
          <p:nvSpPr>
            <p:cNvPr id="44" name="Freeform 43">
              <a:extLst>
                <a:ext uri="{FF2B5EF4-FFF2-40B4-BE49-F238E27FC236}">
                  <a16:creationId xmlns:a16="http://schemas.microsoft.com/office/drawing/2014/main" id="{8A151A95-03D7-29B3-2339-37DD81DCA2A3}"/>
                </a:ext>
              </a:extLst>
            </p:cNvPr>
            <p:cNvSpPr/>
            <p:nvPr/>
          </p:nvSpPr>
          <p:spPr>
            <a:xfrm>
              <a:off x="2816477" y="5428382"/>
              <a:ext cx="1054608" cy="820703"/>
            </a:xfrm>
            <a:custGeom>
              <a:avLst/>
              <a:gdLst>
                <a:gd name="connsiteX0" fmla="*/ 1013477 w 1054608"/>
                <a:gd name="connsiteY0" fmla="*/ 301656 h 820703"/>
                <a:gd name="connsiteX1" fmla="*/ 1013477 w 1054608"/>
                <a:gd name="connsiteY1" fmla="*/ 301656 h 820703"/>
                <a:gd name="connsiteX2" fmla="*/ 722722 w 1054608"/>
                <a:gd name="connsiteY2" fmla="*/ 1416 h 820703"/>
                <a:gd name="connsiteX3" fmla="*/ 686554 w 1054608"/>
                <a:gd name="connsiteY3" fmla="*/ 19827 h 820703"/>
                <a:gd name="connsiteX4" fmla="*/ 584435 w 1054608"/>
                <a:gd name="connsiteY4" fmla="*/ 162866 h 820703"/>
                <a:gd name="connsiteX5" fmla="*/ 569543 w 1054608"/>
                <a:gd name="connsiteY5" fmla="*/ 126044 h 820703"/>
                <a:gd name="connsiteX6" fmla="*/ 528411 w 1054608"/>
                <a:gd name="connsiteY6" fmla="*/ 98428 h 820703"/>
                <a:gd name="connsiteX7" fmla="*/ 487280 w 1054608"/>
                <a:gd name="connsiteY7" fmla="*/ 126044 h 820703"/>
                <a:gd name="connsiteX8" fmla="*/ 472388 w 1054608"/>
                <a:gd name="connsiteY8" fmla="*/ 162866 h 820703"/>
                <a:gd name="connsiteX9" fmla="*/ 370269 w 1054608"/>
                <a:gd name="connsiteY9" fmla="*/ 19827 h 820703"/>
                <a:gd name="connsiteX10" fmla="*/ 334101 w 1054608"/>
                <a:gd name="connsiteY10" fmla="*/ 1416 h 820703"/>
                <a:gd name="connsiteX11" fmla="*/ 317791 w 1054608"/>
                <a:gd name="connsiteY11" fmla="*/ 4249 h 820703"/>
                <a:gd name="connsiteX12" fmla="*/ 290134 w 1054608"/>
                <a:gd name="connsiteY12" fmla="*/ 50276 h 820703"/>
                <a:gd name="connsiteX13" fmla="*/ 305735 w 1054608"/>
                <a:gd name="connsiteY13" fmla="*/ 175612 h 820703"/>
                <a:gd name="connsiteX14" fmla="*/ 195815 w 1054608"/>
                <a:gd name="connsiteY14" fmla="*/ 143747 h 820703"/>
                <a:gd name="connsiteX15" fmla="*/ 183759 w 1054608"/>
                <a:gd name="connsiteY15" fmla="*/ 142331 h 820703"/>
                <a:gd name="connsiteX16" fmla="*/ 149720 w 1054608"/>
                <a:gd name="connsiteY16" fmla="*/ 157909 h 820703"/>
                <a:gd name="connsiteX17" fmla="*/ 144046 w 1054608"/>
                <a:gd name="connsiteY17" fmla="*/ 206061 h 820703"/>
                <a:gd name="connsiteX18" fmla="*/ 173122 w 1054608"/>
                <a:gd name="connsiteY18" fmla="*/ 264126 h 820703"/>
                <a:gd name="connsiteX19" fmla="*/ 46182 w 1054608"/>
                <a:gd name="connsiteY19" fmla="*/ 257045 h 820703"/>
                <a:gd name="connsiteX20" fmla="*/ 44055 w 1054608"/>
                <a:gd name="connsiteY20" fmla="*/ 257045 h 820703"/>
                <a:gd name="connsiteX21" fmla="*/ 2214 w 1054608"/>
                <a:gd name="connsiteY21" fmla="*/ 287494 h 820703"/>
                <a:gd name="connsiteX22" fmla="*/ 20652 w 1054608"/>
                <a:gd name="connsiteY22" fmla="*/ 337770 h 820703"/>
                <a:gd name="connsiteX23" fmla="*/ 129154 w 1054608"/>
                <a:gd name="connsiteY23" fmla="*/ 405041 h 820703"/>
                <a:gd name="connsiteX24" fmla="*/ 75258 w 1054608"/>
                <a:gd name="connsiteY24" fmla="*/ 444695 h 820703"/>
                <a:gd name="connsiteX25" fmla="*/ 57529 w 1054608"/>
                <a:gd name="connsiteY25" fmla="*/ 485057 h 820703"/>
                <a:gd name="connsiteX26" fmla="*/ 83768 w 1054608"/>
                <a:gd name="connsiteY26" fmla="*/ 520463 h 820703"/>
                <a:gd name="connsiteX27" fmla="*/ 141210 w 1054608"/>
                <a:gd name="connsiteY27" fmla="*/ 545955 h 820703"/>
                <a:gd name="connsiteX28" fmla="*/ 54692 w 1054608"/>
                <a:gd name="connsiteY28" fmla="*/ 665626 h 820703"/>
                <a:gd name="connsiteX29" fmla="*/ 54692 w 1054608"/>
                <a:gd name="connsiteY29" fmla="*/ 718027 h 820703"/>
                <a:gd name="connsiteX30" fmla="*/ 90150 w 1054608"/>
                <a:gd name="connsiteY30" fmla="*/ 735730 h 820703"/>
                <a:gd name="connsiteX31" fmla="*/ 105043 w 1054608"/>
                <a:gd name="connsiteY31" fmla="*/ 732897 h 820703"/>
                <a:gd name="connsiteX32" fmla="*/ 273823 w 1054608"/>
                <a:gd name="connsiteY32" fmla="*/ 671999 h 820703"/>
                <a:gd name="connsiteX33" fmla="*/ 280914 w 1054608"/>
                <a:gd name="connsiteY33" fmla="*/ 751308 h 820703"/>
                <a:gd name="connsiteX34" fmla="*/ 312117 w 1054608"/>
                <a:gd name="connsiteY34" fmla="*/ 789546 h 820703"/>
                <a:gd name="connsiteX35" fmla="*/ 324882 w 1054608"/>
                <a:gd name="connsiteY35" fmla="*/ 791670 h 820703"/>
                <a:gd name="connsiteX36" fmla="*/ 358922 w 1054608"/>
                <a:gd name="connsiteY36" fmla="*/ 775384 h 820703"/>
                <a:gd name="connsiteX37" fmla="*/ 422746 w 1054608"/>
                <a:gd name="connsiteY37" fmla="*/ 696075 h 820703"/>
                <a:gd name="connsiteX38" fmla="*/ 490117 w 1054608"/>
                <a:gd name="connsiteY38" fmla="*/ 800876 h 820703"/>
                <a:gd name="connsiteX39" fmla="*/ 526993 w 1054608"/>
                <a:gd name="connsiteY39" fmla="*/ 820703 h 820703"/>
                <a:gd name="connsiteX40" fmla="*/ 563869 w 1054608"/>
                <a:gd name="connsiteY40" fmla="*/ 800876 h 820703"/>
                <a:gd name="connsiteX41" fmla="*/ 631240 w 1054608"/>
                <a:gd name="connsiteY41" fmla="*/ 696075 h 820703"/>
                <a:gd name="connsiteX42" fmla="*/ 695064 w 1054608"/>
                <a:gd name="connsiteY42" fmla="*/ 775384 h 820703"/>
                <a:gd name="connsiteX43" fmla="*/ 729104 w 1054608"/>
                <a:gd name="connsiteY43" fmla="*/ 791670 h 820703"/>
                <a:gd name="connsiteX44" fmla="*/ 741869 w 1054608"/>
                <a:gd name="connsiteY44" fmla="*/ 789546 h 820703"/>
                <a:gd name="connsiteX45" fmla="*/ 773072 w 1054608"/>
                <a:gd name="connsiteY45" fmla="*/ 751308 h 820703"/>
                <a:gd name="connsiteX46" fmla="*/ 780163 w 1054608"/>
                <a:gd name="connsiteY46" fmla="*/ 671999 h 820703"/>
                <a:gd name="connsiteX47" fmla="*/ 948944 w 1054608"/>
                <a:gd name="connsiteY47" fmla="*/ 732897 h 820703"/>
                <a:gd name="connsiteX48" fmla="*/ 963836 w 1054608"/>
                <a:gd name="connsiteY48" fmla="*/ 735730 h 820703"/>
                <a:gd name="connsiteX49" fmla="*/ 999294 w 1054608"/>
                <a:gd name="connsiteY49" fmla="*/ 718027 h 820703"/>
                <a:gd name="connsiteX50" fmla="*/ 999294 w 1054608"/>
                <a:gd name="connsiteY50" fmla="*/ 665626 h 820703"/>
                <a:gd name="connsiteX51" fmla="*/ 912776 w 1054608"/>
                <a:gd name="connsiteY51" fmla="*/ 545955 h 820703"/>
                <a:gd name="connsiteX52" fmla="*/ 970219 w 1054608"/>
                <a:gd name="connsiteY52" fmla="*/ 520463 h 820703"/>
                <a:gd name="connsiteX53" fmla="*/ 996457 w 1054608"/>
                <a:gd name="connsiteY53" fmla="*/ 485057 h 820703"/>
                <a:gd name="connsiteX54" fmla="*/ 978728 w 1054608"/>
                <a:gd name="connsiteY54" fmla="*/ 444695 h 820703"/>
                <a:gd name="connsiteX55" fmla="*/ 924832 w 1054608"/>
                <a:gd name="connsiteY55" fmla="*/ 405041 h 820703"/>
                <a:gd name="connsiteX56" fmla="*/ 1032625 w 1054608"/>
                <a:gd name="connsiteY56" fmla="*/ 337770 h 820703"/>
                <a:gd name="connsiteX57" fmla="*/ 1039716 w 1054608"/>
                <a:gd name="connsiteY57" fmla="*/ 332813 h 820703"/>
                <a:gd name="connsiteX58" fmla="*/ 1043262 w 1054608"/>
                <a:gd name="connsiteY58" fmla="*/ 329273 h 820703"/>
                <a:gd name="connsiteX59" fmla="*/ 1054609 w 1054608"/>
                <a:gd name="connsiteY59" fmla="*/ 300240 h 820703"/>
                <a:gd name="connsiteX60" fmla="*/ 1012059 w 1054608"/>
                <a:gd name="connsiteY60" fmla="*/ 256337 h 820703"/>
                <a:gd name="connsiteX61" fmla="*/ 1009932 w 1054608"/>
                <a:gd name="connsiteY61" fmla="*/ 256337 h 820703"/>
                <a:gd name="connsiteX62" fmla="*/ 1009222 w 1054608"/>
                <a:gd name="connsiteY62" fmla="*/ 256337 h 820703"/>
                <a:gd name="connsiteX63" fmla="*/ 1007804 w 1054608"/>
                <a:gd name="connsiteY63" fmla="*/ 256337 h 820703"/>
                <a:gd name="connsiteX64" fmla="*/ 880864 w 1054608"/>
                <a:gd name="connsiteY64" fmla="*/ 262710 h 820703"/>
                <a:gd name="connsiteX65" fmla="*/ 909940 w 1054608"/>
                <a:gd name="connsiteY65" fmla="*/ 204645 h 820703"/>
                <a:gd name="connsiteX66" fmla="*/ 904266 w 1054608"/>
                <a:gd name="connsiteY66" fmla="*/ 156493 h 820703"/>
                <a:gd name="connsiteX67" fmla="*/ 870227 w 1054608"/>
                <a:gd name="connsiteY67" fmla="*/ 140914 h 820703"/>
                <a:gd name="connsiteX68" fmla="*/ 858171 w 1054608"/>
                <a:gd name="connsiteY68" fmla="*/ 142331 h 820703"/>
                <a:gd name="connsiteX69" fmla="*/ 748251 w 1054608"/>
                <a:gd name="connsiteY69" fmla="*/ 174196 h 820703"/>
                <a:gd name="connsiteX70" fmla="*/ 763853 w 1054608"/>
                <a:gd name="connsiteY70" fmla="*/ 48860 h 820703"/>
                <a:gd name="connsiteX71" fmla="*/ 736196 w 1054608"/>
                <a:gd name="connsiteY71" fmla="*/ 2832 h 820703"/>
                <a:gd name="connsiteX72" fmla="*/ 719885 w 1054608"/>
                <a:gd name="connsiteY72" fmla="*/ 0 h 820703"/>
                <a:gd name="connsiteX73" fmla="*/ 719885 w 1054608"/>
                <a:gd name="connsiteY73" fmla="*/ 0 h 820703"/>
                <a:gd name="connsiteX74" fmla="*/ 722722 w 1054608"/>
                <a:gd name="connsiteY74" fmla="*/ 89222 h 820703"/>
                <a:gd name="connsiteX75" fmla="*/ 722722 w 1054608"/>
                <a:gd name="connsiteY75" fmla="*/ 89222 h 820703"/>
                <a:gd name="connsiteX76" fmla="*/ 722722 w 1054608"/>
                <a:gd name="connsiteY76" fmla="*/ 89222 h 8207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1054608" h="820703">
                  <a:moveTo>
                    <a:pt x="1013477" y="301656"/>
                  </a:moveTo>
                  <a:lnTo>
                    <a:pt x="1013477" y="301656"/>
                  </a:lnTo>
                  <a:moveTo>
                    <a:pt x="722722" y="1416"/>
                  </a:moveTo>
                  <a:cubicBezTo>
                    <a:pt x="708538" y="1416"/>
                    <a:pt x="695064" y="7789"/>
                    <a:pt x="686554" y="19827"/>
                  </a:cubicBezTo>
                  <a:lnTo>
                    <a:pt x="584435" y="162866"/>
                  </a:lnTo>
                  <a:lnTo>
                    <a:pt x="569543" y="126044"/>
                  </a:lnTo>
                  <a:cubicBezTo>
                    <a:pt x="563160" y="109758"/>
                    <a:pt x="546850" y="98428"/>
                    <a:pt x="528411" y="98428"/>
                  </a:cubicBezTo>
                  <a:cubicBezTo>
                    <a:pt x="509973" y="98428"/>
                    <a:pt x="494372" y="109049"/>
                    <a:pt x="487280" y="126044"/>
                  </a:cubicBezTo>
                  <a:lnTo>
                    <a:pt x="472388" y="162866"/>
                  </a:lnTo>
                  <a:lnTo>
                    <a:pt x="370269" y="19827"/>
                  </a:lnTo>
                  <a:cubicBezTo>
                    <a:pt x="361759" y="7789"/>
                    <a:pt x="348285" y="1416"/>
                    <a:pt x="334101" y="1416"/>
                  </a:cubicBezTo>
                  <a:cubicBezTo>
                    <a:pt x="328428" y="1416"/>
                    <a:pt x="323464" y="2124"/>
                    <a:pt x="317791" y="4249"/>
                  </a:cubicBezTo>
                  <a:cubicBezTo>
                    <a:pt x="299353" y="11330"/>
                    <a:pt x="287297" y="30449"/>
                    <a:pt x="290134" y="50276"/>
                  </a:cubicBezTo>
                  <a:lnTo>
                    <a:pt x="305735" y="175612"/>
                  </a:lnTo>
                  <a:lnTo>
                    <a:pt x="195815" y="143747"/>
                  </a:lnTo>
                  <a:cubicBezTo>
                    <a:pt x="191560" y="142331"/>
                    <a:pt x="188014" y="142331"/>
                    <a:pt x="183759" y="142331"/>
                  </a:cubicBezTo>
                  <a:cubicBezTo>
                    <a:pt x="170994" y="142331"/>
                    <a:pt x="158230" y="147996"/>
                    <a:pt x="149720" y="157909"/>
                  </a:cubicBezTo>
                  <a:cubicBezTo>
                    <a:pt x="138373" y="171363"/>
                    <a:pt x="136246" y="189774"/>
                    <a:pt x="144046" y="206061"/>
                  </a:cubicBezTo>
                  <a:lnTo>
                    <a:pt x="173122" y="264126"/>
                  </a:lnTo>
                  <a:lnTo>
                    <a:pt x="46182" y="257045"/>
                  </a:lnTo>
                  <a:cubicBezTo>
                    <a:pt x="45473" y="257045"/>
                    <a:pt x="44764" y="257045"/>
                    <a:pt x="44055" y="257045"/>
                  </a:cubicBezTo>
                  <a:cubicBezTo>
                    <a:pt x="24907" y="257045"/>
                    <a:pt x="7887" y="269083"/>
                    <a:pt x="2214" y="287494"/>
                  </a:cubicBezTo>
                  <a:cubicBezTo>
                    <a:pt x="-4168" y="306613"/>
                    <a:pt x="3633" y="327148"/>
                    <a:pt x="20652" y="337770"/>
                  </a:cubicBezTo>
                  <a:lnTo>
                    <a:pt x="129154" y="405041"/>
                  </a:lnTo>
                  <a:lnTo>
                    <a:pt x="75258" y="444695"/>
                  </a:lnTo>
                  <a:cubicBezTo>
                    <a:pt x="62493" y="453900"/>
                    <a:pt x="56110" y="469479"/>
                    <a:pt x="57529" y="485057"/>
                  </a:cubicBezTo>
                  <a:cubicBezTo>
                    <a:pt x="58947" y="500636"/>
                    <a:pt x="68875" y="514090"/>
                    <a:pt x="83768" y="520463"/>
                  </a:cubicBezTo>
                  <a:lnTo>
                    <a:pt x="141210" y="545955"/>
                  </a:lnTo>
                  <a:lnTo>
                    <a:pt x="54692" y="665626"/>
                  </a:lnTo>
                  <a:cubicBezTo>
                    <a:pt x="43346" y="681205"/>
                    <a:pt x="43346" y="702448"/>
                    <a:pt x="54692" y="718027"/>
                  </a:cubicBezTo>
                  <a:cubicBezTo>
                    <a:pt x="63202" y="729356"/>
                    <a:pt x="76676" y="735730"/>
                    <a:pt x="90150" y="735730"/>
                  </a:cubicBezTo>
                  <a:cubicBezTo>
                    <a:pt x="103624" y="735730"/>
                    <a:pt x="100078" y="735021"/>
                    <a:pt x="105043" y="732897"/>
                  </a:cubicBezTo>
                  <a:lnTo>
                    <a:pt x="273823" y="671999"/>
                  </a:lnTo>
                  <a:lnTo>
                    <a:pt x="280914" y="751308"/>
                  </a:lnTo>
                  <a:cubicBezTo>
                    <a:pt x="282333" y="769011"/>
                    <a:pt x="295098" y="783881"/>
                    <a:pt x="312117" y="789546"/>
                  </a:cubicBezTo>
                  <a:cubicBezTo>
                    <a:pt x="316372" y="790962"/>
                    <a:pt x="320627" y="791670"/>
                    <a:pt x="324882" y="791670"/>
                  </a:cubicBezTo>
                  <a:cubicBezTo>
                    <a:pt x="338356" y="791670"/>
                    <a:pt x="350412" y="786005"/>
                    <a:pt x="358922" y="775384"/>
                  </a:cubicBezTo>
                  <a:lnTo>
                    <a:pt x="422746" y="696075"/>
                  </a:lnTo>
                  <a:lnTo>
                    <a:pt x="490117" y="800876"/>
                  </a:lnTo>
                  <a:cubicBezTo>
                    <a:pt x="497918" y="813622"/>
                    <a:pt x="512101" y="820703"/>
                    <a:pt x="526993" y="820703"/>
                  </a:cubicBezTo>
                  <a:cubicBezTo>
                    <a:pt x="541886" y="820703"/>
                    <a:pt x="556069" y="812914"/>
                    <a:pt x="563869" y="800876"/>
                  </a:cubicBezTo>
                  <a:lnTo>
                    <a:pt x="631240" y="696075"/>
                  </a:lnTo>
                  <a:lnTo>
                    <a:pt x="695064" y="775384"/>
                  </a:lnTo>
                  <a:cubicBezTo>
                    <a:pt x="703574" y="786005"/>
                    <a:pt x="716339" y="791670"/>
                    <a:pt x="729104" y="791670"/>
                  </a:cubicBezTo>
                  <a:cubicBezTo>
                    <a:pt x="741869" y="791670"/>
                    <a:pt x="737614" y="791670"/>
                    <a:pt x="741869" y="789546"/>
                  </a:cubicBezTo>
                  <a:cubicBezTo>
                    <a:pt x="758889" y="784589"/>
                    <a:pt x="771654" y="769011"/>
                    <a:pt x="773072" y="751308"/>
                  </a:cubicBezTo>
                  <a:lnTo>
                    <a:pt x="780163" y="671999"/>
                  </a:lnTo>
                  <a:lnTo>
                    <a:pt x="948944" y="732897"/>
                  </a:lnTo>
                  <a:cubicBezTo>
                    <a:pt x="953908" y="735021"/>
                    <a:pt x="958872" y="735730"/>
                    <a:pt x="963836" y="735730"/>
                  </a:cubicBezTo>
                  <a:cubicBezTo>
                    <a:pt x="977310" y="735730"/>
                    <a:pt x="990784" y="729356"/>
                    <a:pt x="999294" y="718027"/>
                  </a:cubicBezTo>
                  <a:cubicBezTo>
                    <a:pt x="1010641" y="702448"/>
                    <a:pt x="1011350" y="681205"/>
                    <a:pt x="999294" y="665626"/>
                  </a:cubicBezTo>
                  <a:lnTo>
                    <a:pt x="912776" y="545955"/>
                  </a:lnTo>
                  <a:lnTo>
                    <a:pt x="970219" y="520463"/>
                  </a:lnTo>
                  <a:cubicBezTo>
                    <a:pt x="984402" y="514090"/>
                    <a:pt x="994330" y="500636"/>
                    <a:pt x="996457" y="485057"/>
                  </a:cubicBezTo>
                  <a:cubicBezTo>
                    <a:pt x="997876" y="469479"/>
                    <a:pt x="991493" y="453900"/>
                    <a:pt x="978728" y="444695"/>
                  </a:cubicBezTo>
                  <a:lnTo>
                    <a:pt x="924832" y="405041"/>
                  </a:lnTo>
                  <a:lnTo>
                    <a:pt x="1032625" y="337770"/>
                  </a:lnTo>
                  <a:cubicBezTo>
                    <a:pt x="1034752" y="336354"/>
                    <a:pt x="1037589" y="334937"/>
                    <a:pt x="1039716" y="332813"/>
                  </a:cubicBezTo>
                  <a:cubicBezTo>
                    <a:pt x="1041135" y="331397"/>
                    <a:pt x="1041844" y="330689"/>
                    <a:pt x="1043262" y="329273"/>
                  </a:cubicBezTo>
                  <a:cubicBezTo>
                    <a:pt x="1050354" y="321483"/>
                    <a:pt x="1054609" y="310862"/>
                    <a:pt x="1054609" y="300240"/>
                  </a:cubicBezTo>
                  <a:cubicBezTo>
                    <a:pt x="1054609" y="276872"/>
                    <a:pt x="1036170" y="257045"/>
                    <a:pt x="1012059" y="256337"/>
                  </a:cubicBezTo>
                  <a:cubicBezTo>
                    <a:pt x="1012059" y="256337"/>
                    <a:pt x="1010641" y="256337"/>
                    <a:pt x="1009932" y="256337"/>
                  </a:cubicBezTo>
                  <a:cubicBezTo>
                    <a:pt x="1009932" y="256337"/>
                    <a:pt x="1009932" y="256337"/>
                    <a:pt x="1009222" y="256337"/>
                  </a:cubicBezTo>
                  <a:cubicBezTo>
                    <a:pt x="1009222" y="256337"/>
                    <a:pt x="1007804" y="256337"/>
                    <a:pt x="1007804" y="256337"/>
                  </a:cubicBezTo>
                  <a:lnTo>
                    <a:pt x="880864" y="262710"/>
                  </a:lnTo>
                  <a:lnTo>
                    <a:pt x="909940" y="204645"/>
                  </a:lnTo>
                  <a:cubicBezTo>
                    <a:pt x="917741" y="189066"/>
                    <a:pt x="915613" y="169947"/>
                    <a:pt x="904266" y="156493"/>
                  </a:cubicBezTo>
                  <a:cubicBezTo>
                    <a:pt x="895757" y="146579"/>
                    <a:pt x="882992" y="140914"/>
                    <a:pt x="870227" y="140914"/>
                  </a:cubicBezTo>
                  <a:cubicBezTo>
                    <a:pt x="865972" y="140914"/>
                    <a:pt x="861717" y="140914"/>
                    <a:pt x="858171" y="142331"/>
                  </a:cubicBezTo>
                  <a:lnTo>
                    <a:pt x="748251" y="174196"/>
                  </a:lnTo>
                  <a:lnTo>
                    <a:pt x="763853" y="48860"/>
                  </a:lnTo>
                  <a:cubicBezTo>
                    <a:pt x="765980" y="29033"/>
                    <a:pt x="754634" y="9914"/>
                    <a:pt x="736196" y="2832"/>
                  </a:cubicBezTo>
                  <a:cubicBezTo>
                    <a:pt x="731231" y="708"/>
                    <a:pt x="725558" y="0"/>
                    <a:pt x="719885" y="0"/>
                  </a:cubicBezTo>
                  <a:lnTo>
                    <a:pt x="719885" y="0"/>
                  </a:lnTo>
                  <a:close/>
                  <a:moveTo>
                    <a:pt x="722722" y="89222"/>
                  </a:moveTo>
                  <a:lnTo>
                    <a:pt x="722722" y="89222"/>
                  </a:lnTo>
                  <a:lnTo>
                    <a:pt x="722722" y="89222"/>
                  </a:lnTo>
                  <a:close/>
                </a:path>
              </a:pathLst>
            </a:custGeom>
            <a:solidFill>
              <a:schemeClr val="bg1">
                <a:lumMod val="65000"/>
              </a:schemeClr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47" name="Freeform 46">
              <a:extLst>
                <a:ext uri="{FF2B5EF4-FFF2-40B4-BE49-F238E27FC236}">
                  <a16:creationId xmlns:a16="http://schemas.microsoft.com/office/drawing/2014/main" id="{27194124-40AF-1C30-37D8-5AA9BDC636A6}"/>
                </a:ext>
              </a:extLst>
            </p:cNvPr>
            <p:cNvSpPr/>
            <p:nvPr/>
          </p:nvSpPr>
          <p:spPr>
            <a:xfrm>
              <a:off x="2820529" y="5473701"/>
              <a:ext cx="968713" cy="730772"/>
            </a:xfrm>
            <a:custGeom>
              <a:avLst/>
              <a:gdLst>
                <a:gd name="connsiteX0" fmla="*/ 677958 w 968713"/>
                <a:gd name="connsiteY0" fmla="*/ 0 h 730772"/>
                <a:gd name="connsiteX1" fmla="*/ 654555 w 968713"/>
                <a:gd name="connsiteY1" fmla="*/ 191899 h 730772"/>
                <a:gd name="connsiteX2" fmla="*/ 829009 w 968713"/>
                <a:gd name="connsiteY2" fmla="*/ 141623 h 730772"/>
                <a:gd name="connsiteX3" fmla="*/ 765893 w 968713"/>
                <a:gd name="connsiteY3" fmla="*/ 266958 h 730772"/>
                <a:gd name="connsiteX4" fmla="*/ 968713 w 968713"/>
                <a:gd name="connsiteY4" fmla="*/ 256337 h 730772"/>
                <a:gd name="connsiteX5" fmla="*/ 805606 w 968713"/>
                <a:gd name="connsiteY5" fmla="*/ 357597 h 730772"/>
                <a:gd name="connsiteX6" fmla="*/ 911271 w 968713"/>
                <a:gd name="connsiteY6" fmla="*/ 435490 h 730772"/>
                <a:gd name="connsiteX7" fmla="*/ 803479 w 968713"/>
                <a:gd name="connsiteY7" fmla="*/ 482933 h 730772"/>
                <a:gd name="connsiteX8" fmla="*/ 921909 w 968713"/>
                <a:gd name="connsiteY8" fmla="*/ 646507 h 730772"/>
                <a:gd name="connsiteX9" fmla="*/ 699232 w 968713"/>
                <a:gd name="connsiteY9" fmla="*/ 565782 h 730772"/>
                <a:gd name="connsiteX10" fmla="*/ 687177 w 968713"/>
                <a:gd name="connsiteY10" fmla="*/ 701740 h 730772"/>
                <a:gd name="connsiteX11" fmla="*/ 585058 w 968713"/>
                <a:gd name="connsiteY11" fmla="*/ 574988 h 730772"/>
                <a:gd name="connsiteX12" fmla="*/ 484357 w 968713"/>
                <a:gd name="connsiteY12" fmla="*/ 730773 h 730772"/>
                <a:gd name="connsiteX13" fmla="*/ 383656 w 968713"/>
                <a:gd name="connsiteY13" fmla="*/ 574988 h 730772"/>
                <a:gd name="connsiteX14" fmla="*/ 281537 w 968713"/>
                <a:gd name="connsiteY14" fmla="*/ 701740 h 730772"/>
                <a:gd name="connsiteX15" fmla="*/ 268772 w 968713"/>
                <a:gd name="connsiteY15" fmla="*/ 565782 h 730772"/>
                <a:gd name="connsiteX16" fmla="*/ 46805 w 968713"/>
                <a:gd name="connsiteY16" fmla="*/ 646507 h 730772"/>
                <a:gd name="connsiteX17" fmla="*/ 164525 w 968713"/>
                <a:gd name="connsiteY17" fmla="*/ 482933 h 730772"/>
                <a:gd name="connsiteX18" fmla="*/ 57442 w 968713"/>
                <a:gd name="connsiteY18" fmla="*/ 435490 h 730772"/>
                <a:gd name="connsiteX19" fmla="*/ 163107 w 968713"/>
                <a:gd name="connsiteY19" fmla="*/ 357597 h 730772"/>
                <a:gd name="connsiteX20" fmla="*/ 0 w 968713"/>
                <a:gd name="connsiteY20" fmla="*/ 256337 h 730772"/>
                <a:gd name="connsiteX21" fmla="*/ 202820 w 968713"/>
                <a:gd name="connsiteY21" fmla="*/ 266958 h 730772"/>
                <a:gd name="connsiteX22" fmla="*/ 139705 w 968713"/>
                <a:gd name="connsiteY22" fmla="*/ 141623 h 730772"/>
                <a:gd name="connsiteX23" fmla="*/ 313449 w 968713"/>
                <a:gd name="connsiteY23" fmla="*/ 191899 h 730772"/>
                <a:gd name="connsiteX24" fmla="*/ 290756 w 968713"/>
                <a:gd name="connsiteY24" fmla="*/ 0 h 730772"/>
                <a:gd name="connsiteX25" fmla="*/ 439680 w 968713"/>
                <a:gd name="connsiteY25" fmla="*/ 207477 h 730772"/>
                <a:gd name="connsiteX26" fmla="*/ 484357 w 968713"/>
                <a:gd name="connsiteY26" fmla="*/ 97012 h 730772"/>
                <a:gd name="connsiteX27" fmla="*/ 529034 w 968713"/>
                <a:gd name="connsiteY27" fmla="*/ 207477 h 730772"/>
                <a:gd name="connsiteX28" fmla="*/ 677958 w 968713"/>
                <a:gd name="connsiteY28" fmla="*/ 0 h 7307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968713" h="730772">
                  <a:moveTo>
                    <a:pt x="677958" y="0"/>
                  </a:moveTo>
                  <a:lnTo>
                    <a:pt x="654555" y="191899"/>
                  </a:lnTo>
                  <a:lnTo>
                    <a:pt x="829009" y="141623"/>
                  </a:lnTo>
                  <a:lnTo>
                    <a:pt x="765893" y="266958"/>
                  </a:lnTo>
                  <a:lnTo>
                    <a:pt x="968713" y="256337"/>
                  </a:lnTo>
                  <a:lnTo>
                    <a:pt x="805606" y="357597"/>
                  </a:lnTo>
                  <a:lnTo>
                    <a:pt x="911271" y="435490"/>
                  </a:lnTo>
                  <a:lnTo>
                    <a:pt x="803479" y="482933"/>
                  </a:lnTo>
                  <a:lnTo>
                    <a:pt x="921909" y="646507"/>
                  </a:lnTo>
                  <a:lnTo>
                    <a:pt x="699232" y="565782"/>
                  </a:lnTo>
                  <a:lnTo>
                    <a:pt x="687177" y="701740"/>
                  </a:lnTo>
                  <a:lnTo>
                    <a:pt x="585058" y="574988"/>
                  </a:lnTo>
                  <a:lnTo>
                    <a:pt x="484357" y="730773"/>
                  </a:lnTo>
                  <a:lnTo>
                    <a:pt x="383656" y="574988"/>
                  </a:lnTo>
                  <a:lnTo>
                    <a:pt x="281537" y="701740"/>
                  </a:lnTo>
                  <a:lnTo>
                    <a:pt x="268772" y="565782"/>
                  </a:lnTo>
                  <a:lnTo>
                    <a:pt x="46805" y="646507"/>
                  </a:lnTo>
                  <a:lnTo>
                    <a:pt x="164525" y="482933"/>
                  </a:lnTo>
                  <a:lnTo>
                    <a:pt x="57442" y="435490"/>
                  </a:lnTo>
                  <a:lnTo>
                    <a:pt x="163107" y="357597"/>
                  </a:lnTo>
                  <a:lnTo>
                    <a:pt x="0" y="256337"/>
                  </a:lnTo>
                  <a:lnTo>
                    <a:pt x="202820" y="266958"/>
                  </a:lnTo>
                  <a:lnTo>
                    <a:pt x="139705" y="141623"/>
                  </a:lnTo>
                  <a:lnTo>
                    <a:pt x="313449" y="191899"/>
                  </a:lnTo>
                  <a:lnTo>
                    <a:pt x="290756" y="0"/>
                  </a:lnTo>
                  <a:lnTo>
                    <a:pt x="439680" y="207477"/>
                  </a:lnTo>
                  <a:lnTo>
                    <a:pt x="484357" y="97012"/>
                  </a:lnTo>
                  <a:lnTo>
                    <a:pt x="529034" y="207477"/>
                  </a:lnTo>
                  <a:lnTo>
                    <a:pt x="677958" y="0"/>
                  </a:lnTo>
                </a:path>
              </a:pathLst>
            </a:custGeom>
            <a:solidFill>
              <a:schemeClr val="tx1"/>
            </a:solidFill>
            <a:ln w="7092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48" name="Freeform 47">
            <a:extLst>
              <a:ext uri="{FF2B5EF4-FFF2-40B4-BE49-F238E27FC236}">
                <a16:creationId xmlns:a16="http://schemas.microsoft.com/office/drawing/2014/main" id="{ABD495BE-A852-B894-3071-34467FB0AE5D}"/>
              </a:ext>
            </a:extLst>
          </p:cNvPr>
          <p:cNvSpPr/>
          <p:nvPr/>
        </p:nvSpPr>
        <p:spPr>
          <a:xfrm>
            <a:off x="7628207" y="946056"/>
            <a:ext cx="1336376" cy="1204809"/>
          </a:xfrm>
          <a:custGeom>
            <a:avLst/>
            <a:gdLst>
              <a:gd name="connsiteX0" fmla="*/ 1333258 w 1336376"/>
              <a:gd name="connsiteY0" fmla="*/ 23583 h 1204809"/>
              <a:gd name="connsiteX1" fmla="*/ 1276526 w 1336376"/>
              <a:gd name="connsiteY1" fmla="*/ 5172 h 1204809"/>
              <a:gd name="connsiteX2" fmla="*/ 1150295 w 1336376"/>
              <a:gd name="connsiteY2" fmla="*/ 38454 h 1204809"/>
              <a:gd name="connsiteX3" fmla="*/ 1107746 w 1336376"/>
              <a:gd name="connsiteY3" fmla="*/ 75276 h 1204809"/>
              <a:gd name="connsiteX4" fmla="*/ 1097108 w 1336376"/>
              <a:gd name="connsiteY4" fmla="*/ 121303 h 1204809"/>
              <a:gd name="connsiteX5" fmla="*/ 1065905 w 1336376"/>
              <a:gd name="connsiteY5" fmla="*/ 166622 h 1204809"/>
              <a:gd name="connsiteX6" fmla="*/ 1031865 w 1336376"/>
              <a:gd name="connsiteY6" fmla="*/ 172287 h 1204809"/>
              <a:gd name="connsiteX7" fmla="*/ 18475 w 1336376"/>
              <a:gd name="connsiteY7" fmla="*/ 172287 h 1204809"/>
              <a:gd name="connsiteX8" fmla="*/ 2164 w 1336376"/>
              <a:gd name="connsiteY8" fmla="*/ 194239 h 1204809"/>
              <a:gd name="connsiteX9" fmla="*/ 155342 w 1336376"/>
              <a:gd name="connsiteY9" fmla="*/ 820919 h 1204809"/>
              <a:gd name="connsiteX10" fmla="*/ 177327 w 1336376"/>
              <a:gd name="connsiteY10" fmla="*/ 837206 h 1204809"/>
              <a:gd name="connsiteX11" fmla="*/ 1002080 w 1336376"/>
              <a:gd name="connsiteY11" fmla="*/ 834373 h 1204809"/>
              <a:gd name="connsiteX12" fmla="*/ 1048885 w 1336376"/>
              <a:gd name="connsiteY12" fmla="*/ 911557 h 1204809"/>
              <a:gd name="connsiteX13" fmla="*/ 1046048 w 1336376"/>
              <a:gd name="connsiteY13" fmla="*/ 944838 h 1204809"/>
              <a:gd name="connsiteX14" fmla="*/ 1009881 w 1336376"/>
              <a:gd name="connsiteY14" fmla="*/ 960417 h 1204809"/>
              <a:gd name="connsiteX15" fmla="*/ 175199 w 1336376"/>
              <a:gd name="connsiteY15" fmla="*/ 960417 h 1204809"/>
              <a:gd name="connsiteX16" fmla="*/ 161725 w 1336376"/>
              <a:gd name="connsiteY16" fmla="*/ 960417 h 1204809"/>
              <a:gd name="connsiteX17" fmla="*/ 155342 w 1336376"/>
              <a:gd name="connsiteY17" fmla="*/ 966790 h 1204809"/>
              <a:gd name="connsiteX18" fmla="*/ 155342 w 1336376"/>
              <a:gd name="connsiteY18" fmla="*/ 1011401 h 1204809"/>
              <a:gd name="connsiteX19" fmla="*/ 172362 w 1336376"/>
              <a:gd name="connsiteY19" fmla="*/ 1029104 h 1204809"/>
              <a:gd name="connsiteX20" fmla="*/ 223422 w 1336376"/>
              <a:gd name="connsiteY20" fmla="*/ 1029104 h 1204809"/>
              <a:gd name="connsiteX21" fmla="*/ 203566 w 1336376"/>
              <a:gd name="connsiteY21" fmla="*/ 1171435 h 1204809"/>
              <a:gd name="connsiteX22" fmla="*/ 334051 w 1336376"/>
              <a:gd name="connsiteY22" fmla="*/ 1182765 h 1204809"/>
              <a:gd name="connsiteX23" fmla="*/ 368800 w 1336376"/>
              <a:gd name="connsiteY23" fmla="*/ 1115494 h 1204809"/>
              <a:gd name="connsiteX24" fmla="*/ 326959 w 1336376"/>
              <a:gd name="connsiteY24" fmla="*/ 1029812 h 1204809"/>
              <a:gd name="connsiteX25" fmla="*/ 926200 w 1336376"/>
              <a:gd name="connsiteY25" fmla="*/ 1029812 h 1204809"/>
              <a:gd name="connsiteX26" fmla="*/ 920527 w 1336376"/>
              <a:gd name="connsiteY26" fmla="*/ 1184181 h 1204809"/>
              <a:gd name="connsiteX27" fmla="*/ 1049594 w 1336376"/>
              <a:gd name="connsiteY27" fmla="*/ 1171435 h 1204809"/>
              <a:gd name="connsiteX28" fmla="*/ 1030447 w 1336376"/>
              <a:gd name="connsiteY28" fmla="*/ 1027688 h 1204809"/>
              <a:gd name="connsiteX29" fmla="*/ 1107036 w 1336376"/>
              <a:gd name="connsiteY29" fmla="*/ 973163 h 1204809"/>
              <a:gd name="connsiteX30" fmla="*/ 1102781 w 1336376"/>
              <a:gd name="connsiteY30" fmla="*/ 874735 h 1204809"/>
              <a:gd name="connsiteX31" fmla="*/ 1029738 w 1336376"/>
              <a:gd name="connsiteY31" fmla="*/ 758605 h 1204809"/>
              <a:gd name="connsiteX32" fmla="*/ 1023355 w 1336376"/>
              <a:gd name="connsiteY32" fmla="*/ 728864 h 1204809"/>
              <a:gd name="connsiteX33" fmla="*/ 1170152 w 1336376"/>
              <a:gd name="connsiteY33" fmla="*/ 120595 h 1204809"/>
              <a:gd name="connsiteX34" fmla="*/ 1190717 w 1336376"/>
              <a:gd name="connsiteY34" fmla="*/ 100060 h 1204809"/>
              <a:gd name="connsiteX35" fmla="*/ 1306310 w 1336376"/>
              <a:gd name="connsiteY35" fmla="*/ 69611 h 1204809"/>
              <a:gd name="connsiteX36" fmla="*/ 1334677 w 1336376"/>
              <a:gd name="connsiteY36" fmla="*/ 25000 h 120480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1336376" h="1204809">
                <a:moveTo>
                  <a:pt x="1333258" y="23583"/>
                </a:moveTo>
                <a:cubicBezTo>
                  <a:pt x="1326876" y="1632"/>
                  <a:pt x="1304183" y="-6157"/>
                  <a:pt x="1276526" y="5172"/>
                </a:cubicBezTo>
                <a:cubicBezTo>
                  <a:pt x="1236103" y="22167"/>
                  <a:pt x="1193554" y="32789"/>
                  <a:pt x="1150295" y="38454"/>
                </a:cubicBezTo>
                <a:cubicBezTo>
                  <a:pt x="1124765" y="41994"/>
                  <a:pt x="1112000" y="54032"/>
                  <a:pt x="1107746" y="75276"/>
                </a:cubicBezTo>
                <a:cubicBezTo>
                  <a:pt x="1104200" y="90854"/>
                  <a:pt x="1098526" y="105725"/>
                  <a:pt x="1097108" y="121303"/>
                </a:cubicBezTo>
                <a:cubicBezTo>
                  <a:pt x="1094980" y="146087"/>
                  <a:pt x="1084343" y="158833"/>
                  <a:pt x="1065905" y="166622"/>
                </a:cubicBezTo>
                <a:cubicBezTo>
                  <a:pt x="1055267" y="170871"/>
                  <a:pt x="1043921" y="172287"/>
                  <a:pt x="1031865" y="172287"/>
                </a:cubicBezTo>
                <a:lnTo>
                  <a:pt x="18475" y="172287"/>
                </a:lnTo>
                <a:cubicBezTo>
                  <a:pt x="37" y="175120"/>
                  <a:pt x="-2800" y="179368"/>
                  <a:pt x="2164" y="194239"/>
                </a:cubicBezTo>
                <a:cubicBezTo>
                  <a:pt x="46841" y="337277"/>
                  <a:pt x="110665" y="677880"/>
                  <a:pt x="155342" y="820919"/>
                </a:cubicBezTo>
                <a:cubicBezTo>
                  <a:pt x="158888" y="832957"/>
                  <a:pt x="163852" y="837913"/>
                  <a:pt x="177327" y="837206"/>
                </a:cubicBezTo>
                <a:lnTo>
                  <a:pt x="1002080" y="834373"/>
                </a:lnTo>
                <a:cubicBezTo>
                  <a:pt x="1024064" y="869071"/>
                  <a:pt x="1028319" y="876152"/>
                  <a:pt x="1048885" y="911557"/>
                </a:cubicBezTo>
                <a:cubicBezTo>
                  <a:pt x="1055267" y="922887"/>
                  <a:pt x="1053140" y="934217"/>
                  <a:pt x="1046048" y="944838"/>
                </a:cubicBezTo>
                <a:cubicBezTo>
                  <a:pt x="1037538" y="957585"/>
                  <a:pt x="1024774" y="960417"/>
                  <a:pt x="1009881" y="960417"/>
                </a:cubicBezTo>
                <a:cubicBezTo>
                  <a:pt x="731890" y="960417"/>
                  <a:pt x="453190" y="960417"/>
                  <a:pt x="175199" y="960417"/>
                </a:cubicBezTo>
                <a:lnTo>
                  <a:pt x="161725" y="960417"/>
                </a:lnTo>
                <a:cubicBezTo>
                  <a:pt x="158179" y="960417"/>
                  <a:pt x="155342" y="963250"/>
                  <a:pt x="155342" y="966790"/>
                </a:cubicBezTo>
                <a:cubicBezTo>
                  <a:pt x="155342" y="982369"/>
                  <a:pt x="155342" y="996531"/>
                  <a:pt x="155342" y="1011401"/>
                </a:cubicBezTo>
                <a:cubicBezTo>
                  <a:pt x="154633" y="1024855"/>
                  <a:pt x="158179" y="1029812"/>
                  <a:pt x="172362" y="1029104"/>
                </a:cubicBezTo>
                <a:cubicBezTo>
                  <a:pt x="187964" y="1027688"/>
                  <a:pt x="204275" y="1029104"/>
                  <a:pt x="223422" y="1029104"/>
                </a:cubicBezTo>
                <a:cubicBezTo>
                  <a:pt x="168817" y="1071591"/>
                  <a:pt x="172362" y="1136029"/>
                  <a:pt x="203566" y="1171435"/>
                </a:cubicBezTo>
                <a:cubicBezTo>
                  <a:pt x="238314" y="1211089"/>
                  <a:pt x="295047" y="1216046"/>
                  <a:pt x="334051" y="1182765"/>
                </a:cubicBezTo>
                <a:cubicBezTo>
                  <a:pt x="355326" y="1165062"/>
                  <a:pt x="366673" y="1142402"/>
                  <a:pt x="368800" y="1115494"/>
                </a:cubicBezTo>
                <a:cubicBezTo>
                  <a:pt x="371636" y="1080088"/>
                  <a:pt x="355326" y="1053180"/>
                  <a:pt x="326959" y="1029812"/>
                </a:cubicBezTo>
                <a:lnTo>
                  <a:pt x="926200" y="1029812"/>
                </a:lnTo>
                <a:cubicBezTo>
                  <a:pt x="875850" y="1089294"/>
                  <a:pt x="874431" y="1143818"/>
                  <a:pt x="920527" y="1184181"/>
                </a:cubicBezTo>
                <a:cubicBezTo>
                  <a:pt x="957403" y="1216046"/>
                  <a:pt x="1014845" y="1210381"/>
                  <a:pt x="1049594" y="1171435"/>
                </a:cubicBezTo>
                <a:cubicBezTo>
                  <a:pt x="1087180" y="1128240"/>
                  <a:pt x="1080797" y="1073007"/>
                  <a:pt x="1030447" y="1027688"/>
                </a:cubicBezTo>
                <a:cubicBezTo>
                  <a:pt x="1066614" y="1022023"/>
                  <a:pt x="1092144" y="1005028"/>
                  <a:pt x="1107036" y="973163"/>
                </a:cubicBezTo>
                <a:cubicBezTo>
                  <a:pt x="1122638" y="939882"/>
                  <a:pt x="1120510" y="905892"/>
                  <a:pt x="1102781" y="874735"/>
                </a:cubicBezTo>
                <a:cubicBezTo>
                  <a:pt x="1080088" y="835081"/>
                  <a:pt x="1055267" y="796135"/>
                  <a:pt x="1029738" y="758605"/>
                </a:cubicBezTo>
                <a:cubicBezTo>
                  <a:pt x="1022646" y="747983"/>
                  <a:pt x="1020518" y="740194"/>
                  <a:pt x="1023355" y="728864"/>
                </a:cubicBezTo>
                <a:cubicBezTo>
                  <a:pt x="1072287" y="526344"/>
                  <a:pt x="1121219" y="323115"/>
                  <a:pt x="1170152" y="120595"/>
                </a:cubicBezTo>
                <a:cubicBezTo>
                  <a:pt x="1172988" y="108557"/>
                  <a:pt x="1178662" y="102892"/>
                  <a:pt x="1190717" y="100060"/>
                </a:cubicBezTo>
                <a:cubicBezTo>
                  <a:pt x="1229012" y="90854"/>
                  <a:pt x="1268016" y="80233"/>
                  <a:pt x="1306310" y="69611"/>
                </a:cubicBezTo>
                <a:cubicBezTo>
                  <a:pt x="1329003" y="63238"/>
                  <a:pt x="1341059" y="44827"/>
                  <a:pt x="1334677" y="25000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9" name="Freeform 48">
            <a:extLst>
              <a:ext uri="{FF2B5EF4-FFF2-40B4-BE49-F238E27FC236}">
                <a16:creationId xmlns:a16="http://schemas.microsoft.com/office/drawing/2014/main" id="{A8649B29-8BC4-61FB-9F29-49BA22018CC4}"/>
              </a:ext>
            </a:extLst>
          </p:cNvPr>
          <p:cNvSpPr/>
          <p:nvPr/>
        </p:nvSpPr>
        <p:spPr>
          <a:xfrm>
            <a:off x="9957913" y="5427205"/>
            <a:ext cx="1336376" cy="233565"/>
          </a:xfrm>
          <a:custGeom>
            <a:avLst/>
            <a:gdLst>
              <a:gd name="connsiteX0" fmla="*/ 165944 w 1045302"/>
              <a:gd name="connsiteY0" fmla="*/ 182693 h 182693"/>
              <a:gd name="connsiteX1" fmla="*/ 153888 w 1045302"/>
              <a:gd name="connsiteY1" fmla="*/ 177736 h 182693"/>
              <a:gd name="connsiteX2" fmla="*/ 150342 w 1045302"/>
              <a:gd name="connsiteY2" fmla="*/ 155785 h 182693"/>
              <a:gd name="connsiteX3" fmla="*/ 218421 w 1045302"/>
              <a:gd name="connsiteY3" fmla="*/ 35406 h 182693"/>
              <a:gd name="connsiteX4" fmla="*/ 17729 w 1045302"/>
              <a:gd name="connsiteY4" fmla="*/ 35406 h 182693"/>
              <a:gd name="connsiteX5" fmla="*/ 0 w 1045302"/>
              <a:gd name="connsiteY5" fmla="*/ 17703 h 182693"/>
              <a:gd name="connsiteX6" fmla="*/ 17729 w 1045302"/>
              <a:gd name="connsiteY6" fmla="*/ 0 h 182693"/>
              <a:gd name="connsiteX7" fmla="*/ 248915 w 1045302"/>
              <a:gd name="connsiteY7" fmla="*/ 0 h 182693"/>
              <a:gd name="connsiteX8" fmla="*/ 264517 w 1045302"/>
              <a:gd name="connsiteY8" fmla="*/ 8497 h 182693"/>
              <a:gd name="connsiteX9" fmla="*/ 264517 w 1045302"/>
              <a:gd name="connsiteY9" fmla="*/ 26200 h 182693"/>
              <a:gd name="connsiteX10" fmla="*/ 218421 w 1045302"/>
              <a:gd name="connsiteY10" fmla="*/ 106925 h 182693"/>
              <a:gd name="connsiteX11" fmla="*/ 373018 w 1045302"/>
              <a:gd name="connsiteY11" fmla="*/ 2832 h 182693"/>
              <a:gd name="connsiteX12" fmla="*/ 382947 w 1045302"/>
              <a:gd name="connsiteY12" fmla="*/ 0 h 182693"/>
              <a:gd name="connsiteX13" fmla="*/ 1027574 w 1045302"/>
              <a:gd name="connsiteY13" fmla="*/ 0 h 182693"/>
              <a:gd name="connsiteX14" fmla="*/ 1045303 w 1045302"/>
              <a:gd name="connsiteY14" fmla="*/ 17703 h 182693"/>
              <a:gd name="connsiteX15" fmla="*/ 1027574 w 1045302"/>
              <a:gd name="connsiteY15" fmla="*/ 35406 h 182693"/>
              <a:gd name="connsiteX16" fmla="*/ 388620 w 1045302"/>
              <a:gd name="connsiteY16" fmla="*/ 35406 h 182693"/>
              <a:gd name="connsiteX17" fmla="*/ 175872 w 1045302"/>
              <a:gd name="connsiteY17" fmla="*/ 179153 h 182693"/>
              <a:gd name="connsiteX18" fmla="*/ 165944 w 1045302"/>
              <a:gd name="connsiteY18" fmla="*/ 181985 h 18269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1045302" h="182693">
                <a:moveTo>
                  <a:pt x="165944" y="182693"/>
                </a:moveTo>
                <a:cubicBezTo>
                  <a:pt x="161689" y="182693"/>
                  <a:pt x="157434" y="181277"/>
                  <a:pt x="153888" y="177736"/>
                </a:cubicBezTo>
                <a:cubicBezTo>
                  <a:pt x="147505" y="172071"/>
                  <a:pt x="146796" y="162866"/>
                  <a:pt x="150342" y="155785"/>
                </a:cubicBezTo>
                <a:lnTo>
                  <a:pt x="218421" y="35406"/>
                </a:lnTo>
                <a:lnTo>
                  <a:pt x="17729" y="35406"/>
                </a:lnTo>
                <a:cubicBezTo>
                  <a:pt x="7801" y="35406"/>
                  <a:pt x="0" y="27616"/>
                  <a:pt x="0" y="17703"/>
                </a:cubicBezTo>
                <a:cubicBezTo>
                  <a:pt x="0" y="7789"/>
                  <a:pt x="7801" y="0"/>
                  <a:pt x="17729" y="0"/>
                </a:cubicBezTo>
                <a:lnTo>
                  <a:pt x="248915" y="0"/>
                </a:lnTo>
                <a:cubicBezTo>
                  <a:pt x="255298" y="0"/>
                  <a:pt x="260971" y="3541"/>
                  <a:pt x="264517" y="8497"/>
                </a:cubicBezTo>
                <a:cubicBezTo>
                  <a:pt x="268063" y="13454"/>
                  <a:pt x="268063" y="20535"/>
                  <a:pt x="264517" y="26200"/>
                </a:cubicBezTo>
                <a:lnTo>
                  <a:pt x="218421" y="106925"/>
                </a:lnTo>
                <a:lnTo>
                  <a:pt x="373018" y="2832"/>
                </a:lnTo>
                <a:cubicBezTo>
                  <a:pt x="375855" y="708"/>
                  <a:pt x="379401" y="0"/>
                  <a:pt x="382947" y="0"/>
                </a:cubicBezTo>
                <a:lnTo>
                  <a:pt x="1027574" y="0"/>
                </a:lnTo>
                <a:cubicBezTo>
                  <a:pt x="1037502" y="0"/>
                  <a:pt x="1045303" y="7789"/>
                  <a:pt x="1045303" y="17703"/>
                </a:cubicBezTo>
                <a:cubicBezTo>
                  <a:pt x="1045303" y="27616"/>
                  <a:pt x="1037502" y="35406"/>
                  <a:pt x="1027574" y="35406"/>
                </a:cubicBezTo>
                <a:lnTo>
                  <a:pt x="388620" y="35406"/>
                </a:lnTo>
                <a:lnTo>
                  <a:pt x="175872" y="179153"/>
                </a:lnTo>
                <a:cubicBezTo>
                  <a:pt x="173035" y="181277"/>
                  <a:pt x="169490" y="181985"/>
                  <a:pt x="165944" y="181985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0" name="Freeform 49">
            <a:extLst>
              <a:ext uri="{FF2B5EF4-FFF2-40B4-BE49-F238E27FC236}">
                <a16:creationId xmlns:a16="http://schemas.microsoft.com/office/drawing/2014/main" id="{F4DA517D-16C1-D53C-B4EB-21F02C3B9491}"/>
              </a:ext>
            </a:extLst>
          </p:cNvPr>
          <p:cNvSpPr/>
          <p:nvPr/>
        </p:nvSpPr>
        <p:spPr>
          <a:xfrm flipV="1">
            <a:off x="9945392" y="4995771"/>
            <a:ext cx="1348898" cy="45719"/>
          </a:xfrm>
          <a:custGeom>
            <a:avLst/>
            <a:gdLst>
              <a:gd name="connsiteX0" fmla="*/ 1026865 w 1044593"/>
              <a:gd name="connsiteY0" fmla="*/ 35406 h 35405"/>
              <a:gd name="connsiteX1" fmla="*/ 17729 w 1044593"/>
              <a:gd name="connsiteY1" fmla="*/ 35406 h 35405"/>
              <a:gd name="connsiteX2" fmla="*/ 0 w 1044593"/>
              <a:gd name="connsiteY2" fmla="*/ 17703 h 35405"/>
              <a:gd name="connsiteX3" fmla="*/ 17729 w 1044593"/>
              <a:gd name="connsiteY3" fmla="*/ 0 h 35405"/>
              <a:gd name="connsiteX4" fmla="*/ 1026865 w 1044593"/>
              <a:gd name="connsiteY4" fmla="*/ 0 h 35405"/>
              <a:gd name="connsiteX5" fmla="*/ 1044594 w 1044593"/>
              <a:gd name="connsiteY5" fmla="*/ 17703 h 35405"/>
              <a:gd name="connsiteX6" fmla="*/ 1026865 w 1044593"/>
              <a:gd name="connsiteY6" fmla="*/ 35406 h 3540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44593" h="35405">
                <a:moveTo>
                  <a:pt x="1026865" y="35406"/>
                </a:moveTo>
                <a:lnTo>
                  <a:pt x="17729" y="35406"/>
                </a:lnTo>
                <a:cubicBezTo>
                  <a:pt x="7801" y="35406"/>
                  <a:pt x="0" y="27617"/>
                  <a:pt x="0" y="17703"/>
                </a:cubicBezTo>
                <a:cubicBezTo>
                  <a:pt x="0" y="7789"/>
                  <a:pt x="7801" y="0"/>
                  <a:pt x="17729" y="0"/>
                </a:cubicBezTo>
                <a:lnTo>
                  <a:pt x="1026865" y="0"/>
                </a:lnTo>
                <a:cubicBezTo>
                  <a:pt x="1036793" y="0"/>
                  <a:pt x="1044594" y="7789"/>
                  <a:pt x="1044594" y="17703"/>
                </a:cubicBezTo>
                <a:cubicBezTo>
                  <a:pt x="1044594" y="27617"/>
                  <a:pt x="1036793" y="35406"/>
                  <a:pt x="1026865" y="3540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31404093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5C79F202-39E2-251D-EC0B-8D64ACAEA70B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Freeform 11">
            <a:extLst>
              <a:ext uri="{FF2B5EF4-FFF2-40B4-BE49-F238E27FC236}">
                <a16:creationId xmlns:a16="http://schemas.microsoft.com/office/drawing/2014/main" id="{7CE1D7D3-CB45-0432-4B53-7B218C94D84D}"/>
              </a:ext>
            </a:extLst>
          </p:cNvPr>
          <p:cNvSpPr/>
          <p:nvPr/>
        </p:nvSpPr>
        <p:spPr>
          <a:xfrm>
            <a:off x="9623106" y="2376570"/>
            <a:ext cx="1478943" cy="712233"/>
          </a:xfrm>
          <a:custGeom>
            <a:avLst/>
            <a:gdLst>
              <a:gd name="connsiteX0" fmla="*/ 281537 w 580802"/>
              <a:gd name="connsiteY0" fmla="*/ 3541 h 279704"/>
              <a:gd name="connsiteX1" fmla="*/ 194310 w 580802"/>
              <a:gd name="connsiteY1" fmla="*/ 87806 h 279704"/>
              <a:gd name="connsiteX2" fmla="*/ 194310 w 580802"/>
              <a:gd name="connsiteY2" fmla="*/ 194023 h 279704"/>
              <a:gd name="connsiteX3" fmla="*/ 281537 w 580802"/>
              <a:gd name="connsiteY3" fmla="*/ 278288 h 279704"/>
              <a:gd name="connsiteX4" fmla="*/ 368764 w 580802"/>
              <a:gd name="connsiteY4" fmla="*/ 194023 h 279704"/>
              <a:gd name="connsiteX5" fmla="*/ 368764 w 580802"/>
              <a:gd name="connsiteY5" fmla="*/ 87806 h 279704"/>
              <a:gd name="connsiteX6" fmla="*/ 281537 w 580802"/>
              <a:gd name="connsiteY6" fmla="*/ 3541 h 279704"/>
              <a:gd name="connsiteX7" fmla="*/ 306357 w 580802"/>
              <a:gd name="connsiteY7" fmla="*/ 194731 h 279704"/>
              <a:gd name="connsiteX8" fmla="*/ 281537 w 580802"/>
              <a:gd name="connsiteY8" fmla="*/ 222348 h 279704"/>
              <a:gd name="connsiteX9" fmla="*/ 256716 w 580802"/>
              <a:gd name="connsiteY9" fmla="*/ 194731 h 279704"/>
              <a:gd name="connsiteX10" fmla="*/ 256716 w 580802"/>
              <a:gd name="connsiteY10" fmla="*/ 87806 h 279704"/>
              <a:gd name="connsiteX11" fmla="*/ 281537 w 580802"/>
              <a:gd name="connsiteY11" fmla="*/ 59482 h 279704"/>
              <a:gd name="connsiteX12" fmla="*/ 306357 w 580802"/>
              <a:gd name="connsiteY12" fmla="*/ 87806 h 279704"/>
              <a:gd name="connsiteX13" fmla="*/ 306357 w 580802"/>
              <a:gd name="connsiteY13" fmla="*/ 194731 h 279704"/>
              <a:gd name="connsiteX14" fmla="*/ 426205 w 580802"/>
              <a:gd name="connsiteY14" fmla="*/ 93471 h 279704"/>
              <a:gd name="connsiteX15" fmla="*/ 463791 w 580802"/>
              <a:gd name="connsiteY15" fmla="*/ 58773 h 279704"/>
              <a:gd name="connsiteX16" fmla="*/ 463791 w 580802"/>
              <a:gd name="connsiteY16" fmla="*/ 34697 h 279704"/>
              <a:gd name="connsiteX17" fmla="*/ 426205 w 580802"/>
              <a:gd name="connsiteY17" fmla="*/ 0 h 279704"/>
              <a:gd name="connsiteX18" fmla="*/ 388620 w 580802"/>
              <a:gd name="connsiteY18" fmla="*/ 34697 h 279704"/>
              <a:gd name="connsiteX19" fmla="*/ 388620 w 580802"/>
              <a:gd name="connsiteY19" fmla="*/ 58773 h 279704"/>
              <a:gd name="connsiteX20" fmla="*/ 426205 w 580802"/>
              <a:gd name="connsiteY20" fmla="*/ 93471 h 279704"/>
              <a:gd name="connsiteX21" fmla="*/ 417696 w 580802"/>
              <a:gd name="connsiteY21" fmla="*/ 35406 h 279704"/>
              <a:gd name="connsiteX22" fmla="*/ 426205 w 580802"/>
              <a:gd name="connsiteY22" fmla="*/ 25492 h 279704"/>
              <a:gd name="connsiteX23" fmla="*/ 434715 w 580802"/>
              <a:gd name="connsiteY23" fmla="*/ 35406 h 279704"/>
              <a:gd name="connsiteX24" fmla="*/ 434715 w 580802"/>
              <a:gd name="connsiteY24" fmla="*/ 57357 h 279704"/>
              <a:gd name="connsiteX25" fmla="*/ 426205 w 580802"/>
              <a:gd name="connsiteY25" fmla="*/ 67271 h 279704"/>
              <a:gd name="connsiteX26" fmla="*/ 417696 w 580802"/>
              <a:gd name="connsiteY26" fmla="*/ 57357 h 279704"/>
              <a:gd name="connsiteX27" fmla="*/ 417696 w 580802"/>
              <a:gd name="connsiteY27" fmla="*/ 35406 h 279704"/>
              <a:gd name="connsiteX28" fmla="*/ 542508 w 580802"/>
              <a:gd name="connsiteY28" fmla="*/ 1416 h 279704"/>
              <a:gd name="connsiteX29" fmla="*/ 457409 w 580802"/>
              <a:gd name="connsiteY29" fmla="*/ 179153 h 279704"/>
              <a:gd name="connsiteX30" fmla="*/ 426205 w 580802"/>
              <a:gd name="connsiteY30" fmla="*/ 179153 h 279704"/>
              <a:gd name="connsiteX31" fmla="*/ 511305 w 580802"/>
              <a:gd name="connsiteY31" fmla="*/ 1416 h 279704"/>
              <a:gd name="connsiteX32" fmla="*/ 542508 w 580802"/>
              <a:gd name="connsiteY32" fmla="*/ 1416 h 279704"/>
              <a:gd name="connsiteX33" fmla="*/ 542508 w 580802"/>
              <a:gd name="connsiteY33" fmla="*/ 87806 h 279704"/>
              <a:gd name="connsiteX34" fmla="*/ 504922 w 580802"/>
              <a:gd name="connsiteY34" fmla="*/ 122503 h 279704"/>
              <a:gd name="connsiteX35" fmla="*/ 504922 w 580802"/>
              <a:gd name="connsiteY35" fmla="*/ 146579 h 279704"/>
              <a:gd name="connsiteX36" fmla="*/ 542508 w 580802"/>
              <a:gd name="connsiteY36" fmla="*/ 181277 h 279704"/>
              <a:gd name="connsiteX37" fmla="*/ 580093 w 580802"/>
              <a:gd name="connsiteY37" fmla="*/ 146579 h 279704"/>
              <a:gd name="connsiteX38" fmla="*/ 580093 w 580802"/>
              <a:gd name="connsiteY38" fmla="*/ 122503 h 279704"/>
              <a:gd name="connsiteX39" fmla="*/ 542508 w 580802"/>
              <a:gd name="connsiteY39" fmla="*/ 87806 h 279704"/>
              <a:gd name="connsiteX40" fmla="*/ 551727 w 580802"/>
              <a:gd name="connsiteY40" fmla="*/ 145163 h 279704"/>
              <a:gd name="connsiteX41" fmla="*/ 543217 w 580802"/>
              <a:gd name="connsiteY41" fmla="*/ 155077 h 279704"/>
              <a:gd name="connsiteX42" fmla="*/ 534707 w 580802"/>
              <a:gd name="connsiteY42" fmla="*/ 145163 h 279704"/>
              <a:gd name="connsiteX43" fmla="*/ 534707 w 580802"/>
              <a:gd name="connsiteY43" fmla="*/ 123212 h 279704"/>
              <a:gd name="connsiteX44" fmla="*/ 543217 w 580802"/>
              <a:gd name="connsiteY44" fmla="*/ 113298 h 279704"/>
              <a:gd name="connsiteX45" fmla="*/ 551727 w 580802"/>
              <a:gd name="connsiteY45" fmla="*/ 123212 h 279704"/>
              <a:gd name="connsiteX46" fmla="*/ 551727 w 580802"/>
              <a:gd name="connsiteY46" fmla="*/ 145163 h 279704"/>
              <a:gd name="connsiteX47" fmla="*/ 419114 w 580802"/>
              <a:gd name="connsiteY47" fmla="*/ 198980 h 279704"/>
              <a:gd name="connsiteX48" fmla="*/ 397130 w 580802"/>
              <a:gd name="connsiteY48" fmla="*/ 207477 h 279704"/>
              <a:gd name="connsiteX49" fmla="*/ 389329 w 580802"/>
              <a:gd name="connsiteY49" fmla="*/ 238634 h 279704"/>
              <a:gd name="connsiteX50" fmla="*/ 397130 w 580802"/>
              <a:gd name="connsiteY50" fmla="*/ 269791 h 279704"/>
              <a:gd name="connsiteX51" fmla="*/ 419114 w 580802"/>
              <a:gd name="connsiteY51" fmla="*/ 278288 h 279704"/>
              <a:gd name="connsiteX52" fmla="*/ 441098 w 580802"/>
              <a:gd name="connsiteY52" fmla="*/ 269791 h 279704"/>
              <a:gd name="connsiteX53" fmla="*/ 448899 w 580802"/>
              <a:gd name="connsiteY53" fmla="*/ 238634 h 279704"/>
              <a:gd name="connsiteX54" fmla="*/ 441098 w 580802"/>
              <a:gd name="connsiteY54" fmla="*/ 207477 h 279704"/>
              <a:gd name="connsiteX55" fmla="*/ 419114 w 580802"/>
              <a:gd name="connsiteY55" fmla="*/ 198980 h 279704"/>
              <a:gd name="connsiteX56" fmla="*/ 426915 w 580802"/>
              <a:gd name="connsiteY56" fmla="*/ 257045 h 279704"/>
              <a:gd name="connsiteX57" fmla="*/ 419114 w 580802"/>
              <a:gd name="connsiteY57" fmla="*/ 260586 h 279704"/>
              <a:gd name="connsiteX58" fmla="*/ 411313 w 580802"/>
              <a:gd name="connsiteY58" fmla="*/ 257045 h 279704"/>
              <a:gd name="connsiteX59" fmla="*/ 408476 w 580802"/>
              <a:gd name="connsiteY59" fmla="*/ 237926 h 279704"/>
              <a:gd name="connsiteX60" fmla="*/ 411313 w 580802"/>
              <a:gd name="connsiteY60" fmla="*/ 218807 h 279704"/>
              <a:gd name="connsiteX61" fmla="*/ 419114 w 580802"/>
              <a:gd name="connsiteY61" fmla="*/ 215267 h 279704"/>
              <a:gd name="connsiteX62" fmla="*/ 426915 w 580802"/>
              <a:gd name="connsiteY62" fmla="*/ 218807 h 279704"/>
              <a:gd name="connsiteX63" fmla="*/ 429751 w 580802"/>
              <a:gd name="connsiteY63" fmla="*/ 237926 h 279704"/>
              <a:gd name="connsiteX64" fmla="*/ 426915 w 580802"/>
              <a:gd name="connsiteY64" fmla="*/ 257045 h 279704"/>
              <a:gd name="connsiteX65" fmla="*/ 462373 w 580802"/>
              <a:gd name="connsiteY65" fmla="*/ 199688 h 279704"/>
              <a:gd name="connsiteX66" fmla="*/ 515560 w 580802"/>
              <a:gd name="connsiteY66" fmla="*/ 199688 h 279704"/>
              <a:gd name="connsiteX67" fmla="*/ 515560 w 580802"/>
              <a:gd name="connsiteY67" fmla="*/ 216682 h 279704"/>
              <a:gd name="connsiteX68" fmla="*/ 481520 w 580802"/>
              <a:gd name="connsiteY68" fmla="*/ 216682 h 279704"/>
              <a:gd name="connsiteX69" fmla="*/ 481520 w 580802"/>
              <a:gd name="connsiteY69" fmla="*/ 230137 h 279704"/>
              <a:gd name="connsiteX70" fmla="*/ 510596 w 580802"/>
              <a:gd name="connsiteY70" fmla="*/ 230137 h 279704"/>
              <a:gd name="connsiteX71" fmla="*/ 510596 w 580802"/>
              <a:gd name="connsiteY71" fmla="*/ 247132 h 279704"/>
              <a:gd name="connsiteX72" fmla="*/ 481520 w 580802"/>
              <a:gd name="connsiteY72" fmla="*/ 247132 h 279704"/>
              <a:gd name="connsiteX73" fmla="*/ 481520 w 580802"/>
              <a:gd name="connsiteY73" fmla="*/ 277580 h 279704"/>
              <a:gd name="connsiteX74" fmla="*/ 462373 w 580802"/>
              <a:gd name="connsiteY74" fmla="*/ 277580 h 279704"/>
              <a:gd name="connsiteX75" fmla="*/ 462373 w 580802"/>
              <a:gd name="connsiteY75" fmla="*/ 199688 h 279704"/>
              <a:gd name="connsiteX76" fmla="*/ 527616 w 580802"/>
              <a:gd name="connsiteY76" fmla="*/ 199688 h 279704"/>
              <a:gd name="connsiteX77" fmla="*/ 580803 w 580802"/>
              <a:gd name="connsiteY77" fmla="*/ 199688 h 279704"/>
              <a:gd name="connsiteX78" fmla="*/ 580803 w 580802"/>
              <a:gd name="connsiteY78" fmla="*/ 216682 h 279704"/>
              <a:gd name="connsiteX79" fmla="*/ 546763 w 580802"/>
              <a:gd name="connsiteY79" fmla="*/ 216682 h 279704"/>
              <a:gd name="connsiteX80" fmla="*/ 546763 w 580802"/>
              <a:gd name="connsiteY80" fmla="*/ 230137 h 279704"/>
              <a:gd name="connsiteX81" fmla="*/ 575839 w 580802"/>
              <a:gd name="connsiteY81" fmla="*/ 230137 h 279704"/>
              <a:gd name="connsiteX82" fmla="*/ 575839 w 580802"/>
              <a:gd name="connsiteY82" fmla="*/ 247132 h 279704"/>
              <a:gd name="connsiteX83" fmla="*/ 546763 w 580802"/>
              <a:gd name="connsiteY83" fmla="*/ 247132 h 279704"/>
              <a:gd name="connsiteX84" fmla="*/ 546763 w 580802"/>
              <a:gd name="connsiteY84" fmla="*/ 277580 h 279704"/>
              <a:gd name="connsiteX85" fmla="*/ 527616 w 580802"/>
              <a:gd name="connsiteY85" fmla="*/ 277580 h 279704"/>
              <a:gd name="connsiteX86" fmla="*/ 527616 w 580802"/>
              <a:gd name="connsiteY86" fmla="*/ 199688 h 279704"/>
              <a:gd name="connsiteX87" fmla="*/ 151051 w 580802"/>
              <a:gd name="connsiteY87" fmla="*/ 112590 h 279704"/>
              <a:gd name="connsiteX88" fmla="*/ 175872 w 580802"/>
              <a:gd name="connsiteY88" fmla="*/ 184817 h 279704"/>
              <a:gd name="connsiteX89" fmla="*/ 151051 w 580802"/>
              <a:gd name="connsiteY89" fmla="*/ 256337 h 279704"/>
              <a:gd name="connsiteX90" fmla="*/ 87936 w 580802"/>
              <a:gd name="connsiteY90" fmla="*/ 279705 h 279704"/>
              <a:gd name="connsiteX91" fmla="*/ 23402 w 580802"/>
              <a:gd name="connsiteY91" fmla="*/ 256337 h 279704"/>
              <a:gd name="connsiteX92" fmla="*/ 0 w 580802"/>
              <a:gd name="connsiteY92" fmla="*/ 195439 h 279704"/>
              <a:gd name="connsiteX93" fmla="*/ 62406 w 580802"/>
              <a:gd name="connsiteY93" fmla="*/ 195439 h 279704"/>
              <a:gd name="connsiteX94" fmla="*/ 87936 w 580802"/>
              <a:gd name="connsiteY94" fmla="*/ 223764 h 279704"/>
              <a:gd name="connsiteX95" fmla="*/ 105665 w 580802"/>
              <a:gd name="connsiteY95" fmla="*/ 216682 h 279704"/>
              <a:gd name="connsiteX96" fmla="*/ 113466 w 580802"/>
              <a:gd name="connsiteY96" fmla="*/ 184817 h 279704"/>
              <a:gd name="connsiteX97" fmla="*/ 87936 w 580802"/>
              <a:gd name="connsiteY97" fmla="*/ 146579 h 279704"/>
              <a:gd name="connsiteX98" fmla="*/ 62406 w 580802"/>
              <a:gd name="connsiteY98" fmla="*/ 165699 h 279704"/>
              <a:gd name="connsiteX99" fmla="*/ 4964 w 580802"/>
              <a:gd name="connsiteY99" fmla="*/ 165699 h 279704"/>
              <a:gd name="connsiteX100" fmla="*/ 4964 w 580802"/>
              <a:gd name="connsiteY100" fmla="*/ 6373 h 279704"/>
              <a:gd name="connsiteX101" fmla="*/ 170199 w 580802"/>
              <a:gd name="connsiteY101" fmla="*/ 6373 h 279704"/>
              <a:gd name="connsiteX102" fmla="*/ 170199 w 580802"/>
              <a:gd name="connsiteY102" fmla="*/ 62314 h 279704"/>
              <a:gd name="connsiteX103" fmla="*/ 61697 w 580802"/>
              <a:gd name="connsiteY103" fmla="*/ 62314 h 279704"/>
              <a:gd name="connsiteX104" fmla="*/ 61697 w 580802"/>
              <a:gd name="connsiteY104" fmla="*/ 104093 h 279704"/>
              <a:gd name="connsiteX105" fmla="*/ 98573 w 580802"/>
              <a:gd name="connsiteY105" fmla="*/ 93471 h 279704"/>
              <a:gd name="connsiteX106" fmla="*/ 151051 w 580802"/>
              <a:gd name="connsiteY106" fmla="*/ 112590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</a:cxnLst>
            <a:rect l="l" t="t" r="r" b="b"/>
            <a:pathLst>
              <a:path w="580802" h="279704">
                <a:moveTo>
                  <a:pt x="281537" y="3541"/>
                </a:moveTo>
                <a:cubicBezTo>
                  <a:pt x="236860" y="3541"/>
                  <a:pt x="194310" y="31865"/>
                  <a:pt x="194310" y="87806"/>
                </a:cubicBezTo>
                <a:lnTo>
                  <a:pt x="194310" y="194023"/>
                </a:lnTo>
                <a:cubicBezTo>
                  <a:pt x="194310" y="249964"/>
                  <a:pt x="236860" y="278288"/>
                  <a:pt x="281537" y="278288"/>
                </a:cubicBezTo>
                <a:cubicBezTo>
                  <a:pt x="326214" y="278288"/>
                  <a:pt x="368764" y="249964"/>
                  <a:pt x="368764" y="194023"/>
                </a:cubicBezTo>
                <a:lnTo>
                  <a:pt x="368764" y="87806"/>
                </a:lnTo>
                <a:cubicBezTo>
                  <a:pt x="368764" y="31865"/>
                  <a:pt x="326214" y="3541"/>
                  <a:pt x="281537" y="3541"/>
                </a:cubicBezTo>
                <a:close/>
                <a:moveTo>
                  <a:pt x="306357" y="194731"/>
                </a:moveTo>
                <a:cubicBezTo>
                  <a:pt x="306357" y="213850"/>
                  <a:pt x="295011" y="222348"/>
                  <a:pt x="281537" y="222348"/>
                </a:cubicBezTo>
                <a:cubicBezTo>
                  <a:pt x="268063" y="222348"/>
                  <a:pt x="256716" y="213850"/>
                  <a:pt x="256716" y="194731"/>
                </a:cubicBezTo>
                <a:lnTo>
                  <a:pt x="256716" y="87806"/>
                </a:lnTo>
                <a:cubicBezTo>
                  <a:pt x="256716" y="68687"/>
                  <a:pt x="268063" y="59482"/>
                  <a:pt x="281537" y="59482"/>
                </a:cubicBezTo>
                <a:cubicBezTo>
                  <a:pt x="295011" y="59482"/>
                  <a:pt x="306357" y="68687"/>
                  <a:pt x="306357" y="87806"/>
                </a:cubicBezTo>
                <a:lnTo>
                  <a:pt x="306357" y="194731"/>
                </a:lnTo>
                <a:close/>
                <a:moveTo>
                  <a:pt x="426205" y="93471"/>
                </a:moveTo>
                <a:cubicBezTo>
                  <a:pt x="446062" y="93471"/>
                  <a:pt x="463791" y="82141"/>
                  <a:pt x="463791" y="58773"/>
                </a:cubicBezTo>
                <a:lnTo>
                  <a:pt x="463791" y="34697"/>
                </a:lnTo>
                <a:cubicBezTo>
                  <a:pt x="463791" y="10622"/>
                  <a:pt x="446062" y="0"/>
                  <a:pt x="426205" y="0"/>
                </a:cubicBezTo>
                <a:cubicBezTo>
                  <a:pt x="406349" y="0"/>
                  <a:pt x="388620" y="11330"/>
                  <a:pt x="388620" y="34697"/>
                </a:cubicBezTo>
                <a:lnTo>
                  <a:pt x="388620" y="58773"/>
                </a:lnTo>
                <a:cubicBezTo>
                  <a:pt x="388620" y="82849"/>
                  <a:pt x="406349" y="93471"/>
                  <a:pt x="426205" y="93471"/>
                </a:cubicBezTo>
                <a:close/>
                <a:moveTo>
                  <a:pt x="417696" y="35406"/>
                </a:moveTo>
                <a:cubicBezTo>
                  <a:pt x="417696" y="28325"/>
                  <a:pt x="421242" y="25492"/>
                  <a:pt x="426205" y="25492"/>
                </a:cubicBezTo>
                <a:cubicBezTo>
                  <a:pt x="431170" y="25492"/>
                  <a:pt x="434715" y="28325"/>
                  <a:pt x="434715" y="35406"/>
                </a:cubicBezTo>
                <a:lnTo>
                  <a:pt x="434715" y="57357"/>
                </a:lnTo>
                <a:cubicBezTo>
                  <a:pt x="434715" y="64438"/>
                  <a:pt x="431170" y="67271"/>
                  <a:pt x="426205" y="67271"/>
                </a:cubicBezTo>
                <a:cubicBezTo>
                  <a:pt x="421242" y="67271"/>
                  <a:pt x="417696" y="64438"/>
                  <a:pt x="417696" y="57357"/>
                </a:cubicBezTo>
                <a:lnTo>
                  <a:pt x="417696" y="35406"/>
                </a:lnTo>
                <a:close/>
                <a:moveTo>
                  <a:pt x="542508" y="1416"/>
                </a:moveTo>
                <a:lnTo>
                  <a:pt x="457409" y="179153"/>
                </a:lnTo>
                <a:lnTo>
                  <a:pt x="426205" y="179153"/>
                </a:lnTo>
                <a:lnTo>
                  <a:pt x="511305" y="1416"/>
                </a:lnTo>
                <a:lnTo>
                  <a:pt x="542508" y="1416"/>
                </a:lnTo>
                <a:close/>
                <a:moveTo>
                  <a:pt x="542508" y="87806"/>
                </a:moveTo>
                <a:cubicBezTo>
                  <a:pt x="522651" y="87806"/>
                  <a:pt x="504922" y="99136"/>
                  <a:pt x="504922" y="122503"/>
                </a:cubicBezTo>
                <a:lnTo>
                  <a:pt x="504922" y="146579"/>
                </a:lnTo>
                <a:cubicBezTo>
                  <a:pt x="504922" y="170655"/>
                  <a:pt x="522651" y="181277"/>
                  <a:pt x="542508" y="181277"/>
                </a:cubicBezTo>
                <a:cubicBezTo>
                  <a:pt x="562364" y="181277"/>
                  <a:pt x="580093" y="169947"/>
                  <a:pt x="580093" y="146579"/>
                </a:cubicBezTo>
                <a:lnTo>
                  <a:pt x="580093" y="122503"/>
                </a:lnTo>
                <a:cubicBezTo>
                  <a:pt x="580093" y="98428"/>
                  <a:pt x="562364" y="87806"/>
                  <a:pt x="542508" y="87806"/>
                </a:cubicBezTo>
                <a:close/>
                <a:moveTo>
                  <a:pt x="551727" y="145163"/>
                </a:moveTo>
                <a:cubicBezTo>
                  <a:pt x="551727" y="152244"/>
                  <a:pt x="548181" y="155077"/>
                  <a:pt x="543217" y="155077"/>
                </a:cubicBezTo>
                <a:cubicBezTo>
                  <a:pt x="538253" y="155077"/>
                  <a:pt x="534707" y="152244"/>
                  <a:pt x="534707" y="145163"/>
                </a:cubicBezTo>
                <a:lnTo>
                  <a:pt x="534707" y="123212"/>
                </a:lnTo>
                <a:cubicBezTo>
                  <a:pt x="534707" y="116131"/>
                  <a:pt x="538253" y="113298"/>
                  <a:pt x="543217" y="113298"/>
                </a:cubicBezTo>
                <a:cubicBezTo>
                  <a:pt x="548181" y="113298"/>
                  <a:pt x="551727" y="116131"/>
                  <a:pt x="551727" y="123212"/>
                </a:cubicBezTo>
                <a:lnTo>
                  <a:pt x="551727" y="145163"/>
                </a:lnTo>
                <a:close/>
                <a:moveTo>
                  <a:pt x="419114" y="198980"/>
                </a:moveTo>
                <a:cubicBezTo>
                  <a:pt x="409895" y="198980"/>
                  <a:pt x="402803" y="201812"/>
                  <a:pt x="397130" y="207477"/>
                </a:cubicBezTo>
                <a:cubicBezTo>
                  <a:pt x="388620" y="215974"/>
                  <a:pt x="389329" y="226596"/>
                  <a:pt x="389329" y="238634"/>
                </a:cubicBezTo>
                <a:cubicBezTo>
                  <a:pt x="389329" y="250672"/>
                  <a:pt x="389329" y="261294"/>
                  <a:pt x="397130" y="269791"/>
                </a:cubicBezTo>
                <a:cubicBezTo>
                  <a:pt x="402803" y="275456"/>
                  <a:pt x="409186" y="278288"/>
                  <a:pt x="419114" y="278288"/>
                </a:cubicBezTo>
                <a:cubicBezTo>
                  <a:pt x="429042" y="278288"/>
                  <a:pt x="435425" y="275456"/>
                  <a:pt x="441098" y="269791"/>
                </a:cubicBezTo>
                <a:cubicBezTo>
                  <a:pt x="449608" y="261294"/>
                  <a:pt x="448899" y="250672"/>
                  <a:pt x="448899" y="238634"/>
                </a:cubicBezTo>
                <a:cubicBezTo>
                  <a:pt x="448899" y="226596"/>
                  <a:pt x="448899" y="215974"/>
                  <a:pt x="441098" y="207477"/>
                </a:cubicBezTo>
                <a:cubicBezTo>
                  <a:pt x="435425" y="201812"/>
                  <a:pt x="429042" y="198980"/>
                  <a:pt x="419114" y="198980"/>
                </a:cubicBezTo>
                <a:close/>
                <a:moveTo>
                  <a:pt x="426915" y="257045"/>
                </a:moveTo>
                <a:cubicBezTo>
                  <a:pt x="425496" y="259169"/>
                  <a:pt x="422660" y="260586"/>
                  <a:pt x="419114" y="260586"/>
                </a:cubicBezTo>
                <a:cubicBezTo>
                  <a:pt x="415568" y="260586"/>
                  <a:pt x="412732" y="259169"/>
                  <a:pt x="411313" y="257045"/>
                </a:cubicBezTo>
                <a:cubicBezTo>
                  <a:pt x="409895" y="254921"/>
                  <a:pt x="408476" y="252088"/>
                  <a:pt x="408476" y="237926"/>
                </a:cubicBezTo>
                <a:cubicBezTo>
                  <a:pt x="408476" y="223764"/>
                  <a:pt x="409895" y="220931"/>
                  <a:pt x="411313" y="218807"/>
                </a:cubicBezTo>
                <a:cubicBezTo>
                  <a:pt x="412732" y="216682"/>
                  <a:pt x="415568" y="215267"/>
                  <a:pt x="419114" y="215267"/>
                </a:cubicBezTo>
                <a:cubicBezTo>
                  <a:pt x="422660" y="215267"/>
                  <a:pt x="425496" y="216682"/>
                  <a:pt x="426915" y="218807"/>
                </a:cubicBezTo>
                <a:cubicBezTo>
                  <a:pt x="428333" y="220931"/>
                  <a:pt x="429751" y="223764"/>
                  <a:pt x="429751" y="237926"/>
                </a:cubicBezTo>
                <a:cubicBezTo>
                  <a:pt x="429751" y="252088"/>
                  <a:pt x="428333" y="254921"/>
                  <a:pt x="426915" y="257045"/>
                </a:cubicBezTo>
                <a:close/>
                <a:moveTo>
                  <a:pt x="462373" y="199688"/>
                </a:moveTo>
                <a:lnTo>
                  <a:pt x="515560" y="199688"/>
                </a:lnTo>
                <a:lnTo>
                  <a:pt x="515560" y="216682"/>
                </a:lnTo>
                <a:lnTo>
                  <a:pt x="481520" y="216682"/>
                </a:lnTo>
                <a:lnTo>
                  <a:pt x="481520" y="230137"/>
                </a:lnTo>
                <a:lnTo>
                  <a:pt x="510596" y="230137"/>
                </a:lnTo>
                <a:lnTo>
                  <a:pt x="510596" y="247132"/>
                </a:lnTo>
                <a:lnTo>
                  <a:pt x="481520" y="247132"/>
                </a:lnTo>
                <a:lnTo>
                  <a:pt x="481520" y="277580"/>
                </a:lnTo>
                <a:lnTo>
                  <a:pt x="462373" y="277580"/>
                </a:lnTo>
                <a:lnTo>
                  <a:pt x="462373" y="199688"/>
                </a:lnTo>
                <a:close/>
                <a:moveTo>
                  <a:pt x="527616" y="199688"/>
                </a:moveTo>
                <a:lnTo>
                  <a:pt x="580803" y="199688"/>
                </a:lnTo>
                <a:lnTo>
                  <a:pt x="580803" y="216682"/>
                </a:lnTo>
                <a:lnTo>
                  <a:pt x="546763" y="216682"/>
                </a:lnTo>
                <a:lnTo>
                  <a:pt x="546763" y="230137"/>
                </a:lnTo>
                <a:lnTo>
                  <a:pt x="575839" y="230137"/>
                </a:lnTo>
                <a:lnTo>
                  <a:pt x="575839" y="247132"/>
                </a:lnTo>
                <a:lnTo>
                  <a:pt x="546763" y="247132"/>
                </a:lnTo>
                <a:lnTo>
                  <a:pt x="546763" y="277580"/>
                </a:lnTo>
                <a:lnTo>
                  <a:pt x="527616" y="277580"/>
                </a:lnTo>
                <a:lnTo>
                  <a:pt x="527616" y="199688"/>
                </a:lnTo>
                <a:close/>
                <a:moveTo>
                  <a:pt x="151051" y="112590"/>
                </a:moveTo>
                <a:cubicBezTo>
                  <a:pt x="173035" y="134541"/>
                  <a:pt x="175872" y="159325"/>
                  <a:pt x="175872" y="184817"/>
                </a:cubicBezTo>
                <a:cubicBezTo>
                  <a:pt x="175872" y="210310"/>
                  <a:pt x="170908" y="236510"/>
                  <a:pt x="151051" y="256337"/>
                </a:cubicBezTo>
                <a:cubicBezTo>
                  <a:pt x="138995" y="268375"/>
                  <a:pt x="118430" y="279705"/>
                  <a:pt x="87936" y="279705"/>
                </a:cubicBezTo>
                <a:cubicBezTo>
                  <a:pt x="57442" y="279705"/>
                  <a:pt x="35458" y="267667"/>
                  <a:pt x="23402" y="256337"/>
                </a:cubicBezTo>
                <a:cubicBezTo>
                  <a:pt x="4255" y="237218"/>
                  <a:pt x="1418" y="214558"/>
                  <a:pt x="0" y="195439"/>
                </a:cubicBezTo>
                <a:lnTo>
                  <a:pt x="62406" y="195439"/>
                </a:lnTo>
                <a:cubicBezTo>
                  <a:pt x="64533" y="213142"/>
                  <a:pt x="71625" y="223764"/>
                  <a:pt x="87936" y="223764"/>
                </a:cubicBezTo>
                <a:cubicBezTo>
                  <a:pt x="104247" y="223764"/>
                  <a:pt x="100701" y="221639"/>
                  <a:pt x="105665" y="216682"/>
                </a:cubicBezTo>
                <a:cubicBezTo>
                  <a:pt x="111338" y="211018"/>
                  <a:pt x="113466" y="201104"/>
                  <a:pt x="113466" y="184817"/>
                </a:cubicBezTo>
                <a:cubicBezTo>
                  <a:pt x="113466" y="155077"/>
                  <a:pt x="102828" y="146579"/>
                  <a:pt x="87936" y="146579"/>
                </a:cubicBezTo>
                <a:cubicBezTo>
                  <a:pt x="73043" y="146579"/>
                  <a:pt x="65243" y="158617"/>
                  <a:pt x="62406" y="165699"/>
                </a:cubicBezTo>
                <a:lnTo>
                  <a:pt x="4964" y="165699"/>
                </a:lnTo>
                <a:lnTo>
                  <a:pt x="4964" y="6373"/>
                </a:lnTo>
                <a:lnTo>
                  <a:pt x="170199" y="6373"/>
                </a:lnTo>
                <a:lnTo>
                  <a:pt x="170199" y="62314"/>
                </a:lnTo>
                <a:lnTo>
                  <a:pt x="61697" y="62314"/>
                </a:lnTo>
                <a:lnTo>
                  <a:pt x="61697" y="104093"/>
                </a:lnTo>
                <a:cubicBezTo>
                  <a:pt x="67370" y="99844"/>
                  <a:pt x="81553" y="93471"/>
                  <a:pt x="98573" y="93471"/>
                </a:cubicBezTo>
                <a:cubicBezTo>
                  <a:pt x="115593" y="93471"/>
                  <a:pt x="140414" y="101260"/>
                  <a:pt x="151051" y="112590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3" name="Freeform 12">
            <a:extLst>
              <a:ext uri="{FF2B5EF4-FFF2-40B4-BE49-F238E27FC236}">
                <a16:creationId xmlns:a16="http://schemas.microsoft.com/office/drawing/2014/main" id="{73B1700D-EBA6-5C86-C07D-8024AFE1723F}"/>
              </a:ext>
            </a:extLst>
          </p:cNvPr>
          <p:cNvSpPr/>
          <p:nvPr/>
        </p:nvSpPr>
        <p:spPr>
          <a:xfrm>
            <a:off x="5215147" y="2378373"/>
            <a:ext cx="1500612" cy="708627"/>
          </a:xfrm>
          <a:custGeom>
            <a:avLst/>
            <a:gdLst>
              <a:gd name="connsiteX0" fmla="*/ 290047 w 589312"/>
              <a:gd name="connsiteY0" fmla="*/ 3541 h 278288"/>
              <a:gd name="connsiteX1" fmla="*/ 202820 w 589312"/>
              <a:gd name="connsiteY1" fmla="*/ 87806 h 278288"/>
              <a:gd name="connsiteX2" fmla="*/ 202820 w 589312"/>
              <a:gd name="connsiteY2" fmla="*/ 194023 h 278288"/>
              <a:gd name="connsiteX3" fmla="*/ 290047 w 589312"/>
              <a:gd name="connsiteY3" fmla="*/ 278289 h 278288"/>
              <a:gd name="connsiteX4" fmla="*/ 377274 w 589312"/>
              <a:gd name="connsiteY4" fmla="*/ 194023 h 278288"/>
              <a:gd name="connsiteX5" fmla="*/ 377274 w 589312"/>
              <a:gd name="connsiteY5" fmla="*/ 87806 h 278288"/>
              <a:gd name="connsiteX6" fmla="*/ 290047 w 589312"/>
              <a:gd name="connsiteY6" fmla="*/ 3541 h 278288"/>
              <a:gd name="connsiteX7" fmla="*/ 314867 w 589312"/>
              <a:gd name="connsiteY7" fmla="*/ 194731 h 278288"/>
              <a:gd name="connsiteX8" fmla="*/ 290047 w 589312"/>
              <a:gd name="connsiteY8" fmla="*/ 222347 h 278288"/>
              <a:gd name="connsiteX9" fmla="*/ 265226 w 589312"/>
              <a:gd name="connsiteY9" fmla="*/ 194731 h 278288"/>
              <a:gd name="connsiteX10" fmla="*/ 265226 w 589312"/>
              <a:gd name="connsiteY10" fmla="*/ 87806 h 278288"/>
              <a:gd name="connsiteX11" fmla="*/ 290047 w 589312"/>
              <a:gd name="connsiteY11" fmla="*/ 59481 h 278288"/>
              <a:gd name="connsiteX12" fmla="*/ 314867 w 589312"/>
              <a:gd name="connsiteY12" fmla="*/ 87806 h 278288"/>
              <a:gd name="connsiteX13" fmla="*/ 314867 w 589312"/>
              <a:gd name="connsiteY13" fmla="*/ 194731 h 278288"/>
              <a:gd name="connsiteX14" fmla="*/ 434715 w 589312"/>
              <a:gd name="connsiteY14" fmla="*/ 93471 h 278288"/>
              <a:gd name="connsiteX15" fmla="*/ 472301 w 589312"/>
              <a:gd name="connsiteY15" fmla="*/ 58774 h 278288"/>
              <a:gd name="connsiteX16" fmla="*/ 472301 w 589312"/>
              <a:gd name="connsiteY16" fmla="*/ 34697 h 278288"/>
              <a:gd name="connsiteX17" fmla="*/ 434715 w 589312"/>
              <a:gd name="connsiteY17" fmla="*/ 0 h 278288"/>
              <a:gd name="connsiteX18" fmla="*/ 397130 w 589312"/>
              <a:gd name="connsiteY18" fmla="*/ 34697 h 278288"/>
              <a:gd name="connsiteX19" fmla="*/ 397130 w 589312"/>
              <a:gd name="connsiteY19" fmla="*/ 58774 h 278288"/>
              <a:gd name="connsiteX20" fmla="*/ 434715 w 589312"/>
              <a:gd name="connsiteY20" fmla="*/ 93471 h 278288"/>
              <a:gd name="connsiteX21" fmla="*/ 426206 w 589312"/>
              <a:gd name="connsiteY21" fmla="*/ 35406 h 278288"/>
              <a:gd name="connsiteX22" fmla="*/ 434715 w 589312"/>
              <a:gd name="connsiteY22" fmla="*/ 25492 h 278288"/>
              <a:gd name="connsiteX23" fmla="*/ 443225 w 589312"/>
              <a:gd name="connsiteY23" fmla="*/ 35406 h 278288"/>
              <a:gd name="connsiteX24" fmla="*/ 443225 w 589312"/>
              <a:gd name="connsiteY24" fmla="*/ 57357 h 278288"/>
              <a:gd name="connsiteX25" fmla="*/ 434715 w 589312"/>
              <a:gd name="connsiteY25" fmla="*/ 67271 h 278288"/>
              <a:gd name="connsiteX26" fmla="*/ 426206 w 589312"/>
              <a:gd name="connsiteY26" fmla="*/ 57357 h 278288"/>
              <a:gd name="connsiteX27" fmla="*/ 426206 w 589312"/>
              <a:gd name="connsiteY27" fmla="*/ 35406 h 278288"/>
              <a:gd name="connsiteX28" fmla="*/ 551018 w 589312"/>
              <a:gd name="connsiteY28" fmla="*/ 1416 h 278288"/>
              <a:gd name="connsiteX29" fmla="*/ 465919 w 589312"/>
              <a:gd name="connsiteY29" fmla="*/ 179153 h 278288"/>
              <a:gd name="connsiteX30" fmla="*/ 434715 w 589312"/>
              <a:gd name="connsiteY30" fmla="*/ 179153 h 278288"/>
              <a:gd name="connsiteX31" fmla="*/ 519815 w 589312"/>
              <a:gd name="connsiteY31" fmla="*/ 1416 h 278288"/>
              <a:gd name="connsiteX32" fmla="*/ 551018 w 589312"/>
              <a:gd name="connsiteY32" fmla="*/ 1416 h 278288"/>
              <a:gd name="connsiteX33" fmla="*/ 551018 w 589312"/>
              <a:gd name="connsiteY33" fmla="*/ 87806 h 278288"/>
              <a:gd name="connsiteX34" fmla="*/ 513432 w 589312"/>
              <a:gd name="connsiteY34" fmla="*/ 122504 h 278288"/>
              <a:gd name="connsiteX35" fmla="*/ 513432 w 589312"/>
              <a:gd name="connsiteY35" fmla="*/ 146579 h 278288"/>
              <a:gd name="connsiteX36" fmla="*/ 551018 w 589312"/>
              <a:gd name="connsiteY36" fmla="*/ 181277 h 278288"/>
              <a:gd name="connsiteX37" fmla="*/ 588603 w 589312"/>
              <a:gd name="connsiteY37" fmla="*/ 146579 h 278288"/>
              <a:gd name="connsiteX38" fmla="*/ 588603 w 589312"/>
              <a:gd name="connsiteY38" fmla="*/ 122504 h 278288"/>
              <a:gd name="connsiteX39" fmla="*/ 551018 w 589312"/>
              <a:gd name="connsiteY39" fmla="*/ 87806 h 278288"/>
              <a:gd name="connsiteX40" fmla="*/ 560237 w 589312"/>
              <a:gd name="connsiteY40" fmla="*/ 145163 h 278288"/>
              <a:gd name="connsiteX41" fmla="*/ 551727 w 589312"/>
              <a:gd name="connsiteY41" fmla="*/ 155077 h 278288"/>
              <a:gd name="connsiteX42" fmla="*/ 543217 w 589312"/>
              <a:gd name="connsiteY42" fmla="*/ 145163 h 278288"/>
              <a:gd name="connsiteX43" fmla="*/ 543217 w 589312"/>
              <a:gd name="connsiteY43" fmla="*/ 123212 h 278288"/>
              <a:gd name="connsiteX44" fmla="*/ 551727 w 589312"/>
              <a:gd name="connsiteY44" fmla="*/ 113298 h 278288"/>
              <a:gd name="connsiteX45" fmla="*/ 560237 w 589312"/>
              <a:gd name="connsiteY45" fmla="*/ 123212 h 278288"/>
              <a:gd name="connsiteX46" fmla="*/ 560237 w 589312"/>
              <a:gd name="connsiteY46" fmla="*/ 145163 h 278288"/>
              <a:gd name="connsiteX47" fmla="*/ 427624 w 589312"/>
              <a:gd name="connsiteY47" fmla="*/ 198980 h 278288"/>
              <a:gd name="connsiteX48" fmla="*/ 405640 w 589312"/>
              <a:gd name="connsiteY48" fmla="*/ 207477 h 278288"/>
              <a:gd name="connsiteX49" fmla="*/ 397839 w 589312"/>
              <a:gd name="connsiteY49" fmla="*/ 238634 h 278288"/>
              <a:gd name="connsiteX50" fmla="*/ 405640 w 589312"/>
              <a:gd name="connsiteY50" fmla="*/ 269791 h 278288"/>
              <a:gd name="connsiteX51" fmla="*/ 427624 w 589312"/>
              <a:gd name="connsiteY51" fmla="*/ 278289 h 278288"/>
              <a:gd name="connsiteX52" fmla="*/ 449608 w 589312"/>
              <a:gd name="connsiteY52" fmla="*/ 269791 h 278288"/>
              <a:gd name="connsiteX53" fmla="*/ 457409 w 589312"/>
              <a:gd name="connsiteY53" fmla="*/ 238634 h 278288"/>
              <a:gd name="connsiteX54" fmla="*/ 449608 w 589312"/>
              <a:gd name="connsiteY54" fmla="*/ 207477 h 278288"/>
              <a:gd name="connsiteX55" fmla="*/ 427624 w 589312"/>
              <a:gd name="connsiteY55" fmla="*/ 198980 h 278288"/>
              <a:gd name="connsiteX56" fmla="*/ 435425 w 589312"/>
              <a:gd name="connsiteY56" fmla="*/ 257045 h 278288"/>
              <a:gd name="connsiteX57" fmla="*/ 427624 w 589312"/>
              <a:gd name="connsiteY57" fmla="*/ 260586 h 278288"/>
              <a:gd name="connsiteX58" fmla="*/ 419823 w 589312"/>
              <a:gd name="connsiteY58" fmla="*/ 257045 h 278288"/>
              <a:gd name="connsiteX59" fmla="*/ 416986 w 589312"/>
              <a:gd name="connsiteY59" fmla="*/ 237926 h 278288"/>
              <a:gd name="connsiteX60" fmla="*/ 419823 w 589312"/>
              <a:gd name="connsiteY60" fmla="*/ 218807 h 278288"/>
              <a:gd name="connsiteX61" fmla="*/ 427624 w 589312"/>
              <a:gd name="connsiteY61" fmla="*/ 215266 h 278288"/>
              <a:gd name="connsiteX62" fmla="*/ 435425 w 589312"/>
              <a:gd name="connsiteY62" fmla="*/ 218807 h 278288"/>
              <a:gd name="connsiteX63" fmla="*/ 438261 w 589312"/>
              <a:gd name="connsiteY63" fmla="*/ 237926 h 278288"/>
              <a:gd name="connsiteX64" fmla="*/ 435425 w 589312"/>
              <a:gd name="connsiteY64" fmla="*/ 257045 h 278288"/>
              <a:gd name="connsiteX65" fmla="*/ 470883 w 589312"/>
              <a:gd name="connsiteY65" fmla="*/ 198980 h 278288"/>
              <a:gd name="connsiteX66" fmla="*/ 524070 w 589312"/>
              <a:gd name="connsiteY66" fmla="*/ 198980 h 278288"/>
              <a:gd name="connsiteX67" fmla="*/ 524070 w 589312"/>
              <a:gd name="connsiteY67" fmla="*/ 215974 h 278288"/>
              <a:gd name="connsiteX68" fmla="*/ 490030 w 589312"/>
              <a:gd name="connsiteY68" fmla="*/ 215974 h 278288"/>
              <a:gd name="connsiteX69" fmla="*/ 490030 w 589312"/>
              <a:gd name="connsiteY69" fmla="*/ 229429 h 278288"/>
              <a:gd name="connsiteX70" fmla="*/ 519106 w 589312"/>
              <a:gd name="connsiteY70" fmla="*/ 229429 h 278288"/>
              <a:gd name="connsiteX71" fmla="*/ 519106 w 589312"/>
              <a:gd name="connsiteY71" fmla="*/ 246423 h 278288"/>
              <a:gd name="connsiteX72" fmla="*/ 490030 w 589312"/>
              <a:gd name="connsiteY72" fmla="*/ 246423 h 278288"/>
              <a:gd name="connsiteX73" fmla="*/ 490030 w 589312"/>
              <a:gd name="connsiteY73" fmla="*/ 276872 h 278288"/>
              <a:gd name="connsiteX74" fmla="*/ 470883 w 589312"/>
              <a:gd name="connsiteY74" fmla="*/ 276872 h 278288"/>
              <a:gd name="connsiteX75" fmla="*/ 470883 w 589312"/>
              <a:gd name="connsiteY75" fmla="*/ 198980 h 278288"/>
              <a:gd name="connsiteX76" fmla="*/ 536126 w 589312"/>
              <a:gd name="connsiteY76" fmla="*/ 198980 h 278288"/>
              <a:gd name="connsiteX77" fmla="*/ 589313 w 589312"/>
              <a:gd name="connsiteY77" fmla="*/ 198980 h 278288"/>
              <a:gd name="connsiteX78" fmla="*/ 589313 w 589312"/>
              <a:gd name="connsiteY78" fmla="*/ 215974 h 278288"/>
              <a:gd name="connsiteX79" fmla="*/ 555273 w 589312"/>
              <a:gd name="connsiteY79" fmla="*/ 215974 h 278288"/>
              <a:gd name="connsiteX80" fmla="*/ 555273 w 589312"/>
              <a:gd name="connsiteY80" fmla="*/ 229429 h 278288"/>
              <a:gd name="connsiteX81" fmla="*/ 584349 w 589312"/>
              <a:gd name="connsiteY81" fmla="*/ 229429 h 278288"/>
              <a:gd name="connsiteX82" fmla="*/ 584349 w 589312"/>
              <a:gd name="connsiteY82" fmla="*/ 246423 h 278288"/>
              <a:gd name="connsiteX83" fmla="*/ 555273 w 589312"/>
              <a:gd name="connsiteY83" fmla="*/ 246423 h 278288"/>
              <a:gd name="connsiteX84" fmla="*/ 555273 w 589312"/>
              <a:gd name="connsiteY84" fmla="*/ 276872 h 278288"/>
              <a:gd name="connsiteX85" fmla="*/ 536126 w 589312"/>
              <a:gd name="connsiteY85" fmla="*/ 276872 h 278288"/>
              <a:gd name="connsiteX86" fmla="*/ 536126 w 589312"/>
              <a:gd name="connsiteY86" fmla="*/ 198980 h 278288"/>
              <a:gd name="connsiteX87" fmla="*/ 171617 w 589312"/>
              <a:gd name="connsiteY87" fmla="*/ 181277 h 278288"/>
              <a:gd name="connsiteX88" fmla="*/ 191473 w 589312"/>
              <a:gd name="connsiteY88" fmla="*/ 181277 h 278288"/>
              <a:gd name="connsiteX89" fmla="*/ 191473 w 589312"/>
              <a:gd name="connsiteY89" fmla="*/ 240758 h 278288"/>
              <a:gd name="connsiteX90" fmla="*/ 171617 w 589312"/>
              <a:gd name="connsiteY90" fmla="*/ 240758 h 278288"/>
              <a:gd name="connsiteX91" fmla="*/ 171617 w 589312"/>
              <a:gd name="connsiteY91" fmla="*/ 276164 h 278288"/>
              <a:gd name="connsiteX92" fmla="*/ 112047 w 589312"/>
              <a:gd name="connsiteY92" fmla="*/ 276164 h 278288"/>
              <a:gd name="connsiteX93" fmla="*/ 112047 w 589312"/>
              <a:gd name="connsiteY93" fmla="*/ 240758 h 278288"/>
              <a:gd name="connsiteX94" fmla="*/ 0 w 589312"/>
              <a:gd name="connsiteY94" fmla="*/ 240758 h 278288"/>
              <a:gd name="connsiteX95" fmla="*/ 0 w 589312"/>
              <a:gd name="connsiteY95" fmla="*/ 181277 h 278288"/>
              <a:gd name="connsiteX96" fmla="*/ 90063 w 589312"/>
              <a:gd name="connsiteY96" fmla="*/ 5665 h 278288"/>
              <a:gd name="connsiteX97" fmla="*/ 158852 w 589312"/>
              <a:gd name="connsiteY97" fmla="*/ 5665 h 278288"/>
              <a:gd name="connsiteX98" fmla="*/ 68789 w 589312"/>
              <a:gd name="connsiteY98" fmla="*/ 181277 h 278288"/>
              <a:gd name="connsiteX99" fmla="*/ 112757 w 589312"/>
              <a:gd name="connsiteY99" fmla="*/ 181277 h 278288"/>
              <a:gd name="connsiteX100" fmla="*/ 112757 w 589312"/>
              <a:gd name="connsiteY100" fmla="*/ 145871 h 278288"/>
              <a:gd name="connsiteX101" fmla="*/ 172326 w 589312"/>
              <a:gd name="connsiteY101" fmla="*/ 145871 h 278288"/>
              <a:gd name="connsiteX102" fmla="*/ 172326 w 589312"/>
              <a:gd name="connsiteY102" fmla="*/ 181277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9312" h="278288">
                <a:moveTo>
                  <a:pt x="290047" y="3541"/>
                </a:moveTo>
                <a:cubicBezTo>
                  <a:pt x="245370" y="3541"/>
                  <a:pt x="202820" y="31865"/>
                  <a:pt x="202820" y="87806"/>
                </a:cubicBezTo>
                <a:lnTo>
                  <a:pt x="202820" y="194023"/>
                </a:lnTo>
                <a:cubicBezTo>
                  <a:pt x="202820" y="249964"/>
                  <a:pt x="245370" y="278289"/>
                  <a:pt x="290047" y="278289"/>
                </a:cubicBezTo>
                <a:cubicBezTo>
                  <a:pt x="334724" y="278289"/>
                  <a:pt x="377274" y="249964"/>
                  <a:pt x="377274" y="194023"/>
                </a:cubicBezTo>
                <a:lnTo>
                  <a:pt x="377274" y="87806"/>
                </a:lnTo>
                <a:cubicBezTo>
                  <a:pt x="377274" y="31865"/>
                  <a:pt x="334724" y="3541"/>
                  <a:pt x="290047" y="3541"/>
                </a:cubicBezTo>
                <a:close/>
                <a:moveTo>
                  <a:pt x="314867" y="194731"/>
                </a:moveTo>
                <a:cubicBezTo>
                  <a:pt x="314867" y="213850"/>
                  <a:pt x="303521" y="222347"/>
                  <a:pt x="290047" y="222347"/>
                </a:cubicBezTo>
                <a:cubicBezTo>
                  <a:pt x="276573" y="222347"/>
                  <a:pt x="265226" y="213850"/>
                  <a:pt x="265226" y="194731"/>
                </a:cubicBezTo>
                <a:lnTo>
                  <a:pt x="265226" y="87806"/>
                </a:lnTo>
                <a:cubicBezTo>
                  <a:pt x="265226" y="68687"/>
                  <a:pt x="276573" y="59481"/>
                  <a:pt x="290047" y="59481"/>
                </a:cubicBezTo>
                <a:cubicBezTo>
                  <a:pt x="303521" y="59481"/>
                  <a:pt x="314867" y="68687"/>
                  <a:pt x="314867" y="87806"/>
                </a:cubicBezTo>
                <a:lnTo>
                  <a:pt x="314867" y="194731"/>
                </a:lnTo>
                <a:close/>
                <a:moveTo>
                  <a:pt x="434715" y="93471"/>
                </a:moveTo>
                <a:cubicBezTo>
                  <a:pt x="454572" y="93471"/>
                  <a:pt x="472301" y="82141"/>
                  <a:pt x="472301" y="58774"/>
                </a:cubicBezTo>
                <a:lnTo>
                  <a:pt x="472301" y="34697"/>
                </a:lnTo>
                <a:cubicBezTo>
                  <a:pt x="472301" y="10622"/>
                  <a:pt x="454572" y="0"/>
                  <a:pt x="434715" y="0"/>
                </a:cubicBezTo>
                <a:cubicBezTo>
                  <a:pt x="414859" y="0"/>
                  <a:pt x="397130" y="11330"/>
                  <a:pt x="397130" y="34697"/>
                </a:cubicBezTo>
                <a:lnTo>
                  <a:pt x="397130" y="58774"/>
                </a:lnTo>
                <a:cubicBezTo>
                  <a:pt x="397130" y="82849"/>
                  <a:pt x="414859" y="93471"/>
                  <a:pt x="434715" y="93471"/>
                </a:cubicBezTo>
                <a:close/>
                <a:moveTo>
                  <a:pt x="426206" y="35406"/>
                </a:moveTo>
                <a:cubicBezTo>
                  <a:pt x="426206" y="28325"/>
                  <a:pt x="429752" y="25492"/>
                  <a:pt x="434715" y="25492"/>
                </a:cubicBezTo>
                <a:cubicBezTo>
                  <a:pt x="439680" y="25492"/>
                  <a:pt x="443225" y="28325"/>
                  <a:pt x="443225" y="35406"/>
                </a:cubicBezTo>
                <a:lnTo>
                  <a:pt x="443225" y="57357"/>
                </a:lnTo>
                <a:cubicBezTo>
                  <a:pt x="443225" y="64438"/>
                  <a:pt x="439680" y="67271"/>
                  <a:pt x="434715" y="67271"/>
                </a:cubicBezTo>
                <a:cubicBezTo>
                  <a:pt x="429752" y="67271"/>
                  <a:pt x="426206" y="64438"/>
                  <a:pt x="426206" y="57357"/>
                </a:cubicBezTo>
                <a:lnTo>
                  <a:pt x="426206" y="35406"/>
                </a:lnTo>
                <a:close/>
                <a:moveTo>
                  <a:pt x="551018" y="1416"/>
                </a:moveTo>
                <a:lnTo>
                  <a:pt x="465919" y="179153"/>
                </a:lnTo>
                <a:lnTo>
                  <a:pt x="434715" y="179153"/>
                </a:lnTo>
                <a:lnTo>
                  <a:pt x="519815" y="1416"/>
                </a:lnTo>
                <a:lnTo>
                  <a:pt x="551018" y="1416"/>
                </a:lnTo>
                <a:close/>
                <a:moveTo>
                  <a:pt x="551018" y="87806"/>
                </a:moveTo>
                <a:cubicBezTo>
                  <a:pt x="531161" y="87806"/>
                  <a:pt x="513432" y="99136"/>
                  <a:pt x="513432" y="122504"/>
                </a:cubicBezTo>
                <a:lnTo>
                  <a:pt x="513432" y="146579"/>
                </a:lnTo>
                <a:cubicBezTo>
                  <a:pt x="513432" y="170655"/>
                  <a:pt x="531161" y="181277"/>
                  <a:pt x="551018" y="181277"/>
                </a:cubicBezTo>
                <a:cubicBezTo>
                  <a:pt x="570874" y="181277"/>
                  <a:pt x="588603" y="169947"/>
                  <a:pt x="588603" y="146579"/>
                </a:cubicBezTo>
                <a:lnTo>
                  <a:pt x="588603" y="122504"/>
                </a:lnTo>
                <a:cubicBezTo>
                  <a:pt x="588603" y="98428"/>
                  <a:pt x="570874" y="87806"/>
                  <a:pt x="551018" y="87806"/>
                </a:cubicBezTo>
                <a:close/>
                <a:moveTo>
                  <a:pt x="560237" y="145163"/>
                </a:moveTo>
                <a:cubicBezTo>
                  <a:pt x="560237" y="152244"/>
                  <a:pt x="556691" y="155077"/>
                  <a:pt x="551727" y="155077"/>
                </a:cubicBezTo>
                <a:cubicBezTo>
                  <a:pt x="546763" y="155077"/>
                  <a:pt x="543217" y="152244"/>
                  <a:pt x="543217" y="145163"/>
                </a:cubicBezTo>
                <a:lnTo>
                  <a:pt x="543217" y="123212"/>
                </a:lnTo>
                <a:cubicBezTo>
                  <a:pt x="543217" y="116130"/>
                  <a:pt x="546763" y="113298"/>
                  <a:pt x="551727" y="113298"/>
                </a:cubicBezTo>
                <a:cubicBezTo>
                  <a:pt x="556691" y="113298"/>
                  <a:pt x="560237" y="116130"/>
                  <a:pt x="560237" y="123212"/>
                </a:cubicBezTo>
                <a:lnTo>
                  <a:pt x="560237" y="145163"/>
                </a:lnTo>
                <a:close/>
                <a:moveTo>
                  <a:pt x="427624" y="198980"/>
                </a:moveTo>
                <a:cubicBezTo>
                  <a:pt x="418405" y="198980"/>
                  <a:pt x="411313" y="201812"/>
                  <a:pt x="405640" y="207477"/>
                </a:cubicBezTo>
                <a:cubicBezTo>
                  <a:pt x="397130" y="215974"/>
                  <a:pt x="397839" y="226596"/>
                  <a:pt x="397839" y="238634"/>
                </a:cubicBezTo>
                <a:cubicBezTo>
                  <a:pt x="397839" y="250672"/>
                  <a:pt x="397839" y="261294"/>
                  <a:pt x="405640" y="269791"/>
                </a:cubicBezTo>
                <a:cubicBezTo>
                  <a:pt x="411313" y="275456"/>
                  <a:pt x="417696" y="278289"/>
                  <a:pt x="427624" y="278289"/>
                </a:cubicBezTo>
                <a:cubicBezTo>
                  <a:pt x="437552" y="278289"/>
                  <a:pt x="443935" y="275456"/>
                  <a:pt x="449608" y="269791"/>
                </a:cubicBezTo>
                <a:cubicBezTo>
                  <a:pt x="458118" y="261294"/>
                  <a:pt x="457409" y="250672"/>
                  <a:pt x="457409" y="238634"/>
                </a:cubicBezTo>
                <a:cubicBezTo>
                  <a:pt x="457409" y="226596"/>
                  <a:pt x="457409" y="215974"/>
                  <a:pt x="449608" y="207477"/>
                </a:cubicBezTo>
                <a:cubicBezTo>
                  <a:pt x="443935" y="201812"/>
                  <a:pt x="437552" y="198980"/>
                  <a:pt x="427624" y="198980"/>
                </a:cubicBezTo>
                <a:close/>
                <a:moveTo>
                  <a:pt x="435425" y="257045"/>
                </a:moveTo>
                <a:cubicBezTo>
                  <a:pt x="434006" y="259169"/>
                  <a:pt x="431170" y="260586"/>
                  <a:pt x="427624" y="260586"/>
                </a:cubicBezTo>
                <a:cubicBezTo>
                  <a:pt x="424078" y="260586"/>
                  <a:pt x="421242" y="259169"/>
                  <a:pt x="419823" y="257045"/>
                </a:cubicBezTo>
                <a:cubicBezTo>
                  <a:pt x="418405" y="254921"/>
                  <a:pt x="416986" y="252088"/>
                  <a:pt x="416986" y="237926"/>
                </a:cubicBezTo>
                <a:cubicBezTo>
                  <a:pt x="416986" y="223764"/>
                  <a:pt x="418405" y="220931"/>
                  <a:pt x="419823" y="218807"/>
                </a:cubicBezTo>
                <a:cubicBezTo>
                  <a:pt x="421242" y="216683"/>
                  <a:pt x="424078" y="215266"/>
                  <a:pt x="427624" y="215266"/>
                </a:cubicBezTo>
                <a:cubicBezTo>
                  <a:pt x="431170" y="215266"/>
                  <a:pt x="434006" y="216683"/>
                  <a:pt x="435425" y="218807"/>
                </a:cubicBezTo>
                <a:cubicBezTo>
                  <a:pt x="436843" y="220931"/>
                  <a:pt x="438261" y="223764"/>
                  <a:pt x="438261" y="237926"/>
                </a:cubicBezTo>
                <a:cubicBezTo>
                  <a:pt x="438261" y="252088"/>
                  <a:pt x="436843" y="254921"/>
                  <a:pt x="435425" y="257045"/>
                </a:cubicBezTo>
                <a:close/>
                <a:moveTo>
                  <a:pt x="470883" y="198980"/>
                </a:moveTo>
                <a:lnTo>
                  <a:pt x="524070" y="198980"/>
                </a:lnTo>
                <a:lnTo>
                  <a:pt x="524070" y="215974"/>
                </a:lnTo>
                <a:lnTo>
                  <a:pt x="490030" y="215974"/>
                </a:lnTo>
                <a:lnTo>
                  <a:pt x="490030" y="229429"/>
                </a:lnTo>
                <a:lnTo>
                  <a:pt x="519106" y="229429"/>
                </a:lnTo>
                <a:lnTo>
                  <a:pt x="519106" y="246423"/>
                </a:lnTo>
                <a:lnTo>
                  <a:pt x="490030" y="246423"/>
                </a:lnTo>
                <a:lnTo>
                  <a:pt x="490030" y="276872"/>
                </a:lnTo>
                <a:lnTo>
                  <a:pt x="470883" y="276872"/>
                </a:lnTo>
                <a:lnTo>
                  <a:pt x="470883" y="198980"/>
                </a:lnTo>
                <a:close/>
                <a:moveTo>
                  <a:pt x="536126" y="198980"/>
                </a:moveTo>
                <a:lnTo>
                  <a:pt x="589313" y="198980"/>
                </a:lnTo>
                <a:lnTo>
                  <a:pt x="589313" y="215974"/>
                </a:lnTo>
                <a:lnTo>
                  <a:pt x="555273" y="215974"/>
                </a:lnTo>
                <a:lnTo>
                  <a:pt x="555273" y="229429"/>
                </a:lnTo>
                <a:lnTo>
                  <a:pt x="584349" y="229429"/>
                </a:lnTo>
                <a:lnTo>
                  <a:pt x="584349" y="246423"/>
                </a:lnTo>
                <a:lnTo>
                  <a:pt x="555273" y="246423"/>
                </a:lnTo>
                <a:lnTo>
                  <a:pt x="555273" y="276872"/>
                </a:lnTo>
                <a:lnTo>
                  <a:pt x="536126" y="276872"/>
                </a:lnTo>
                <a:lnTo>
                  <a:pt x="536126" y="198980"/>
                </a:lnTo>
                <a:close/>
                <a:moveTo>
                  <a:pt x="171617" y="181277"/>
                </a:moveTo>
                <a:lnTo>
                  <a:pt x="191473" y="181277"/>
                </a:lnTo>
                <a:lnTo>
                  <a:pt x="191473" y="240758"/>
                </a:lnTo>
                <a:lnTo>
                  <a:pt x="171617" y="240758"/>
                </a:lnTo>
                <a:lnTo>
                  <a:pt x="171617" y="276164"/>
                </a:lnTo>
                <a:lnTo>
                  <a:pt x="112047" y="276164"/>
                </a:lnTo>
                <a:lnTo>
                  <a:pt x="112047" y="240758"/>
                </a:lnTo>
                <a:lnTo>
                  <a:pt x="0" y="240758"/>
                </a:lnTo>
                <a:lnTo>
                  <a:pt x="0" y="181277"/>
                </a:lnTo>
                <a:lnTo>
                  <a:pt x="90063" y="5665"/>
                </a:lnTo>
                <a:lnTo>
                  <a:pt x="158852" y="5665"/>
                </a:lnTo>
                <a:lnTo>
                  <a:pt x="68789" y="181277"/>
                </a:lnTo>
                <a:lnTo>
                  <a:pt x="112757" y="181277"/>
                </a:lnTo>
                <a:lnTo>
                  <a:pt x="112757" y="145871"/>
                </a:lnTo>
                <a:lnTo>
                  <a:pt x="172326" y="145871"/>
                </a:lnTo>
                <a:lnTo>
                  <a:pt x="172326" y="181277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4" name="Freeform 13">
            <a:extLst>
              <a:ext uri="{FF2B5EF4-FFF2-40B4-BE49-F238E27FC236}">
                <a16:creationId xmlns:a16="http://schemas.microsoft.com/office/drawing/2014/main" id="{54DE5343-88E8-2FD7-DD8B-9B85A6E77B30}"/>
              </a:ext>
            </a:extLst>
          </p:cNvPr>
          <p:cNvSpPr/>
          <p:nvPr/>
        </p:nvSpPr>
        <p:spPr>
          <a:xfrm>
            <a:off x="839693" y="2376570"/>
            <a:ext cx="1486167" cy="712233"/>
          </a:xfrm>
          <a:custGeom>
            <a:avLst/>
            <a:gdLst>
              <a:gd name="connsiteX0" fmla="*/ 284374 w 583639"/>
              <a:gd name="connsiteY0" fmla="*/ 3541 h 279704"/>
              <a:gd name="connsiteX1" fmla="*/ 197147 w 583639"/>
              <a:gd name="connsiteY1" fmla="*/ 87806 h 279704"/>
              <a:gd name="connsiteX2" fmla="*/ 197147 w 583639"/>
              <a:gd name="connsiteY2" fmla="*/ 194023 h 279704"/>
              <a:gd name="connsiteX3" fmla="*/ 284374 w 583639"/>
              <a:gd name="connsiteY3" fmla="*/ 278289 h 279704"/>
              <a:gd name="connsiteX4" fmla="*/ 371600 w 583639"/>
              <a:gd name="connsiteY4" fmla="*/ 194023 h 279704"/>
              <a:gd name="connsiteX5" fmla="*/ 371600 w 583639"/>
              <a:gd name="connsiteY5" fmla="*/ 87806 h 279704"/>
              <a:gd name="connsiteX6" fmla="*/ 284374 w 583639"/>
              <a:gd name="connsiteY6" fmla="*/ 3541 h 279704"/>
              <a:gd name="connsiteX7" fmla="*/ 309194 w 583639"/>
              <a:gd name="connsiteY7" fmla="*/ 194731 h 279704"/>
              <a:gd name="connsiteX8" fmla="*/ 284374 w 583639"/>
              <a:gd name="connsiteY8" fmla="*/ 222348 h 279704"/>
              <a:gd name="connsiteX9" fmla="*/ 259553 w 583639"/>
              <a:gd name="connsiteY9" fmla="*/ 194731 h 279704"/>
              <a:gd name="connsiteX10" fmla="*/ 259553 w 583639"/>
              <a:gd name="connsiteY10" fmla="*/ 87806 h 279704"/>
              <a:gd name="connsiteX11" fmla="*/ 284374 w 583639"/>
              <a:gd name="connsiteY11" fmla="*/ 59482 h 279704"/>
              <a:gd name="connsiteX12" fmla="*/ 309194 w 583639"/>
              <a:gd name="connsiteY12" fmla="*/ 87806 h 279704"/>
              <a:gd name="connsiteX13" fmla="*/ 309194 w 583639"/>
              <a:gd name="connsiteY13" fmla="*/ 194731 h 279704"/>
              <a:gd name="connsiteX14" fmla="*/ 429042 w 583639"/>
              <a:gd name="connsiteY14" fmla="*/ 93471 h 279704"/>
              <a:gd name="connsiteX15" fmla="*/ 466628 w 583639"/>
              <a:gd name="connsiteY15" fmla="*/ 58774 h 279704"/>
              <a:gd name="connsiteX16" fmla="*/ 466628 w 583639"/>
              <a:gd name="connsiteY16" fmla="*/ 34698 h 279704"/>
              <a:gd name="connsiteX17" fmla="*/ 429042 w 583639"/>
              <a:gd name="connsiteY17" fmla="*/ 0 h 279704"/>
              <a:gd name="connsiteX18" fmla="*/ 391457 w 583639"/>
              <a:gd name="connsiteY18" fmla="*/ 34698 h 279704"/>
              <a:gd name="connsiteX19" fmla="*/ 391457 w 583639"/>
              <a:gd name="connsiteY19" fmla="*/ 58774 h 279704"/>
              <a:gd name="connsiteX20" fmla="*/ 429042 w 583639"/>
              <a:gd name="connsiteY20" fmla="*/ 93471 h 279704"/>
              <a:gd name="connsiteX21" fmla="*/ 420533 w 583639"/>
              <a:gd name="connsiteY21" fmla="*/ 36114 h 279704"/>
              <a:gd name="connsiteX22" fmla="*/ 429042 w 583639"/>
              <a:gd name="connsiteY22" fmla="*/ 26200 h 279704"/>
              <a:gd name="connsiteX23" fmla="*/ 437552 w 583639"/>
              <a:gd name="connsiteY23" fmla="*/ 36114 h 279704"/>
              <a:gd name="connsiteX24" fmla="*/ 437552 w 583639"/>
              <a:gd name="connsiteY24" fmla="*/ 58065 h 279704"/>
              <a:gd name="connsiteX25" fmla="*/ 429042 w 583639"/>
              <a:gd name="connsiteY25" fmla="*/ 67979 h 279704"/>
              <a:gd name="connsiteX26" fmla="*/ 420533 w 583639"/>
              <a:gd name="connsiteY26" fmla="*/ 58065 h 279704"/>
              <a:gd name="connsiteX27" fmla="*/ 420533 w 583639"/>
              <a:gd name="connsiteY27" fmla="*/ 36114 h 279704"/>
              <a:gd name="connsiteX28" fmla="*/ 545345 w 583639"/>
              <a:gd name="connsiteY28" fmla="*/ 87806 h 279704"/>
              <a:gd name="connsiteX29" fmla="*/ 507759 w 583639"/>
              <a:gd name="connsiteY29" fmla="*/ 122504 h 279704"/>
              <a:gd name="connsiteX30" fmla="*/ 507759 w 583639"/>
              <a:gd name="connsiteY30" fmla="*/ 146579 h 279704"/>
              <a:gd name="connsiteX31" fmla="*/ 545345 w 583639"/>
              <a:gd name="connsiteY31" fmla="*/ 181277 h 279704"/>
              <a:gd name="connsiteX32" fmla="*/ 582930 w 583639"/>
              <a:gd name="connsiteY32" fmla="*/ 146579 h 279704"/>
              <a:gd name="connsiteX33" fmla="*/ 582930 w 583639"/>
              <a:gd name="connsiteY33" fmla="*/ 122504 h 279704"/>
              <a:gd name="connsiteX34" fmla="*/ 545345 w 583639"/>
              <a:gd name="connsiteY34" fmla="*/ 87806 h 279704"/>
              <a:gd name="connsiteX35" fmla="*/ 554564 w 583639"/>
              <a:gd name="connsiteY35" fmla="*/ 145871 h 279704"/>
              <a:gd name="connsiteX36" fmla="*/ 546054 w 583639"/>
              <a:gd name="connsiteY36" fmla="*/ 155785 h 279704"/>
              <a:gd name="connsiteX37" fmla="*/ 537544 w 583639"/>
              <a:gd name="connsiteY37" fmla="*/ 145871 h 279704"/>
              <a:gd name="connsiteX38" fmla="*/ 537544 w 583639"/>
              <a:gd name="connsiteY38" fmla="*/ 123920 h 279704"/>
              <a:gd name="connsiteX39" fmla="*/ 546054 w 583639"/>
              <a:gd name="connsiteY39" fmla="*/ 114006 h 279704"/>
              <a:gd name="connsiteX40" fmla="*/ 554564 w 583639"/>
              <a:gd name="connsiteY40" fmla="*/ 123920 h 279704"/>
              <a:gd name="connsiteX41" fmla="*/ 554564 w 583639"/>
              <a:gd name="connsiteY41" fmla="*/ 145871 h 279704"/>
              <a:gd name="connsiteX42" fmla="*/ 545345 w 583639"/>
              <a:gd name="connsiteY42" fmla="*/ 1416 h 279704"/>
              <a:gd name="connsiteX43" fmla="*/ 460245 w 583639"/>
              <a:gd name="connsiteY43" fmla="*/ 179153 h 279704"/>
              <a:gd name="connsiteX44" fmla="*/ 429042 w 583639"/>
              <a:gd name="connsiteY44" fmla="*/ 179153 h 279704"/>
              <a:gd name="connsiteX45" fmla="*/ 514141 w 583639"/>
              <a:gd name="connsiteY45" fmla="*/ 1416 h 279704"/>
              <a:gd name="connsiteX46" fmla="*/ 545345 w 583639"/>
              <a:gd name="connsiteY46" fmla="*/ 1416 h 279704"/>
              <a:gd name="connsiteX47" fmla="*/ 421951 w 583639"/>
              <a:gd name="connsiteY47" fmla="*/ 198980 h 279704"/>
              <a:gd name="connsiteX48" fmla="*/ 399967 w 583639"/>
              <a:gd name="connsiteY48" fmla="*/ 207477 h 279704"/>
              <a:gd name="connsiteX49" fmla="*/ 392166 w 583639"/>
              <a:gd name="connsiteY49" fmla="*/ 238634 h 279704"/>
              <a:gd name="connsiteX50" fmla="*/ 399967 w 583639"/>
              <a:gd name="connsiteY50" fmla="*/ 269791 h 279704"/>
              <a:gd name="connsiteX51" fmla="*/ 421951 w 583639"/>
              <a:gd name="connsiteY51" fmla="*/ 278289 h 279704"/>
              <a:gd name="connsiteX52" fmla="*/ 443935 w 583639"/>
              <a:gd name="connsiteY52" fmla="*/ 269791 h 279704"/>
              <a:gd name="connsiteX53" fmla="*/ 451735 w 583639"/>
              <a:gd name="connsiteY53" fmla="*/ 238634 h 279704"/>
              <a:gd name="connsiteX54" fmla="*/ 443935 w 583639"/>
              <a:gd name="connsiteY54" fmla="*/ 207477 h 279704"/>
              <a:gd name="connsiteX55" fmla="*/ 421951 w 583639"/>
              <a:gd name="connsiteY55" fmla="*/ 198980 h 279704"/>
              <a:gd name="connsiteX56" fmla="*/ 429752 w 583639"/>
              <a:gd name="connsiteY56" fmla="*/ 257753 h 279704"/>
              <a:gd name="connsiteX57" fmla="*/ 421951 w 583639"/>
              <a:gd name="connsiteY57" fmla="*/ 261294 h 279704"/>
              <a:gd name="connsiteX58" fmla="*/ 414150 w 583639"/>
              <a:gd name="connsiteY58" fmla="*/ 257753 h 279704"/>
              <a:gd name="connsiteX59" fmla="*/ 411313 w 583639"/>
              <a:gd name="connsiteY59" fmla="*/ 238634 h 279704"/>
              <a:gd name="connsiteX60" fmla="*/ 414150 w 583639"/>
              <a:gd name="connsiteY60" fmla="*/ 219515 h 279704"/>
              <a:gd name="connsiteX61" fmla="*/ 421951 w 583639"/>
              <a:gd name="connsiteY61" fmla="*/ 215974 h 279704"/>
              <a:gd name="connsiteX62" fmla="*/ 429752 w 583639"/>
              <a:gd name="connsiteY62" fmla="*/ 219515 h 279704"/>
              <a:gd name="connsiteX63" fmla="*/ 432588 w 583639"/>
              <a:gd name="connsiteY63" fmla="*/ 238634 h 279704"/>
              <a:gd name="connsiteX64" fmla="*/ 429752 w 583639"/>
              <a:gd name="connsiteY64" fmla="*/ 257753 h 279704"/>
              <a:gd name="connsiteX65" fmla="*/ 465210 w 583639"/>
              <a:gd name="connsiteY65" fmla="*/ 199688 h 279704"/>
              <a:gd name="connsiteX66" fmla="*/ 518397 w 583639"/>
              <a:gd name="connsiteY66" fmla="*/ 199688 h 279704"/>
              <a:gd name="connsiteX67" fmla="*/ 518397 w 583639"/>
              <a:gd name="connsiteY67" fmla="*/ 216683 h 279704"/>
              <a:gd name="connsiteX68" fmla="*/ 484357 w 583639"/>
              <a:gd name="connsiteY68" fmla="*/ 216683 h 279704"/>
              <a:gd name="connsiteX69" fmla="*/ 484357 w 583639"/>
              <a:gd name="connsiteY69" fmla="*/ 230137 h 279704"/>
              <a:gd name="connsiteX70" fmla="*/ 513432 w 583639"/>
              <a:gd name="connsiteY70" fmla="*/ 230137 h 279704"/>
              <a:gd name="connsiteX71" fmla="*/ 513432 w 583639"/>
              <a:gd name="connsiteY71" fmla="*/ 247132 h 279704"/>
              <a:gd name="connsiteX72" fmla="*/ 484357 w 583639"/>
              <a:gd name="connsiteY72" fmla="*/ 247132 h 279704"/>
              <a:gd name="connsiteX73" fmla="*/ 484357 w 583639"/>
              <a:gd name="connsiteY73" fmla="*/ 277580 h 279704"/>
              <a:gd name="connsiteX74" fmla="*/ 465210 w 583639"/>
              <a:gd name="connsiteY74" fmla="*/ 277580 h 279704"/>
              <a:gd name="connsiteX75" fmla="*/ 465210 w 583639"/>
              <a:gd name="connsiteY75" fmla="*/ 199688 h 279704"/>
              <a:gd name="connsiteX76" fmla="*/ 530452 w 583639"/>
              <a:gd name="connsiteY76" fmla="*/ 199688 h 279704"/>
              <a:gd name="connsiteX77" fmla="*/ 583640 w 583639"/>
              <a:gd name="connsiteY77" fmla="*/ 199688 h 279704"/>
              <a:gd name="connsiteX78" fmla="*/ 583640 w 583639"/>
              <a:gd name="connsiteY78" fmla="*/ 216683 h 279704"/>
              <a:gd name="connsiteX79" fmla="*/ 549599 w 583639"/>
              <a:gd name="connsiteY79" fmla="*/ 216683 h 279704"/>
              <a:gd name="connsiteX80" fmla="*/ 549599 w 583639"/>
              <a:gd name="connsiteY80" fmla="*/ 230137 h 279704"/>
              <a:gd name="connsiteX81" fmla="*/ 578675 w 583639"/>
              <a:gd name="connsiteY81" fmla="*/ 230137 h 279704"/>
              <a:gd name="connsiteX82" fmla="*/ 578675 w 583639"/>
              <a:gd name="connsiteY82" fmla="*/ 247132 h 279704"/>
              <a:gd name="connsiteX83" fmla="*/ 549599 w 583639"/>
              <a:gd name="connsiteY83" fmla="*/ 247132 h 279704"/>
              <a:gd name="connsiteX84" fmla="*/ 549599 w 583639"/>
              <a:gd name="connsiteY84" fmla="*/ 277580 h 279704"/>
              <a:gd name="connsiteX85" fmla="*/ 530452 w 583639"/>
              <a:gd name="connsiteY85" fmla="*/ 277580 h 279704"/>
              <a:gd name="connsiteX86" fmla="*/ 530452 w 583639"/>
              <a:gd name="connsiteY86" fmla="*/ 199688 h 279704"/>
              <a:gd name="connsiteX87" fmla="*/ 180127 w 583639"/>
              <a:gd name="connsiteY87" fmla="*/ 196147 h 279704"/>
              <a:gd name="connsiteX88" fmla="*/ 90063 w 583639"/>
              <a:gd name="connsiteY88" fmla="*/ 279705 h 279704"/>
              <a:gd name="connsiteX89" fmla="*/ 0 w 583639"/>
              <a:gd name="connsiteY89" fmla="*/ 194731 h 279704"/>
              <a:gd name="connsiteX90" fmla="*/ 62406 w 583639"/>
              <a:gd name="connsiteY90" fmla="*/ 194731 h 279704"/>
              <a:gd name="connsiteX91" fmla="*/ 90063 w 583639"/>
              <a:gd name="connsiteY91" fmla="*/ 223056 h 279704"/>
              <a:gd name="connsiteX92" fmla="*/ 117721 w 583639"/>
              <a:gd name="connsiteY92" fmla="*/ 194023 h 279704"/>
              <a:gd name="connsiteX93" fmla="*/ 88645 w 583639"/>
              <a:gd name="connsiteY93" fmla="*/ 165699 h 279704"/>
              <a:gd name="connsiteX94" fmla="*/ 80135 w 583639"/>
              <a:gd name="connsiteY94" fmla="*/ 165699 h 279704"/>
              <a:gd name="connsiteX95" fmla="*/ 80135 w 583639"/>
              <a:gd name="connsiteY95" fmla="*/ 111882 h 279704"/>
              <a:gd name="connsiteX96" fmla="*/ 88645 w 583639"/>
              <a:gd name="connsiteY96" fmla="*/ 111882 h 279704"/>
              <a:gd name="connsiteX97" fmla="*/ 114884 w 583639"/>
              <a:gd name="connsiteY97" fmla="*/ 86390 h 279704"/>
              <a:gd name="connsiteX98" fmla="*/ 90063 w 583639"/>
              <a:gd name="connsiteY98" fmla="*/ 60190 h 279704"/>
              <a:gd name="connsiteX99" fmla="*/ 65243 w 583639"/>
              <a:gd name="connsiteY99" fmla="*/ 85682 h 279704"/>
              <a:gd name="connsiteX100" fmla="*/ 2837 w 583639"/>
              <a:gd name="connsiteY100" fmla="*/ 85682 h 279704"/>
              <a:gd name="connsiteX101" fmla="*/ 90063 w 583639"/>
              <a:gd name="connsiteY101" fmla="*/ 4249 h 279704"/>
              <a:gd name="connsiteX102" fmla="*/ 177290 w 583639"/>
              <a:gd name="connsiteY102" fmla="*/ 84266 h 279704"/>
              <a:gd name="connsiteX103" fmla="*/ 148924 w 583639"/>
              <a:gd name="connsiteY103" fmla="*/ 137374 h 279704"/>
              <a:gd name="connsiteX104" fmla="*/ 180127 w 583639"/>
              <a:gd name="connsiteY104" fmla="*/ 19614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</a:cxnLst>
            <a:rect l="l" t="t" r="r" b="b"/>
            <a:pathLst>
              <a:path w="583639" h="279704">
                <a:moveTo>
                  <a:pt x="284374" y="3541"/>
                </a:moveTo>
                <a:cubicBezTo>
                  <a:pt x="239697" y="3541"/>
                  <a:pt x="197147" y="31865"/>
                  <a:pt x="197147" y="87806"/>
                </a:cubicBezTo>
                <a:lnTo>
                  <a:pt x="197147" y="194023"/>
                </a:lnTo>
                <a:cubicBezTo>
                  <a:pt x="197147" y="249964"/>
                  <a:pt x="239697" y="278289"/>
                  <a:pt x="284374" y="278289"/>
                </a:cubicBezTo>
                <a:cubicBezTo>
                  <a:pt x="329051" y="278289"/>
                  <a:pt x="371600" y="249964"/>
                  <a:pt x="371600" y="194023"/>
                </a:cubicBezTo>
                <a:lnTo>
                  <a:pt x="371600" y="87806"/>
                </a:lnTo>
                <a:cubicBezTo>
                  <a:pt x="371600" y="31865"/>
                  <a:pt x="329051" y="3541"/>
                  <a:pt x="284374" y="3541"/>
                </a:cubicBezTo>
                <a:close/>
                <a:moveTo>
                  <a:pt x="309194" y="194731"/>
                </a:moveTo>
                <a:cubicBezTo>
                  <a:pt x="309194" y="213850"/>
                  <a:pt x="297847" y="222348"/>
                  <a:pt x="284374" y="222348"/>
                </a:cubicBezTo>
                <a:cubicBezTo>
                  <a:pt x="270899" y="222348"/>
                  <a:pt x="259553" y="213850"/>
                  <a:pt x="259553" y="194731"/>
                </a:cubicBezTo>
                <a:lnTo>
                  <a:pt x="259553" y="87806"/>
                </a:lnTo>
                <a:cubicBezTo>
                  <a:pt x="259553" y="68687"/>
                  <a:pt x="270899" y="59482"/>
                  <a:pt x="284374" y="59482"/>
                </a:cubicBezTo>
                <a:cubicBezTo>
                  <a:pt x="297847" y="59482"/>
                  <a:pt x="309194" y="68687"/>
                  <a:pt x="309194" y="87806"/>
                </a:cubicBezTo>
                <a:lnTo>
                  <a:pt x="309194" y="194731"/>
                </a:lnTo>
                <a:close/>
                <a:moveTo>
                  <a:pt x="429042" y="93471"/>
                </a:moveTo>
                <a:cubicBezTo>
                  <a:pt x="448899" y="93471"/>
                  <a:pt x="466628" y="82141"/>
                  <a:pt x="466628" y="58774"/>
                </a:cubicBezTo>
                <a:lnTo>
                  <a:pt x="466628" y="34698"/>
                </a:lnTo>
                <a:cubicBezTo>
                  <a:pt x="466628" y="10622"/>
                  <a:pt x="448899" y="0"/>
                  <a:pt x="429042" y="0"/>
                </a:cubicBezTo>
                <a:cubicBezTo>
                  <a:pt x="409186" y="0"/>
                  <a:pt x="391457" y="11330"/>
                  <a:pt x="391457" y="34698"/>
                </a:cubicBezTo>
                <a:lnTo>
                  <a:pt x="391457" y="58774"/>
                </a:lnTo>
                <a:cubicBezTo>
                  <a:pt x="391457" y="82849"/>
                  <a:pt x="409186" y="93471"/>
                  <a:pt x="429042" y="93471"/>
                </a:cubicBezTo>
                <a:close/>
                <a:moveTo>
                  <a:pt x="420533" y="36114"/>
                </a:moveTo>
                <a:cubicBezTo>
                  <a:pt x="420533" y="29033"/>
                  <a:pt x="424078" y="26200"/>
                  <a:pt x="429042" y="26200"/>
                </a:cubicBezTo>
                <a:cubicBezTo>
                  <a:pt x="434006" y="26200"/>
                  <a:pt x="437552" y="29033"/>
                  <a:pt x="437552" y="36114"/>
                </a:cubicBezTo>
                <a:lnTo>
                  <a:pt x="437552" y="58065"/>
                </a:lnTo>
                <a:cubicBezTo>
                  <a:pt x="437552" y="65146"/>
                  <a:pt x="434006" y="67979"/>
                  <a:pt x="429042" y="67979"/>
                </a:cubicBezTo>
                <a:cubicBezTo>
                  <a:pt x="424078" y="67979"/>
                  <a:pt x="420533" y="65146"/>
                  <a:pt x="420533" y="58065"/>
                </a:cubicBezTo>
                <a:lnTo>
                  <a:pt x="420533" y="36114"/>
                </a:lnTo>
                <a:close/>
                <a:moveTo>
                  <a:pt x="545345" y="87806"/>
                </a:moveTo>
                <a:cubicBezTo>
                  <a:pt x="525488" y="87806"/>
                  <a:pt x="507759" y="99136"/>
                  <a:pt x="507759" y="122504"/>
                </a:cubicBezTo>
                <a:lnTo>
                  <a:pt x="507759" y="146579"/>
                </a:lnTo>
                <a:cubicBezTo>
                  <a:pt x="507759" y="170655"/>
                  <a:pt x="525488" y="181277"/>
                  <a:pt x="545345" y="181277"/>
                </a:cubicBezTo>
                <a:cubicBezTo>
                  <a:pt x="565201" y="181277"/>
                  <a:pt x="582930" y="169947"/>
                  <a:pt x="582930" y="146579"/>
                </a:cubicBezTo>
                <a:lnTo>
                  <a:pt x="582930" y="122504"/>
                </a:lnTo>
                <a:cubicBezTo>
                  <a:pt x="582930" y="98428"/>
                  <a:pt x="565201" y="87806"/>
                  <a:pt x="545345" y="87806"/>
                </a:cubicBezTo>
                <a:close/>
                <a:moveTo>
                  <a:pt x="554564" y="145871"/>
                </a:moveTo>
                <a:cubicBezTo>
                  <a:pt x="554564" y="152952"/>
                  <a:pt x="551018" y="155785"/>
                  <a:pt x="546054" y="155785"/>
                </a:cubicBezTo>
                <a:cubicBezTo>
                  <a:pt x="541090" y="155785"/>
                  <a:pt x="537544" y="152952"/>
                  <a:pt x="537544" y="145871"/>
                </a:cubicBezTo>
                <a:lnTo>
                  <a:pt x="537544" y="123920"/>
                </a:lnTo>
                <a:cubicBezTo>
                  <a:pt x="537544" y="116839"/>
                  <a:pt x="541090" y="114006"/>
                  <a:pt x="546054" y="114006"/>
                </a:cubicBezTo>
                <a:cubicBezTo>
                  <a:pt x="551018" y="114006"/>
                  <a:pt x="554564" y="116839"/>
                  <a:pt x="554564" y="123920"/>
                </a:cubicBezTo>
                <a:lnTo>
                  <a:pt x="554564" y="145871"/>
                </a:lnTo>
                <a:close/>
                <a:moveTo>
                  <a:pt x="545345" y="1416"/>
                </a:moveTo>
                <a:lnTo>
                  <a:pt x="460245" y="179153"/>
                </a:lnTo>
                <a:lnTo>
                  <a:pt x="429042" y="179153"/>
                </a:lnTo>
                <a:lnTo>
                  <a:pt x="514141" y="1416"/>
                </a:lnTo>
                <a:lnTo>
                  <a:pt x="545345" y="1416"/>
                </a:lnTo>
                <a:close/>
                <a:moveTo>
                  <a:pt x="421951" y="198980"/>
                </a:moveTo>
                <a:cubicBezTo>
                  <a:pt x="412732" y="198980"/>
                  <a:pt x="405640" y="201812"/>
                  <a:pt x="399967" y="207477"/>
                </a:cubicBezTo>
                <a:cubicBezTo>
                  <a:pt x="391457" y="215974"/>
                  <a:pt x="392166" y="226596"/>
                  <a:pt x="392166" y="238634"/>
                </a:cubicBezTo>
                <a:cubicBezTo>
                  <a:pt x="392166" y="250672"/>
                  <a:pt x="392166" y="261294"/>
                  <a:pt x="399967" y="269791"/>
                </a:cubicBezTo>
                <a:cubicBezTo>
                  <a:pt x="405640" y="275456"/>
                  <a:pt x="412023" y="278289"/>
                  <a:pt x="421951" y="278289"/>
                </a:cubicBezTo>
                <a:cubicBezTo>
                  <a:pt x="431879" y="278289"/>
                  <a:pt x="438262" y="275456"/>
                  <a:pt x="443935" y="269791"/>
                </a:cubicBezTo>
                <a:cubicBezTo>
                  <a:pt x="452445" y="261294"/>
                  <a:pt x="451735" y="250672"/>
                  <a:pt x="451735" y="238634"/>
                </a:cubicBezTo>
                <a:cubicBezTo>
                  <a:pt x="451735" y="226596"/>
                  <a:pt x="451735" y="215974"/>
                  <a:pt x="443935" y="207477"/>
                </a:cubicBezTo>
                <a:cubicBezTo>
                  <a:pt x="438262" y="201812"/>
                  <a:pt x="431879" y="198980"/>
                  <a:pt x="421951" y="198980"/>
                </a:cubicBezTo>
                <a:close/>
                <a:moveTo>
                  <a:pt x="429752" y="257753"/>
                </a:moveTo>
                <a:cubicBezTo>
                  <a:pt x="428333" y="259878"/>
                  <a:pt x="425496" y="261294"/>
                  <a:pt x="421951" y="261294"/>
                </a:cubicBezTo>
                <a:cubicBezTo>
                  <a:pt x="418405" y="261294"/>
                  <a:pt x="415568" y="259878"/>
                  <a:pt x="414150" y="257753"/>
                </a:cubicBezTo>
                <a:cubicBezTo>
                  <a:pt x="412732" y="255629"/>
                  <a:pt x="411313" y="252796"/>
                  <a:pt x="411313" y="238634"/>
                </a:cubicBezTo>
                <a:cubicBezTo>
                  <a:pt x="411313" y="224472"/>
                  <a:pt x="412732" y="221640"/>
                  <a:pt x="414150" y="219515"/>
                </a:cubicBezTo>
                <a:cubicBezTo>
                  <a:pt x="415568" y="217391"/>
                  <a:pt x="418405" y="215974"/>
                  <a:pt x="421951" y="215974"/>
                </a:cubicBezTo>
                <a:cubicBezTo>
                  <a:pt x="425496" y="215974"/>
                  <a:pt x="428333" y="217391"/>
                  <a:pt x="429752" y="219515"/>
                </a:cubicBezTo>
                <a:cubicBezTo>
                  <a:pt x="431170" y="221640"/>
                  <a:pt x="432588" y="224472"/>
                  <a:pt x="432588" y="238634"/>
                </a:cubicBezTo>
                <a:cubicBezTo>
                  <a:pt x="432588" y="252796"/>
                  <a:pt x="431170" y="255629"/>
                  <a:pt x="429752" y="257753"/>
                </a:cubicBezTo>
                <a:close/>
                <a:moveTo>
                  <a:pt x="465210" y="199688"/>
                </a:moveTo>
                <a:lnTo>
                  <a:pt x="518397" y="199688"/>
                </a:lnTo>
                <a:lnTo>
                  <a:pt x="518397" y="216683"/>
                </a:lnTo>
                <a:lnTo>
                  <a:pt x="484357" y="216683"/>
                </a:lnTo>
                <a:lnTo>
                  <a:pt x="484357" y="230137"/>
                </a:lnTo>
                <a:lnTo>
                  <a:pt x="513432" y="230137"/>
                </a:lnTo>
                <a:lnTo>
                  <a:pt x="513432" y="247132"/>
                </a:lnTo>
                <a:lnTo>
                  <a:pt x="484357" y="247132"/>
                </a:lnTo>
                <a:lnTo>
                  <a:pt x="484357" y="277580"/>
                </a:lnTo>
                <a:lnTo>
                  <a:pt x="465210" y="277580"/>
                </a:lnTo>
                <a:lnTo>
                  <a:pt x="465210" y="199688"/>
                </a:lnTo>
                <a:close/>
                <a:moveTo>
                  <a:pt x="530452" y="199688"/>
                </a:moveTo>
                <a:lnTo>
                  <a:pt x="583640" y="199688"/>
                </a:lnTo>
                <a:lnTo>
                  <a:pt x="583640" y="216683"/>
                </a:lnTo>
                <a:lnTo>
                  <a:pt x="549599" y="216683"/>
                </a:lnTo>
                <a:lnTo>
                  <a:pt x="549599" y="230137"/>
                </a:lnTo>
                <a:lnTo>
                  <a:pt x="578675" y="230137"/>
                </a:lnTo>
                <a:lnTo>
                  <a:pt x="578675" y="247132"/>
                </a:lnTo>
                <a:lnTo>
                  <a:pt x="549599" y="247132"/>
                </a:lnTo>
                <a:lnTo>
                  <a:pt x="549599" y="277580"/>
                </a:lnTo>
                <a:lnTo>
                  <a:pt x="530452" y="277580"/>
                </a:lnTo>
                <a:lnTo>
                  <a:pt x="530452" y="199688"/>
                </a:lnTo>
                <a:close/>
                <a:moveTo>
                  <a:pt x="180127" y="196147"/>
                </a:moveTo>
                <a:cubicBezTo>
                  <a:pt x="180127" y="252796"/>
                  <a:pt x="137577" y="279705"/>
                  <a:pt x="90063" y="279705"/>
                </a:cubicBezTo>
                <a:cubicBezTo>
                  <a:pt x="42550" y="279705"/>
                  <a:pt x="0" y="255629"/>
                  <a:pt x="0" y="194731"/>
                </a:cubicBezTo>
                <a:lnTo>
                  <a:pt x="62406" y="194731"/>
                </a:lnTo>
                <a:cubicBezTo>
                  <a:pt x="62406" y="213850"/>
                  <a:pt x="74462" y="223056"/>
                  <a:pt x="90063" y="223056"/>
                </a:cubicBezTo>
                <a:cubicBezTo>
                  <a:pt x="105665" y="223056"/>
                  <a:pt x="117721" y="213850"/>
                  <a:pt x="117721" y="194023"/>
                </a:cubicBezTo>
                <a:cubicBezTo>
                  <a:pt x="117721" y="174196"/>
                  <a:pt x="105665" y="165699"/>
                  <a:pt x="88645" y="165699"/>
                </a:cubicBezTo>
                <a:lnTo>
                  <a:pt x="80135" y="165699"/>
                </a:lnTo>
                <a:lnTo>
                  <a:pt x="80135" y="111882"/>
                </a:lnTo>
                <a:lnTo>
                  <a:pt x="88645" y="111882"/>
                </a:lnTo>
                <a:cubicBezTo>
                  <a:pt x="107084" y="111882"/>
                  <a:pt x="114884" y="98428"/>
                  <a:pt x="114884" y="86390"/>
                </a:cubicBezTo>
                <a:cubicBezTo>
                  <a:pt x="114884" y="74352"/>
                  <a:pt x="102828" y="60190"/>
                  <a:pt x="90063" y="60190"/>
                </a:cubicBezTo>
                <a:cubicBezTo>
                  <a:pt x="77299" y="60190"/>
                  <a:pt x="65243" y="69395"/>
                  <a:pt x="65243" y="85682"/>
                </a:cubicBezTo>
                <a:lnTo>
                  <a:pt x="2837" y="85682"/>
                </a:lnTo>
                <a:cubicBezTo>
                  <a:pt x="2837" y="34698"/>
                  <a:pt x="41841" y="4249"/>
                  <a:pt x="90063" y="4249"/>
                </a:cubicBezTo>
                <a:cubicBezTo>
                  <a:pt x="138286" y="4249"/>
                  <a:pt x="177290" y="37530"/>
                  <a:pt x="177290" y="84266"/>
                </a:cubicBezTo>
                <a:cubicBezTo>
                  <a:pt x="177290" y="131001"/>
                  <a:pt x="163107" y="128168"/>
                  <a:pt x="148924" y="137374"/>
                </a:cubicBezTo>
                <a:cubicBezTo>
                  <a:pt x="163816" y="147996"/>
                  <a:pt x="180127" y="164282"/>
                  <a:pt x="180127" y="196147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5" name="Freeform 14">
            <a:extLst>
              <a:ext uri="{FF2B5EF4-FFF2-40B4-BE49-F238E27FC236}">
                <a16:creationId xmlns:a16="http://schemas.microsoft.com/office/drawing/2014/main" id="{2B8E831A-E898-56F1-0668-122B5D07A6E6}"/>
              </a:ext>
            </a:extLst>
          </p:cNvPr>
          <p:cNvSpPr/>
          <p:nvPr/>
        </p:nvSpPr>
        <p:spPr>
          <a:xfrm>
            <a:off x="7425747" y="1004478"/>
            <a:ext cx="1475332" cy="708627"/>
          </a:xfrm>
          <a:custGeom>
            <a:avLst/>
            <a:gdLst>
              <a:gd name="connsiteX0" fmla="*/ 280118 w 579384"/>
              <a:gd name="connsiteY0" fmla="*/ 3541 h 278288"/>
              <a:gd name="connsiteX1" fmla="*/ 192892 w 579384"/>
              <a:gd name="connsiteY1" fmla="*/ 87806 h 278288"/>
              <a:gd name="connsiteX2" fmla="*/ 192892 w 579384"/>
              <a:gd name="connsiteY2" fmla="*/ 194023 h 278288"/>
              <a:gd name="connsiteX3" fmla="*/ 280118 w 579384"/>
              <a:gd name="connsiteY3" fmla="*/ 278288 h 278288"/>
              <a:gd name="connsiteX4" fmla="*/ 367345 w 579384"/>
              <a:gd name="connsiteY4" fmla="*/ 194023 h 278288"/>
              <a:gd name="connsiteX5" fmla="*/ 367345 w 579384"/>
              <a:gd name="connsiteY5" fmla="*/ 87806 h 278288"/>
              <a:gd name="connsiteX6" fmla="*/ 280118 w 579384"/>
              <a:gd name="connsiteY6" fmla="*/ 3541 h 278288"/>
              <a:gd name="connsiteX7" fmla="*/ 304939 w 579384"/>
              <a:gd name="connsiteY7" fmla="*/ 194731 h 278288"/>
              <a:gd name="connsiteX8" fmla="*/ 280118 w 579384"/>
              <a:gd name="connsiteY8" fmla="*/ 222347 h 278288"/>
              <a:gd name="connsiteX9" fmla="*/ 255298 w 579384"/>
              <a:gd name="connsiteY9" fmla="*/ 194731 h 278288"/>
              <a:gd name="connsiteX10" fmla="*/ 255298 w 579384"/>
              <a:gd name="connsiteY10" fmla="*/ 87806 h 278288"/>
              <a:gd name="connsiteX11" fmla="*/ 280118 w 579384"/>
              <a:gd name="connsiteY11" fmla="*/ 59481 h 278288"/>
              <a:gd name="connsiteX12" fmla="*/ 304939 w 579384"/>
              <a:gd name="connsiteY12" fmla="*/ 87806 h 278288"/>
              <a:gd name="connsiteX13" fmla="*/ 304939 w 579384"/>
              <a:gd name="connsiteY13" fmla="*/ 194731 h 278288"/>
              <a:gd name="connsiteX14" fmla="*/ 541089 w 579384"/>
              <a:gd name="connsiteY14" fmla="*/ 87806 h 278288"/>
              <a:gd name="connsiteX15" fmla="*/ 503504 w 579384"/>
              <a:gd name="connsiteY15" fmla="*/ 122504 h 278288"/>
              <a:gd name="connsiteX16" fmla="*/ 503504 w 579384"/>
              <a:gd name="connsiteY16" fmla="*/ 146579 h 278288"/>
              <a:gd name="connsiteX17" fmla="*/ 541089 w 579384"/>
              <a:gd name="connsiteY17" fmla="*/ 181277 h 278288"/>
              <a:gd name="connsiteX18" fmla="*/ 578675 w 579384"/>
              <a:gd name="connsiteY18" fmla="*/ 146579 h 278288"/>
              <a:gd name="connsiteX19" fmla="*/ 578675 w 579384"/>
              <a:gd name="connsiteY19" fmla="*/ 122504 h 278288"/>
              <a:gd name="connsiteX20" fmla="*/ 541089 w 579384"/>
              <a:gd name="connsiteY20" fmla="*/ 87806 h 278288"/>
              <a:gd name="connsiteX21" fmla="*/ 550308 w 579384"/>
              <a:gd name="connsiteY21" fmla="*/ 145163 h 278288"/>
              <a:gd name="connsiteX22" fmla="*/ 541798 w 579384"/>
              <a:gd name="connsiteY22" fmla="*/ 155077 h 278288"/>
              <a:gd name="connsiteX23" fmla="*/ 533289 w 579384"/>
              <a:gd name="connsiteY23" fmla="*/ 145163 h 278288"/>
              <a:gd name="connsiteX24" fmla="*/ 533289 w 579384"/>
              <a:gd name="connsiteY24" fmla="*/ 123212 h 278288"/>
              <a:gd name="connsiteX25" fmla="*/ 541798 w 579384"/>
              <a:gd name="connsiteY25" fmla="*/ 113298 h 278288"/>
              <a:gd name="connsiteX26" fmla="*/ 550308 w 579384"/>
              <a:gd name="connsiteY26" fmla="*/ 123212 h 278288"/>
              <a:gd name="connsiteX27" fmla="*/ 550308 w 579384"/>
              <a:gd name="connsiteY27" fmla="*/ 145163 h 278288"/>
              <a:gd name="connsiteX28" fmla="*/ 541089 w 579384"/>
              <a:gd name="connsiteY28" fmla="*/ 1416 h 278288"/>
              <a:gd name="connsiteX29" fmla="*/ 455990 w 579384"/>
              <a:gd name="connsiteY29" fmla="*/ 179153 h 278288"/>
              <a:gd name="connsiteX30" fmla="*/ 424787 w 579384"/>
              <a:gd name="connsiteY30" fmla="*/ 179153 h 278288"/>
              <a:gd name="connsiteX31" fmla="*/ 509886 w 579384"/>
              <a:gd name="connsiteY31" fmla="*/ 1416 h 278288"/>
              <a:gd name="connsiteX32" fmla="*/ 541089 w 579384"/>
              <a:gd name="connsiteY32" fmla="*/ 1416 h 278288"/>
              <a:gd name="connsiteX33" fmla="*/ 424787 w 579384"/>
              <a:gd name="connsiteY33" fmla="*/ 93471 h 278288"/>
              <a:gd name="connsiteX34" fmla="*/ 462373 w 579384"/>
              <a:gd name="connsiteY34" fmla="*/ 58773 h 278288"/>
              <a:gd name="connsiteX35" fmla="*/ 462373 w 579384"/>
              <a:gd name="connsiteY35" fmla="*/ 34697 h 278288"/>
              <a:gd name="connsiteX36" fmla="*/ 424787 w 579384"/>
              <a:gd name="connsiteY36" fmla="*/ 0 h 278288"/>
              <a:gd name="connsiteX37" fmla="*/ 387202 w 579384"/>
              <a:gd name="connsiteY37" fmla="*/ 34697 h 278288"/>
              <a:gd name="connsiteX38" fmla="*/ 387202 w 579384"/>
              <a:gd name="connsiteY38" fmla="*/ 58773 h 278288"/>
              <a:gd name="connsiteX39" fmla="*/ 424787 w 579384"/>
              <a:gd name="connsiteY39" fmla="*/ 93471 h 278288"/>
              <a:gd name="connsiteX40" fmla="*/ 416277 w 579384"/>
              <a:gd name="connsiteY40" fmla="*/ 35406 h 278288"/>
              <a:gd name="connsiteX41" fmla="*/ 424787 w 579384"/>
              <a:gd name="connsiteY41" fmla="*/ 25492 h 278288"/>
              <a:gd name="connsiteX42" fmla="*/ 433297 w 579384"/>
              <a:gd name="connsiteY42" fmla="*/ 35406 h 278288"/>
              <a:gd name="connsiteX43" fmla="*/ 433297 w 579384"/>
              <a:gd name="connsiteY43" fmla="*/ 57357 h 278288"/>
              <a:gd name="connsiteX44" fmla="*/ 424787 w 579384"/>
              <a:gd name="connsiteY44" fmla="*/ 67271 h 278288"/>
              <a:gd name="connsiteX45" fmla="*/ 416277 w 579384"/>
              <a:gd name="connsiteY45" fmla="*/ 57357 h 278288"/>
              <a:gd name="connsiteX46" fmla="*/ 416277 w 579384"/>
              <a:gd name="connsiteY46" fmla="*/ 35406 h 278288"/>
              <a:gd name="connsiteX47" fmla="*/ 417695 w 579384"/>
              <a:gd name="connsiteY47" fmla="*/ 198980 h 278288"/>
              <a:gd name="connsiteX48" fmla="*/ 395712 w 579384"/>
              <a:gd name="connsiteY48" fmla="*/ 207477 h 278288"/>
              <a:gd name="connsiteX49" fmla="*/ 387911 w 579384"/>
              <a:gd name="connsiteY49" fmla="*/ 238634 h 278288"/>
              <a:gd name="connsiteX50" fmla="*/ 395712 w 579384"/>
              <a:gd name="connsiteY50" fmla="*/ 269791 h 278288"/>
              <a:gd name="connsiteX51" fmla="*/ 417695 w 579384"/>
              <a:gd name="connsiteY51" fmla="*/ 278288 h 278288"/>
              <a:gd name="connsiteX52" fmla="*/ 439680 w 579384"/>
              <a:gd name="connsiteY52" fmla="*/ 269791 h 278288"/>
              <a:gd name="connsiteX53" fmla="*/ 447480 w 579384"/>
              <a:gd name="connsiteY53" fmla="*/ 238634 h 278288"/>
              <a:gd name="connsiteX54" fmla="*/ 439680 w 579384"/>
              <a:gd name="connsiteY54" fmla="*/ 207477 h 278288"/>
              <a:gd name="connsiteX55" fmla="*/ 417695 w 579384"/>
              <a:gd name="connsiteY55" fmla="*/ 198980 h 278288"/>
              <a:gd name="connsiteX56" fmla="*/ 425496 w 579384"/>
              <a:gd name="connsiteY56" fmla="*/ 257045 h 278288"/>
              <a:gd name="connsiteX57" fmla="*/ 417695 w 579384"/>
              <a:gd name="connsiteY57" fmla="*/ 260586 h 278288"/>
              <a:gd name="connsiteX58" fmla="*/ 409895 w 579384"/>
              <a:gd name="connsiteY58" fmla="*/ 257045 h 278288"/>
              <a:gd name="connsiteX59" fmla="*/ 407058 w 579384"/>
              <a:gd name="connsiteY59" fmla="*/ 237926 h 278288"/>
              <a:gd name="connsiteX60" fmla="*/ 409895 w 579384"/>
              <a:gd name="connsiteY60" fmla="*/ 218807 h 278288"/>
              <a:gd name="connsiteX61" fmla="*/ 417695 w 579384"/>
              <a:gd name="connsiteY61" fmla="*/ 215266 h 278288"/>
              <a:gd name="connsiteX62" fmla="*/ 425496 w 579384"/>
              <a:gd name="connsiteY62" fmla="*/ 218807 h 278288"/>
              <a:gd name="connsiteX63" fmla="*/ 428333 w 579384"/>
              <a:gd name="connsiteY63" fmla="*/ 237926 h 278288"/>
              <a:gd name="connsiteX64" fmla="*/ 425496 w 579384"/>
              <a:gd name="connsiteY64" fmla="*/ 257045 h 278288"/>
              <a:gd name="connsiteX65" fmla="*/ 460954 w 579384"/>
              <a:gd name="connsiteY65" fmla="*/ 199688 h 278288"/>
              <a:gd name="connsiteX66" fmla="*/ 514141 w 579384"/>
              <a:gd name="connsiteY66" fmla="*/ 199688 h 278288"/>
              <a:gd name="connsiteX67" fmla="*/ 514141 w 579384"/>
              <a:gd name="connsiteY67" fmla="*/ 216683 h 278288"/>
              <a:gd name="connsiteX68" fmla="*/ 480102 w 579384"/>
              <a:gd name="connsiteY68" fmla="*/ 216683 h 278288"/>
              <a:gd name="connsiteX69" fmla="*/ 480102 w 579384"/>
              <a:gd name="connsiteY69" fmla="*/ 230137 h 278288"/>
              <a:gd name="connsiteX70" fmla="*/ 509177 w 579384"/>
              <a:gd name="connsiteY70" fmla="*/ 230137 h 278288"/>
              <a:gd name="connsiteX71" fmla="*/ 509177 w 579384"/>
              <a:gd name="connsiteY71" fmla="*/ 247131 h 278288"/>
              <a:gd name="connsiteX72" fmla="*/ 480102 w 579384"/>
              <a:gd name="connsiteY72" fmla="*/ 247131 h 278288"/>
              <a:gd name="connsiteX73" fmla="*/ 480102 w 579384"/>
              <a:gd name="connsiteY73" fmla="*/ 277580 h 278288"/>
              <a:gd name="connsiteX74" fmla="*/ 460954 w 579384"/>
              <a:gd name="connsiteY74" fmla="*/ 277580 h 278288"/>
              <a:gd name="connsiteX75" fmla="*/ 460954 w 579384"/>
              <a:gd name="connsiteY75" fmla="*/ 199688 h 278288"/>
              <a:gd name="connsiteX76" fmla="*/ 526197 w 579384"/>
              <a:gd name="connsiteY76" fmla="*/ 199688 h 278288"/>
              <a:gd name="connsiteX77" fmla="*/ 579384 w 579384"/>
              <a:gd name="connsiteY77" fmla="*/ 199688 h 278288"/>
              <a:gd name="connsiteX78" fmla="*/ 579384 w 579384"/>
              <a:gd name="connsiteY78" fmla="*/ 216683 h 278288"/>
              <a:gd name="connsiteX79" fmla="*/ 545344 w 579384"/>
              <a:gd name="connsiteY79" fmla="*/ 216683 h 278288"/>
              <a:gd name="connsiteX80" fmla="*/ 545344 w 579384"/>
              <a:gd name="connsiteY80" fmla="*/ 230137 h 278288"/>
              <a:gd name="connsiteX81" fmla="*/ 574420 w 579384"/>
              <a:gd name="connsiteY81" fmla="*/ 230137 h 278288"/>
              <a:gd name="connsiteX82" fmla="*/ 574420 w 579384"/>
              <a:gd name="connsiteY82" fmla="*/ 247131 h 278288"/>
              <a:gd name="connsiteX83" fmla="*/ 545344 w 579384"/>
              <a:gd name="connsiteY83" fmla="*/ 247131 h 278288"/>
              <a:gd name="connsiteX84" fmla="*/ 545344 w 579384"/>
              <a:gd name="connsiteY84" fmla="*/ 277580 h 278288"/>
              <a:gd name="connsiteX85" fmla="*/ 526197 w 579384"/>
              <a:gd name="connsiteY85" fmla="*/ 277580 h 278288"/>
              <a:gd name="connsiteX86" fmla="*/ 526197 w 579384"/>
              <a:gd name="connsiteY86" fmla="*/ 199688 h 278288"/>
              <a:gd name="connsiteX87" fmla="*/ 140414 w 579384"/>
              <a:gd name="connsiteY87" fmla="*/ 151536 h 278288"/>
              <a:gd name="connsiteX88" fmla="*/ 75880 w 579384"/>
              <a:gd name="connsiteY88" fmla="*/ 220223 h 278288"/>
              <a:gd name="connsiteX89" fmla="*/ 174453 w 579384"/>
              <a:gd name="connsiteY89" fmla="*/ 220223 h 278288"/>
              <a:gd name="connsiteX90" fmla="*/ 174453 w 579384"/>
              <a:gd name="connsiteY90" fmla="*/ 276164 h 278288"/>
              <a:gd name="connsiteX91" fmla="*/ 0 w 579384"/>
              <a:gd name="connsiteY91" fmla="*/ 276164 h 278288"/>
              <a:gd name="connsiteX92" fmla="*/ 0 w 579384"/>
              <a:gd name="connsiteY92" fmla="*/ 220223 h 278288"/>
              <a:gd name="connsiteX93" fmla="*/ 98573 w 579384"/>
              <a:gd name="connsiteY93" fmla="*/ 114006 h 278288"/>
              <a:gd name="connsiteX94" fmla="*/ 112047 w 579384"/>
              <a:gd name="connsiteY94" fmla="*/ 84974 h 278288"/>
              <a:gd name="connsiteX95" fmla="*/ 87936 w 579384"/>
              <a:gd name="connsiteY95" fmla="*/ 60190 h 278288"/>
              <a:gd name="connsiteX96" fmla="*/ 63115 w 579384"/>
              <a:gd name="connsiteY96" fmla="*/ 86390 h 278288"/>
              <a:gd name="connsiteX97" fmla="*/ 709 w 579384"/>
              <a:gd name="connsiteY97" fmla="*/ 86390 h 278288"/>
              <a:gd name="connsiteX98" fmla="*/ 88645 w 579384"/>
              <a:gd name="connsiteY98" fmla="*/ 3541 h 278288"/>
              <a:gd name="connsiteX99" fmla="*/ 175163 w 579384"/>
              <a:gd name="connsiteY99" fmla="*/ 84974 h 278288"/>
              <a:gd name="connsiteX100" fmla="*/ 141832 w 579384"/>
              <a:gd name="connsiteY100" fmla="*/ 151536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579384" h="278288">
                <a:moveTo>
                  <a:pt x="280118" y="3541"/>
                </a:moveTo>
                <a:cubicBezTo>
                  <a:pt x="235441" y="3541"/>
                  <a:pt x="192892" y="31865"/>
                  <a:pt x="192892" y="87806"/>
                </a:cubicBezTo>
                <a:lnTo>
                  <a:pt x="192892" y="194023"/>
                </a:lnTo>
                <a:cubicBezTo>
                  <a:pt x="192892" y="249964"/>
                  <a:pt x="235441" y="278288"/>
                  <a:pt x="280118" y="278288"/>
                </a:cubicBezTo>
                <a:cubicBezTo>
                  <a:pt x="324795" y="278288"/>
                  <a:pt x="367345" y="249964"/>
                  <a:pt x="367345" y="194023"/>
                </a:cubicBezTo>
                <a:lnTo>
                  <a:pt x="367345" y="87806"/>
                </a:lnTo>
                <a:cubicBezTo>
                  <a:pt x="367345" y="31865"/>
                  <a:pt x="324795" y="3541"/>
                  <a:pt x="280118" y="3541"/>
                </a:cubicBezTo>
                <a:close/>
                <a:moveTo>
                  <a:pt x="304939" y="194731"/>
                </a:moveTo>
                <a:cubicBezTo>
                  <a:pt x="304939" y="213850"/>
                  <a:pt x="293592" y="222347"/>
                  <a:pt x="280118" y="222347"/>
                </a:cubicBezTo>
                <a:cubicBezTo>
                  <a:pt x="266644" y="222347"/>
                  <a:pt x="255298" y="213850"/>
                  <a:pt x="255298" y="194731"/>
                </a:cubicBezTo>
                <a:lnTo>
                  <a:pt x="255298" y="87806"/>
                </a:lnTo>
                <a:cubicBezTo>
                  <a:pt x="255298" y="68687"/>
                  <a:pt x="266644" y="59481"/>
                  <a:pt x="280118" y="59481"/>
                </a:cubicBezTo>
                <a:cubicBezTo>
                  <a:pt x="293592" y="59481"/>
                  <a:pt x="304939" y="68687"/>
                  <a:pt x="304939" y="87806"/>
                </a:cubicBezTo>
                <a:lnTo>
                  <a:pt x="304939" y="194731"/>
                </a:lnTo>
                <a:close/>
                <a:moveTo>
                  <a:pt x="541089" y="87806"/>
                </a:moveTo>
                <a:cubicBezTo>
                  <a:pt x="521233" y="87806"/>
                  <a:pt x="503504" y="99136"/>
                  <a:pt x="503504" y="122504"/>
                </a:cubicBezTo>
                <a:lnTo>
                  <a:pt x="503504" y="146579"/>
                </a:lnTo>
                <a:cubicBezTo>
                  <a:pt x="503504" y="170655"/>
                  <a:pt x="521233" y="181277"/>
                  <a:pt x="541089" y="181277"/>
                </a:cubicBezTo>
                <a:cubicBezTo>
                  <a:pt x="560946" y="181277"/>
                  <a:pt x="578675" y="169947"/>
                  <a:pt x="578675" y="146579"/>
                </a:cubicBezTo>
                <a:lnTo>
                  <a:pt x="578675" y="122504"/>
                </a:lnTo>
                <a:cubicBezTo>
                  <a:pt x="578675" y="98428"/>
                  <a:pt x="560946" y="87806"/>
                  <a:pt x="541089" y="87806"/>
                </a:cubicBezTo>
                <a:close/>
                <a:moveTo>
                  <a:pt x="550308" y="145163"/>
                </a:moveTo>
                <a:cubicBezTo>
                  <a:pt x="550308" y="152244"/>
                  <a:pt x="546763" y="155077"/>
                  <a:pt x="541798" y="155077"/>
                </a:cubicBezTo>
                <a:cubicBezTo>
                  <a:pt x="536835" y="155077"/>
                  <a:pt x="533289" y="152244"/>
                  <a:pt x="533289" y="145163"/>
                </a:cubicBezTo>
                <a:lnTo>
                  <a:pt x="533289" y="123212"/>
                </a:lnTo>
                <a:cubicBezTo>
                  <a:pt x="533289" y="116130"/>
                  <a:pt x="536835" y="113298"/>
                  <a:pt x="541798" y="113298"/>
                </a:cubicBezTo>
                <a:cubicBezTo>
                  <a:pt x="546763" y="113298"/>
                  <a:pt x="550308" y="116130"/>
                  <a:pt x="550308" y="123212"/>
                </a:cubicBezTo>
                <a:lnTo>
                  <a:pt x="550308" y="145163"/>
                </a:lnTo>
                <a:close/>
                <a:moveTo>
                  <a:pt x="541089" y="1416"/>
                </a:moveTo>
                <a:lnTo>
                  <a:pt x="455990" y="179153"/>
                </a:lnTo>
                <a:lnTo>
                  <a:pt x="424787" y="179153"/>
                </a:lnTo>
                <a:lnTo>
                  <a:pt x="509886" y="1416"/>
                </a:lnTo>
                <a:lnTo>
                  <a:pt x="541089" y="1416"/>
                </a:lnTo>
                <a:close/>
                <a:moveTo>
                  <a:pt x="424787" y="93471"/>
                </a:moveTo>
                <a:cubicBezTo>
                  <a:pt x="444644" y="93471"/>
                  <a:pt x="462373" y="82141"/>
                  <a:pt x="462373" y="58773"/>
                </a:cubicBezTo>
                <a:lnTo>
                  <a:pt x="462373" y="34697"/>
                </a:lnTo>
                <a:cubicBezTo>
                  <a:pt x="462373" y="10622"/>
                  <a:pt x="444644" y="0"/>
                  <a:pt x="424787" y="0"/>
                </a:cubicBezTo>
                <a:cubicBezTo>
                  <a:pt x="404931" y="0"/>
                  <a:pt x="387202" y="11330"/>
                  <a:pt x="387202" y="34697"/>
                </a:cubicBezTo>
                <a:lnTo>
                  <a:pt x="387202" y="58773"/>
                </a:lnTo>
                <a:cubicBezTo>
                  <a:pt x="387202" y="82849"/>
                  <a:pt x="404931" y="93471"/>
                  <a:pt x="424787" y="93471"/>
                </a:cubicBezTo>
                <a:close/>
                <a:moveTo>
                  <a:pt x="416277" y="35406"/>
                </a:moveTo>
                <a:cubicBezTo>
                  <a:pt x="416277" y="28325"/>
                  <a:pt x="419823" y="25492"/>
                  <a:pt x="424787" y="25492"/>
                </a:cubicBezTo>
                <a:cubicBezTo>
                  <a:pt x="429751" y="25492"/>
                  <a:pt x="433297" y="28325"/>
                  <a:pt x="433297" y="35406"/>
                </a:cubicBezTo>
                <a:lnTo>
                  <a:pt x="433297" y="57357"/>
                </a:lnTo>
                <a:cubicBezTo>
                  <a:pt x="433297" y="64438"/>
                  <a:pt x="429751" y="67271"/>
                  <a:pt x="424787" y="67271"/>
                </a:cubicBezTo>
                <a:cubicBezTo>
                  <a:pt x="419823" y="67271"/>
                  <a:pt x="416277" y="64438"/>
                  <a:pt x="416277" y="57357"/>
                </a:cubicBezTo>
                <a:lnTo>
                  <a:pt x="416277" y="35406"/>
                </a:lnTo>
                <a:close/>
                <a:moveTo>
                  <a:pt x="417695" y="198980"/>
                </a:moveTo>
                <a:cubicBezTo>
                  <a:pt x="408476" y="198980"/>
                  <a:pt x="401385" y="201812"/>
                  <a:pt x="395712" y="207477"/>
                </a:cubicBezTo>
                <a:cubicBezTo>
                  <a:pt x="387202" y="215974"/>
                  <a:pt x="387911" y="226596"/>
                  <a:pt x="387911" y="238634"/>
                </a:cubicBezTo>
                <a:cubicBezTo>
                  <a:pt x="387911" y="250672"/>
                  <a:pt x="387911" y="261294"/>
                  <a:pt x="395712" y="269791"/>
                </a:cubicBezTo>
                <a:cubicBezTo>
                  <a:pt x="401385" y="275456"/>
                  <a:pt x="407767" y="278288"/>
                  <a:pt x="417695" y="278288"/>
                </a:cubicBezTo>
                <a:cubicBezTo>
                  <a:pt x="427624" y="278288"/>
                  <a:pt x="434006" y="275456"/>
                  <a:pt x="439680" y="269791"/>
                </a:cubicBezTo>
                <a:cubicBezTo>
                  <a:pt x="448190" y="261294"/>
                  <a:pt x="447480" y="250672"/>
                  <a:pt x="447480" y="238634"/>
                </a:cubicBezTo>
                <a:cubicBezTo>
                  <a:pt x="447480" y="226596"/>
                  <a:pt x="447480" y="215974"/>
                  <a:pt x="439680" y="207477"/>
                </a:cubicBezTo>
                <a:cubicBezTo>
                  <a:pt x="434006" y="201812"/>
                  <a:pt x="427624" y="198980"/>
                  <a:pt x="417695" y="198980"/>
                </a:cubicBezTo>
                <a:close/>
                <a:moveTo>
                  <a:pt x="425496" y="257045"/>
                </a:moveTo>
                <a:cubicBezTo>
                  <a:pt x="424078" y="259169"/>
                  <a:pt x="421241" y="260586"/>
                  <a:pt x="417695" y="260586"/>
                </a:cubicBezTo>
                <a:cubicBezTo>
                  <a:pt x="414150" y="260586"/>
                  <a:pt x="411313" y="259169"/>
                  <a:pt x="409895" y="257045"/>
                </a:cubicBezTo>
                <a:cubicBezTo>
                  <a:pt x="408476" y="254921"/>
                  <a:pt x="407058" y="252088"/>
                  <a:pt x="407058" y="237926"/>
                </a:cubicBezTo>
                <a:cubicBezTo>
                  <a:pt x="407058" y="223764"/>
                  <a:pt x="408476" y="220931"/>
                  <a:pt x="409895" y="218807"/>
                </a:cubicBezTo>
                <a:cubicBezTo>
                  <a:pt x="411313" y="216683"/>
                  <a:pt x="414150" y="215266"/>
                  <a:pt x="417695" y="215266"/>
                </a:cubicBezTo>
                <a:cubicBezTo>
                  <a:pt x="421241" y="215266"/>
                  <a:pt x="424078" y="216683"/>
                  <a:pt x="425496" y="218807"/>
                </a:cubicBezTo>
                <a:cubicBezTo>
                  <a:pt x="426915" y="220931"/>
                  <a:pt x="428333" y="223764"/>
                  <a:pt x="428333" y="237926"/>
                </a:cubicBezTo>
                <a:cubicBezTo>
                  <a:pt x="428333" y="252088"/>
                  <a:pt x="426915" y="254921"/>
                  <a:pt x="425496" y="257045"/>
                </a:cubicBezTo>
                <a:close/>
                <a:moveTo>
                  <a:pt x="460954" y="199688"/>
                </a:moveTo>
                <a:lnTo>
                  <a:pt x="514141" y="199688"/>
                </a:lnTo>
                <a:lnTo>
                  <a:pt x="514141" y="216683"/>
                </a:lnTo>
                <a:lnTo>
                  <a:pt x="480102" y="216683"/>
                </a:lnTo>
                <a:lnTo>
                  <a:pt x="480102" y="230137"/>
                </a:lnTo>
                <a:lnTo>
                  <a:pt x="509177" y="230137"/>
                </a:lnTo>
                <a:lnTo>
                  <a:pt x="509177" y="247131"/>
                </a:lnTo>
                <a:lnTo>
                  <a:pt x="480102" y="247131"/>
                </a:lnTo>
                <a:lnTo>
                  <a:pt x="480102" y="277580"/>
                </a:lnTo>
                <a:lnTo>
                  <a:pt x="460954" y="277580"/>
                </a:lnTo>
                <a:lnTo>
                  <a:pt x="460954" y="199688"/>
                </a:lnTo>
                <a:close/>
                <a:moveTo>
                  <a:pt x="526197" y="199688"/>
                </a:moveTo>
                <a:lnTo>
                  <a:pt x="579384" y="199688"/>
                </a:lnTo>
                <a:lnTo>
                  <a:pt x="579384" y="216683"/>
                </a:lnTo>
                <a:lnTo>
                  <a:pt x="545344" y="216683"/>
                </a:lnTo>
                <a:lnTo>
                  <a:pt x="545344" y="230137"/>
                </a:lnTo>
                <a:lnTo>
                  <a:pt x="574420" y="230137"/>
                </a:lnTo>
                <a:lnTo>
                  <a:pt x="574420" y="247131"/>
                </a:lnTo>
                <a:lnTo>
                  <a:pt x="545344" y="247131"/>
                </a:lnTo>
                <a:lnTo>
                  <a:pt x="545344" y="277580"/>
                </a:lnTo>
                <a:lnTo>
                  <a:pt x="526197" y="277580"/>
                </a:lnTo>
                <a:lnTo>
                  <a:pt x="526197" y="199688"/>
                </a:lnTo>
                <a:close/>
                <a:moveTo>
                  <a:pt x="140414" y="151536"/>
                </a:moveTo>
                <a:lnTo>
                  <a:pt x="75880" y="220223"/>
                </a:lnTo>
                <a:lnTo>
                  <a:pt x="174453" y="220223"/>
                </a:lnTo>
                <a:lnTo>
                  <a:pt x="174453" y="276164"/>
                </a:lnTo>
                <a:lnTo>
                  <a:pt x="0" y="276164"/>
                </a:lnTo>
                <a:lnTo>
                  <a:pt x="0" y="220223"/>
                </a:lnTo>
                <a:lnTo>
                  <a:pt x="98573" y="114006"/>
                </a:lnTo>
                <a:cubicBezTo>
                  <a:pt x="108501" y="103384"/>
                  <a:pt x="112047" y="96303"/>
                  <a:pt x="112047" y="84974"/>
                </a:cubicBezTo>
                <a:cubicBezTo>
                  <a:pt x="112047" y="73644"/>
                  <a:pt x="103537" y="60190"/>
                  <a:pt x="87936" y="60190"/>
                </a:cubicBezTo>
                <a:cubicBezTo>
                  <a:pt x="72334" y="60190"/>
                  <a:pt x="63115" y="65855"/>
                  <a:pt x="63115" y="86390"/>
                </a:cubicBezTo>
                <a:lnTo>
                  <a:pt x="709" y="86390"/>
                </a:lnTo>
                <a:cubicBezTo>
                  <a:pt x="709" y="33281"/>
                  <a:pt x="41131" y="3541"/>
                  <a:pt x="88645" y="3541"/>
                </a:cubicBezTo>
                <a:cubicBezTo>
                  <a:pt x="136159" y="3541"/>
                  <a:pt x="175163" y="34697"/>
                  <a:pt x="175163" y="84974"/>
                </a:cubicBezTo>
                <a:cubicBezTo>
                  <a:pt x="175163" y="135250"/>
                  <a:pt x="163107" y="128877"/>
                  <a:pt x="141832" y="15153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6" name="Freeform 15">
            <a:extLst>
              <a:ext uri="{FF2B5EF4-FFF2-40B4-BE49-F238E27FC236}">
                <a16:creationId xmlns:a16="http://schemas.microsoft.com/office/drawing/2014/main" id="{04398496-BD16-A4BB-C077-944BE5C83ACB}"/>
              </a:ext>
            </a:extLst>
          </p:cNvPr>
          <p:cNvSpPr/>
          <p:nvPr/>
        </p:nvSpPr>
        <p:spPr>
          <a:xfrm>
            <a:off x="3052701" y="1004478"/>
            <a:ext cx="1441022" cy="708627"/>
          </a:xfrm>
          <a:custGeom>
            <a:avLst/>
            <a:gdLst>
              <a:gd name="connsiteX0" fmla="*/ 266645 w 565910"/>
              <a:gd name="connsiteY0" fmla="*/ 3541 h 278288"/>
              <a:gd name="connsiteX1" fmla="*/ 179418 w 565910"/>
              <a:gd name="connsiteY1" fmla="*/ 87806 h 278288"/>
              <a:gd name="connsiteX2" fmla="*/ 179418 w 565910"/>
              <a:gd name="connsiteY2" fmla="*/ 194023 h 278288"/>
              <a:gd name="connsiteX3" fmla="*/ 266645 w 565910"/>
              <a:gd name="connsiteY3" fmla="*/ 278288 h 278288"/>
              <a:gd name="connsiteX4" fmla="*/ 353871 w 565910"/>
              <a:gd name="connsiteY4" fmla="*/ 194023 h 278288"/>
              <a:gd name="connsiteX5" fmla="*/ 353871 w 565910"/>
              <a:gd name="connsiteY5" fmla="*/ 87806 h 278288"/>
              <a:gd name="connsiteX6" fmla="*/ 266645 w 565910"/>
              <a:gd name="connsiteY6" fmla="*/ 3541 h 278288"/>
              <a:gd name="connsiteX7" fmla="*/ 291465 w 565910"/>
              <a:gd name="connsiteY7" fmla="*/ 195439 h 278288"/>
              <a:gd name="connsiteX8" fmla="*/ 266645 w 565910"/>
              <a:gd name="connsiteY8" fmla="*/ 223056 h 278288"/>
              <a:gd name="connsiteX9" fmla="*/ 241824 w 565910"/>
              <a:gd name="connsiteY9" fmla="*/ 195439 h 278288"/>
              <a:gd name="connsiteX10" fmla="*/ 241824 w 565910"/>
              <a:gd name="connsiteY10" fmla="*/ 88514 h 278288"/>
              <a:gd name="connsiteX11" fmla="*/ 266645 w 565910"/>
              <a:gd name="connsiteY11" fmla="*/ 60190 h 278288"/>
              <a:gd name="connsiteX12" fmla="*/ 291465 w 565910"/>
              <a:gd name="connsiteY12" fmla="*/ 88514 h 278288"/>
              <a:gd name="connsiteX13" fmla="*/ 291465 w 565910"/>
              <a:gd name="connsiteY13" fmla="*/ 195439 h 278288"/>
              <a:gd name="connsiteX14" fmla="*/ 527616 w 565910"/>
              <a:gd name="connsiteY14" fmla="*/ 87806 h 278288"/>
              <a:gd name="connsiteX15" fmla="*/ 490030 w 565910"/>
              <a:gd name="connsiteY15" fmla="*/ 122504 h 278288"/>
              <a:gd name="connsiteX16" fmla="*/ 490030 w 565910"/>
              <a:gd name="connsiteY16" fmla="*/ 146579 h 278288"/>
              <a:gd name="connsiteX17" fmla="*/ 527616 w 565910"/>
              <a:gd name="connsiteY17" fmla="*/ 181277 h 278288"/>
              <a:gd name="connsiteX18" fmla="*/ 565201 w 565910"/>
              <a:gd name="connsiteY18" fmla="*/ 146579 h 278288"/>
              <a:gd name="connsiteX19" fmla="*/ 565201 w 565910"/>
              <a:gd name="connsiteY19" fmla="*/ 122504 h 278288"/>
              <a:gd name="connsiteX20" fmla="*/ 527616 w 565910"/>
              <a:gd name="connsiteY20" fmla="*/ 87806 h 278288"/>
              <a:gd name="connsiteX21" fmla="*/ 536835 w 565910"/>
              <a:gd name="connsiteY21" fmla="*/ 145871 h 278288"/>
              <a:gd name="connsiteX22" fmla="*/ 528325 w 565910"/>
              <a:gd name="connsiteY22" fmla="*/ 155785 h 278288"/>
              <a:gd name="connsiteX23" fmla="*/ 519815 w 565910"/>
              <a:gd name="connsiteY23" fmla="*/ 145871 h 278288"/>
              <a:gd name="connsiteX24" fmla="*/ 519815 w 565910"/>
              <a:gd name="connsiteY24" fmla="*/ 123920 h 278288"/>
              <a:gd name="connsiteX25" fmla="*/ 528325 w 565910"/>
              <a:gd name="connsiteY25" fmla="*/ 114006 h 278288"/>
              <a:gd name="connsiteX26" fmla="*/ 536835 w 565910"/>
              <a:gd name="connsiteY26" fmla="*/ 123920 h 278288"/>
              <a:gd name="connsiteX27" fmla="*/ 536835 w 565910"/>
              <a:gd name="connsiteY27" fmla="*/ 145871 h 278288"/>
              <a:gd name="connsiteX28" fmla="*/ 411313 w 565910"/>
              <a:gd name="connsiteY28" fmla="*/ 93471 h 278288"/>
              <a:gd name="connsiteX29" fmla="*/ 448899 w 565910"/>
              <a:gd name="connsiteY29" fmla="*/ 58773 h 278288"/>
              <a:gd name="connsiteX30" fmla="*/ 448899 w 565910"/>
              <a:gd name="connsiteY30" fmla="*/ 34698 h 278288"/>
              <a:gd name="connsiteX31" fmla="*/ 411313 w 565910"/>
              <a:gd name="connsiteY31" fmla="*/ 0 h 278288"/>
              <a:gd name="connsiteX32" fmla="*/ 373728 w 565910"/>
              <a:gd name="connsiteY32" fmla="*/ 34698 h 278288"/>
              <a:gd name="connsiteX33" fmla="*/ 373728 w 565910"/>
              <a:gd name="connsiteY33" fmla="*/ 58773 h 278288"/>
              <a:gd name="connsiteX34" fmla="*/ 411313 w 565910"/>
              <a:gd name="connsiteY34" fmla="*/ 93471 h 278288"/>
              <a:gd name="connsiteX35" fmla="*/ 402804 w 565910"/>
              <a:gd name="connsiteY35" fmla="*/ 36114 h 278288"/>
              <a:gd name="connsiteX36" fmla="*/ 411313 w 565910"/>
              <a:gd name="connsiteY36" fmla="*/ 26200 h 278288"/>
              <a:gd name="connsiteX37" fmla="*/ 419823 w 565910"/>
              <a:gd name="connsiteY37" fmla="*/ 36114 h 278288"/>
              <a:gd name="connsiteX38" fmla="*/ 419823 w 565910"/>
              <a:gd name="connsiteY38" fmla="*/ 58065 h 278288"/>
              <a:gd name="connsiteX39" fmla="*/ 411313 w 565910"/>
              <a:gd name="connsiteY39" fmla="*/ 67979 h 278288"/>
              <a:gd name="connsiteX40" fmla="*/ 402804 w 565910"/>
              <a:gd name="connsiteY40" fmla="*/ 58065 h 278288"/>
              <a:gd name="connsiteX41" fmla="*/ 402804 w 565910"/>
              <a:gd name="connsiteY41" fmla="*/ 36114 h 278288"/>
              <a:gd name="connsiteX42" fmla="*/ 527616 w 565910"/>
              <a:gd name="connsiteY42" fmla="*/ 2124 h 278288"/>
              <a:gd name="connsiteX43" fmla="*/ 442516 w 565910"/>
              <a:gd name="connsiteY43" fmla="*/ 179861 h 278288"/>
              <a:gd name="connsiteX44" fmla="*/ 411313 w 565910"/>
              <a:gd name="connsiteY44" fmla="*/ 179861 h 278288"/>
              <a:gd name="connsiteX45" fmla="*/ 496412 w 565910"/>
              <a:gd name="connsiteY45" fmla="*/ 2124 h 278288"/>
              <a:gd name="connsiteX46" fmla="*/ 527616 w 565910"/>
              <a:gd name="connsiteY46" fmla="*/ 2124 h 278288"/>
              <a:gd name="connsiteX47" fmla="*/ 404222 w 565910"/>
              <a:gd name="connsiteY47" fmla="*/ 198980 h 278288"/>
              <a:gd name="connsiteX48" fmla="*/ 382238 w 565910"/>
              <a:gd name="connsiteY48" fmla="*/ 207477 h 278288"/>
              <a:gd name="connsiteX49" fmla="*/ 374437 w 565910"/>
              <a:gd name="connsiteY49" fmla="*/ 238634 h 278288"/>
              <a:gd name="connsiteX50" fmla="*/ 382238 w 565910"/>
              <a:gd name="connsiteY50" fmla="*/ 269791 h 278288"/>
              <a:gd name="connsiteX51" fmla="*/ 404222 w 565910"/>
              <a:gd name="connsiteY51" fmla="*/ 278288 h 278288"/>
              <a:gd name="connsiteX52" fmla="*/ 426206 w 565910"/>
              <a:gd name="connsiteY52" fmla="*/ 269791 h 278288"/>
              <a:gd name="connsiteX53" fmla="*/ 434006 w 565910"/>
              <a:gd name="connsiteY53" fmla="*/ 238634 h 278288"/>
              <a:gd name="connsiteX54" fmla="*/ 426206 w 565910"/>
              <a:gd name="connsiteY54" fmla="*/ 207477 h 278288"/>
              <a:gd name="connsiteX55" fmla="*/ 404222 w 565910"/>
              <a:gd name="connsiteY55" fmla="*/ 198980 h 278288"/>
              <a:gd name="connsiteX56" fmla="*/ 412023 w 565910"/>
              <a:gd name="connsiteY56" fmla="*/ 257753 h 278288"/>
              <a:gd name="connsiteX57" fmla="*/ 404222 w 565910"/>
              <a:gd name="connsiteY57" fmla="*/ 261294 h 278288"/>
              <a:gd name="connsiteX58" fmla="*/ 396421 w 565910"/>
              <a:gd name="connsiteY58" fmla="*/ 257753 h 278288"/>
              <a:gd name="connsiteX59" fmla="*/ 393584 w 565910"/>
              <a:gd name="connsiteY59" fmla="*/ 238634 h 278288"/>
              <a:gd name="connsiteX60" fmla="*/ 396421 w 565910"/>
              <a:gd name="connsiteY60" fmla="*/ 219515 h 278288"/>
              <a:gd name="connsiteX61" fmla="*/ 404222 w 565910"/>
              <a:gd name="connsiteY61" fmla="*/ 215974 h 278288"/>
              <a:gd name="connsiteX62" fmla="*/ 412023 w 565910"/>
              <a:gd name="connsiteY62" fmla="*/ 219515 h 278288"/>
              <a:gd name="connsiteX63" fmla="*/ 414859 w 565910"/>
              <a:gd name="connsiteY63" fmla="*/ 238634 h 278288"/>
              <a:gd name="connsiteX64" fmla="*/ 412023 w 565910"/>
              <a:gd name="connsiteY64" fmla="*/ 257753 h 278288"/>
              <a:gd name="connsiteX65" fmla="*/ 447481 w 565910"/>
              <a:gd name="connsiteY65" fmla="*/ 199688 h 278288"/>
              <a:gd name="connsiteX66" fmla="*/ 500668 w 565910"/>
              <a:gd name="connsiteY66" fmla="*/ 199688 h 278288"/>
              <a:gd name="connsiteX67" fmla="*/ 500668 w 565910"/>
              <a:gd name="connsiteY67" fmla="*/ 216683 h 278288"/>
              <a:gd name="connsiteX68" fmla="*/ 466628 w 565910"/>
              <a:gd name="connsiteY68" fmla="*/ 216683 h 278288"/>
              <a:gd name="connsiteX69" fmla="*/ 466628 w 565910"/>
              <a:gd name="connsiteY69" fmla="*/ 230137 h 278288"/>
              <a:gd name="connsiteX70" fmla="*/ 495703 w 565910"/>
              <a:gd name="connsiteY70" fmla="*/ 230137 h 278288"/>
              <a:gd name="connsiteX71" fmla="*/ 495703 w 565910"/>
              <a:gd name="connsiteY71" fmla="*/ 247131 h 278288"/>
              <a:gd name="connsiteX72" fmla="*/ 466628 w 565910"/>
              <a:gd name="connsiteY72" fmla="*/ 247131 h 278288"/>
              <a:gd name="connsiteX73" fmla="*/ 466628 w 565910"/>
              <a:gd name="connsiteY73" fmla="*/ 277580 h 278288"/>
              <a:gd name="connsiteX74" fmla="*/ 447481 w 565910"/>
              <a:gd name="connsiteY74" fmla="*/ 277580 h 278288"/>
              <a:gd name="connsiteX75" fmla="*/ 447481 w 565910"/>
              <a:gd name="connsiteY75" fmla="*/ 199688 h 278288"/>
              <a:gd name="connsiteX76" fmla="*/ 512723 w 565910"/>
              <a:gd name="connsiteY76" fmla="*/ 199688 h 278288"/>
              <a:gd name="connsiteX77" fmla="*/ 565911 w 565910"/>
              <a:gd name="connsiteY77" fmla="*/ 199688 h 278288"/>
              <a:gd name="connsiteX78" fmla="*/ 565911 w 565910"/>
              <a:gd name="connsiteY78" fmla="*/ 216683 h 278288"/>
              <a:gd name="connsiteX79" fmla="*/ 531870 w 565910"/>
              <a:gd name="connsiteY79" fmla="*/ 216683 h 278288"/>
              <a:gd name="connsiteX80" fmla="*/ 531870 w 565910"/>
              <a:gd name="connsiteY80" fmla="*/ 230137 h 278288"/>
              <a:gd name="connsiteX81" fmla="*/ 560946 w 565910"/>
              <a:gd name="connsiteY81" fmla="*/ 230137 h 278288"/>
              <a:gd name="connsiteX82" fmla="*/ 560946 w 565910"/>
              <a:gd name="connsiteY82" fmla="*/ 247131 h 278288"/>
              <a:gd name="connsiteX83" fmla="*/ 531870 w 565910"/>
              <a:gd name="connsiteY83" fmla="*/ 247131 h 278288"/>
              <a:gd name="connsiteX84" fmla="*/ 531870 w 565910"/>
              <a:gd name="connsiteY84" fmla="*/ 277580 h 278288"/>
              <a:gd name="connsiteX85" fmla="*/ 512723 w 565910"/>
              <a:gd name="connsiteY85" fmla="*/ 277580 h 278288"/>
              <a:gd name="connsiteX86" fmla="*/ 512723 w 565910"/>
              <a:gd name="connsiteY86" fmla="*/ 199688 h 278288"/>
              <a:gd name="connsiteX87" fmla="*/ 58151 w 565910"/>
              <a:gd name="connsiteY87" fmla="*/ 6373 h 278288"/>
              <a:gd name="connsiteX88" fmla="*/ 120557 w 565910"/>
              <a:gd name="connsiteY88" fmla="*/ 6373 h 278288"/>
              <a:gd name="connsiteX89" fmla="*/ 120557 w 565910"/>
              <a:gd name="connsiteY89" fmla="*/ 276872 h 278288"/>
              <a:gd name="connsiteX90" fmla="*/ 58151 w 565910"/>
              <a:gd name="connsiteY90" fmla="*/ 276872 h 278288"/>
              <a:gd name="connsiteX91" fmla="*/ 58151 w 565910"/>
              <a:gd name="connsiteY91" fmla="*/ 72936 h 278288"/>
              <a:gd name="connsiteX92" fmla="*/ 0 w 565910"/>
              <a:gd name="connsiteY92" fmla="*/ 123212 h 278288"/>
              <a:gd name="connsiteX93" fmla="*/ 0 w 565910"/>
              <a:gd name="connsiteY93" fmla="*/ 56649 h 278288"/>
              <a:gd name="connsiteX94" fmla="*/ 58151 w 565910"/>
              <a:gd name="connsiteY94" fmla="*/ 6373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</a:cxnLst>
            <a:rect l="l" t="t" r="r" b="b"/>
            <a:pathLst>
              <a:path w="565910" h="278288">
                <a:moveTo>
                  <a:pt x="266645" y="3541"/>
                </a:moveTo>
                <a:cubicBezTo>
                  <a:pt x="221968" y="3541"/>
                  <a:pt x="179418" y="31865"/>
                  <a:pt x="179418" y="87806"/>
                </a:cubicBezTo>
                <a:lnTo>
                  <a:pt x="179418" y="194023"/>
                </a:lnTo>
                <a:cubicBezTo>
                  <a:pt x="179418" y="249964"/>
                  <a:pt x="221968" y="278288"/>
                  <a:pt x="266645" y="278288"/>
                </a:cubicBezTo>
                <a:cubicBezTo>
                  <a:pt x="311322" y="278288"/>
                  <a:pt x="353871" y="249964"/>
                  <a:pt x="353871" y="194023"/>
                </a:cubicBezTo>
                <a:lnTo>
                  <a:pt x="353871" y="87806"/>
                </a:lnTo>
                <a:cubicBezTo>
                  <a:pt x="353871" y="31865"/>
                  <a:pt x="311322" y="3541"/>
                  <a:pt x="266645" y="3541"/>
                </a:cubicBezTo>
                <a:close/>
                <a:moveTo>
                  <a:pt x="291465" y="195439"/>
                </a:moveTo>
                <a:cubicBezTo>
                  <a:pt x="291465" y="214558"/>
                  <a:pt x="280118" y="223056"/>
                  <a:pt x="266645" y="223056"/>
                </a:cubicBezTo>
                <a:cubicBezTo>
                  <a:pt x="253170" y="223056"/>
                  <a:pt x="241824" y="214558"/>
                  <a:pt x="241824" y="195439"/>
                </a:cubicBezTo>
                <a:lnTo>
                  <a:pt x="241824" y="88514"/>
                </a:lnTo>
                <a:cubicBezTo>
                  <a:pt x="241824" y="69395"/>
                  <a:pt x="253170" y="60190"/>
                  <a:pt x="266645" y="60190"/>
                </a:cubicBezTo>
                <a:cubicBezTo>
                  <a:pt x="280118" y="60190"/>
                  <a:pt x="291465" y="69395"/>
                  <a:pt x="291465" y="88514"/>
                </a:cubicBezTo>
                <a:lnTo>
                  <a:pt x="291465" y="195439"/>
                </a:lnTo>
                <a:close/>
                <a:moveTo>
                  <a:pt x="527616" y="87806"/>
                </a:moveTo>
                <a:cubicBezTo>
                  <a:pt x="507759" y="87806"/>
                  <a:pt x="490030" y="99136"/>
                  <a:pt x="490030" y="122504"/>
                </a:cubicBezTo>
                <a:lnTo>
                  <a:pt x="490030" y="146579"/>
                </a:lnTo>
                <a:cubicBezTo>
                  <a:pt x="490030" y="170655"/>
                  <a:pt x="507759" y="181277"/>
                  <a:pt x="527616" y="181277"/>
                </a:cubicBezTo>
                <a:cubicBezTo>
                  <a:pt x="547472" y="181277"/>
                  <a:pt x="565201" y="169947"/>
                  <a:pt x="565201" y="146579"/>
                </a:cubicBezTo>
                <a:lnTo>
                  <a:pt x="565201" y="122504"/>
                </a:lnTo>
                <a:cubicBezTo>
                  <a:pt x="565201" y="98428"/>
                  <a:pt x="547472" y="87806"/>
                  <a:pt x="527616" y="87806"/>
                </a:cubicBezTo>
                <a:close/>
                <a:moveTo>
                  <a:pt x="536835" y="145871"/>
                </a:moveTo>
                <a:cubicBezTo>
                  <a:pt x="536835" y="152952"/>
                  <a:pt x="533289" y="155785"/>
                  <a:pt x="528325" y="155785"/>
                </a:cubicBezTo>
                <a:cubicBezTo>
                  <a:pt x="523361" y="155785"/>
                  <a:pt x="519815" y="152952"/>
                  <a:pt x="519815" y="145871"/>
                </a:cubicBezTo>
                <a:lnTo>
                  <a:pt x="519815" y="123920"/>
                </a:lnTo>
                <a:cubicBezTo>
                  <a:pt x="519815" y="116839"/>
                  <a:pt x="523361" y="114006"/>
                  <a:pt x="528325" y="114006"/>
                </a:cubicBezTo>
                <a:cubicBezTo>
                  <a:pt x="533289" y="114006"/>
                  <a:pt x="536835" y="116839"/>
                  <a:pt x="536835" y="123920"/>
                </a:cubicBezTo>
                <a:lnTo>
                  <a:pt x="536835" y="145871"/>
                </a:lnTo>
                <a:close/>
                <a:moveTo>
                  <a:pt x="411313" y="93471"/>
                </a:moveTo>
                <a:cubicBezTo>
                  <a:pt x="431170" y="93471"/>
                  <a:pt x="448899" y="82141"/>
                  <a:pt x="448899" y="58773"/>
                </a:cubicBezTo>
                <a:lnTo>
                  <a:pt x="448899" y="34698"/>
                </a:lnTo>
                <a:cubicBezTo>
                  <a:pt x="448899" y="10622"/>
                  <a:pt x="431170" y="0"/>
                  <a:pt x="411313" y="0"/>
                </a:cubicBezTo>
                <a:cubicBezTo>
                  <a:pt x="391457" y="0"/>
                  <a:pt x="373728" y="11330"/>
                  <a:pt x="373728" y="34698"/>
                </a:cubicBezTo>
                <a:lnTo>
                  <a:pt x="373728" y="58773"/>
                </a:lnTo>
                <a:cubicBezTo>
                  <a:pt x="373728" y="82849"/>
                  <a:pt x="391457" y="93471"/>
                  <a:pt x="411313" y="93471"/>
                </a:cubicBezTo>
                <a:close/>
                <a:moveTo>
                  <a:pt x="402804" y="36114"/>
                </a:moveTo>
                <a:cubicBezTo>
                  <a:pt x="402804" y="29033"/>
                  <a:pt x="406349" y="26200"/>
                  <a:pt x="411313" y="26200"/>
                </a:cubicBezTo>
                <a:cubicBezTo>
                  <a:pt x="416277" y="26200"/>
                  <a:pt x="419823" y="29033"/>
                  <a:pt x="419823" y="36114"/>
                </a:cubicBezTo>
                <a:lnTo>
                  <a:pt x="419823" y="58065"/>
                </a:lnTo>
                <a:cubicBezTo>
                  <a:pt x="419823" y="65146"/>
                  <a:pt x="416277" y="67979"/>
                  <a:pt x="411313" y="67979"/>
                </a:cubicBezTo>
                <a:cubicBezTo>
                  <a:pt x="406349" y="67979"/>
                  <a:pt x="402804" y="65146"/>
                  <a:pt x="402804" y="58065"/>
                </a:cubicBezTo>
                <a:lnTo>
                  <a:pt x="402804" y="36114"/>
                </a:lnTo>
                <a:close/>
                <a:moveTo>
                  <a:pt x="527616" y="2124"/>
                </a:moveTo>
                <a:lnTo>
                  <a:pt x="442516" y="179861"/>
                </a:lnTo>
                <a:lnTo>
                  <a:pt x="411313" y="179861"/>
                </a:lnTo>
                <a:lnTo>
                  <a:pt x="496412" y="2124"/>
                </a:lnTo>
                <a:lnTo>
                  <a:pt x="527616" y="2124"/>
                </a:lnTo>
                <a:close/>
                <a:moveTo>
                  <a:pt x="404222" y="198980"/>
                </a:moveTo>
                <a:cubicBezTo>
                  <a:pt x="395003" y="198980"/>
                  <a:pt x="387911" y="201812"/>
                  <a:pt x="382238" y="207477"/>
                </a:cubicBezTo>
                <a:cubicBezTo>
                  <a:pt x="373728" y="215974"/>
                  <a:pt x="374437" y="226596"/>
                  <a:pt x="374437" y="238634"/>
                </a:cubicBezTo>
                <a:cubicBezTo>
                  <a:pt x="374437" y="250672"/>
                  <a:pt x="374437" y="261294"/>
                  <a:pt x="382238" y="269791"/>
                </a:cubicBezTo>
                <a:cubicBezTo>
                  <a:pt x="387911" y="275456"/>
                  <a:pt x="394294" y="278288"/>
                  <a:pt x="404222" y="278288"/>
                </a:cubicBezTo>
                <a:cubicBezTo>
                  <a:pt x="414150" y="278288"/>
                  <a:pt x="420533" y="275456"/>
                  <a:pt x="426206" y="269791"/>
                </a:cubicBezTo>
                <a:cubicBezTo>
                  <a:pt x="434716" y="261294"/>
                  <a:pt x="434006" y="250672"/>
                  <a:pt x="434006" y="238634"/>
                </a:cubicBezTo>
                <a:cubicBezTo>
                  <a:pt x="434006" y="226596"/>
                  <a:pt x="434006" y="215974"/>
                  <a:pt x="426206" y="207477"/>
                </a:cubicBezTo>
                <a:cubicBezTo>
                  <a:pt x="420533" y="201812"/>
                  <a:pt x="414150" y="198980"/>
                  <a:pt x="404222" y="198980"/>
                </a:cubicBezTo>
                <a:close/>
                <a:moveTo>
                  <a:pt x="412023" y="257753"/>
                </a:moveTo>
                <a:cubicBezTo>
                  <a:pt x="410604" y="259877"/>
                  <a:pt x="407767" y="261294"/>
                  <a:pt x="404222" y="261294"/>
                </a:cubicBezTo>
                <a:cubicBezTo>
                  <a:pt x="400676" y="261294"/>
                  <a:pt x="397839" y="259877"/>
                  <a:pt x="396421" y="257753"/>
                </a:cubicBezTo>
                <a:cubicBezTo>
                  <a:pt x="395003" y="255629"/>
                  <a:pt x="393584" y="252796"/>
                  <a:pt x="393584" y="238634"/>
                </a:cubicBezTo>
                <a:cubicBezTo>
                  <a:pt x="393584" y="224472"/>
                  <a:pt x="395003" y="221639"/>
                  <a:pt x="396421" y="219515"/>
                </a:cubicBezTo>
                <a:cubicBezTo>
                  <a:pt x="397839" y="217391"/>
                  <a:pt x="400676" y="215974"/>
                  <a:pt x="404222" y="215974"/>
                </a:cubicBezTo>
                <a:cubicBezTo>
                  <a:pt x="407767" y="215974"/>
                  <a:pt x="410604" y="217391"/>
                  <a:pt x="412023" y="219515"/>
                </a:cubicBezTo>
                <a:cubicBezTo>
                  <a:pt x="413441" y="221639"/>
                  <a:pt x="414859" y="224472"/>
                  <a:pt x="414859" y="238634"/>
                </a:cubicBezTo>
                <a:cubicBezTo>
                  <a:pt x="414859" y="252796"/>
                  <a:pt x="413441" y="255629"/>
                  <a:pt x="412023" y="257753"/>
                </a:cubicBezTo>
                <a:close/>
                <a:moveTo>
                  <a:pt x="447481" y="199688"/>
                </a:moveTo>
                <a:lnTo>
                  <a:pt x="500668" y="199688"/>
                </a:lnTo>
                <a:lnTo>
                  <a:pt x="500668" y="216683"/>
                </a:lnTo>
                <a:lnTo>
                  <a:pt x="466628" y="216683"/>
                </a:lnTo>
                <a:lnTo>
                  <a:pt x="466628" y="230137"/>
                </a:lnTo>
                <a:lnTo>
                  <a:pt x="495703" y="230137"/>
                </a:lnTo>
                <a:lnTo>
                  <a:pt x="495703" y="247131"/>
                </a:lnTo>
                <a:lnTo>
                  <a:pt x="466628" y="247131"/>
                </a:lnTo>
                <a:lnTo>
                  <a:pt x="466628" y="277580"/>
                </a:lnTo>
                <a:lnTo>
                  <a:pt x="447481" y="277580"/>
                </a:lnTo>
                <a:lnTo>
                  <a:pt x="447481" y="199688"/>
                </a:lnTo>
                <a:close/>
                <a:moveTo>
                  <a:pt x="512723" y="199688"/>
                </a:moveTo>
                <a:lnTo>
                  <a:pt x="565911" y="199688"/>
                </a:lnTo>
                <a:lnTo>
                  <a:pt x="565911" y="216683"/>
                </a:lnTo>
                <a:lnTo>
                  <a:pt x="531870" y="216683"/>
                </a:lnTo>
                <a:lnTo>
                  <a:pt x="531870" y="230137"/>
                </a:lnTo>
                <a:lnTo>
                  <a:pt x="560946" y="230137"/>
                </a:lnTo>
                <a:lnTo>
                  <a:pt x="560946" y="247131"/>
                </a:lnTo>
                <a:lnTo>
                  <a:pt x="531870" y="247131"/>
                </a:lnTo>
                <a:lnTo>
                  <a:pt x="531870" y="277580"/>
                </a:lnTo>
                <a:lnTo>
                  <a:pt x="512723" y="277580"/>
                </a:lnTo>
                <a:lnTo>
                  <a:pt x="512723" y="199688"/>
                </a:lnTo>
                <a:close/>
                <a:moveTo>
                  <a:pt x="58151" y="6373"/>
                </a:moveTo>
                <a:lnTo>
                  <a:pt x="120557" y="6373"/>
                </a:lnTo>
                <a:lnTo>
                  <a:pt x="120557" y="276872"/>
                </a:lnTo>
                <a:lnTo>
                  <a:pt x="58151" y="276872"/>
                </a:lnTo>
                <a:lnTo>
                  <a:pt x="58151" y="72936"/>
                </a:lnTo>
                <a:lnTo>
                  <a:pt x="0" y="123212"/>
                </a:lnTo>
                <a:lnTo>
                  <a:pt x="0" y="56649"/>
                </a:lnTo>
                <a:lnTo>
                  <a:pt x="58151" y="6373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7" name="Freeform 16">
            <a:extLst>
              <a:ext uri="{FF2B5EF4-FFF2-40B4-BE49-F238E27FC236}">
                <a16:creationId xmlns:a16="http://schemas.microsoft.com/office/drawing/2014/main" id="{D9C86D14-F1BD-1242-AC7A-05A926992F16}"/>
              </a:ext>
            </a:extLst>
          </p:cNvPr>
          <p:cNvSpPr/>
          <p:nvPr/>
        </p:nvSpPr>
        <p:spPr>
          <a:xfrm>
            <a:off x="1343509" y="1002675"/>
            <a:ext cx="982351" cy="712233"/>
          </a:xfrm>
          <a:custGeom>
            <a:avLst/>
            <a:gdLst>
              <a:gd name="connsiteX0" fmla="*/ 231187 w 385783"/>
              <a:gd name="connsiteY0" fmla="*/ 93471 h 279704"/>
              <a:gd name="connsiteX1" fmla="*/ 268772 w 385783"/>
              <a:gd name="connsiteY1" fmla="*/ 58773 h 279704"/>
              <a:gd name="connsiteX2" fmla="*/ 268772 w 385783"/>
              <a:gd name="connsiteY2" fmla="*/ 34698 h 279704"/>
              <a:gd name="connsiteX3" fmla="*/ 231187 w 385783"/>
              <a:gd name="connsiteY3" fmla="*/ 0 h 279704"/>
              <a:gd name="connsiteX4" fmla="*/ 193601 w 385783"/>
              <a:gd name="connsiteY4" fmla="*/ 34698 h 279704"/>
              <a:gd name="connsiteX5" fmla="*/ 193601 w 385783"/>
              <a:gd name="connsiteY5" fmla="*/ 58773 h 279704"/>
              <a:gd name="connsiteX6" fmla="*/ 231187 w 385783"/>
              <a:gd name="connsiteY6" fmla="*/ 93471 h 279704"/>
              <a:gd name="connsiteX7" fmla="*/ 222677 w 385783"/>
              <a:gd name="connsiteY7" fmla="*/ 36114 h 279704"/>
              <a:gd name="connsiteX8" fmla="*/ 231187 w 385783"/>
              <a:gd name="connsiteY8" fmla="*/ 26200 h 279704"/>
              <a:gd name="connsiteX9" fmla="*/ 239697 w 385783"/>
              <a:gd name="connsiteY9" fmla="*/ 36114 h 279704"/>
              <a:gd name="connsiteX10" fmla="*/ 239697 w 385783"/>
              <a:gd name="connsiteY10" fmla="*/ 58065 h 279704"/>
              <a:gd name="connsiteX11" fmla="*/ 231187 w 385783"/>
              <a:gd name="connsiteY11" fmla="*/ 67979 h 279704"/>
              <a:gd name="connsiteX12" fmla="*/ 222677 w 385783"/>
              <a:gd name="connsiteY12" fmla="*/ 58065 h 279704"/>
              <a:gd name="connsiteX13" fmla="*/ 222677 w 385783"/>
              <a:gd name="connsiteY13" fmla="*/ 36114 h 279704"/>
              <a:gd name="connsiteX14" fmla="*/ 151052 w 385783"/>
              <a:gd name="connsiteY14" fmla="*/ 112590 h 279704"/>
              <a:gd name="connsiteX15" fmla="*/ 175872 w 385783"/>
              <a:gd name="connsiteY15" fmla="*/ 184818 h 279704"/>
              <a:gd name="connsiteX16" fmla="*/ 151052 w 385783"/>
              <a:gd name="connsiteY16" fmla="*/ 256337 h 279704"/>
              <a:gd name="connsiteX17" fmla="*/ 87936 w 385783"/>
              <a:gd name="connsiteY17" fmla="*/ 279705 h 279704"/>
              <a:gd name="connsiteX18" fmla="*/ 23403 w 385783"/>
              <a:gd name="connsiteY18" fmla="*/ 256337 h 279704"/>
              <a:gd name="connsiteX19" fmla="*/ 0 w 385783"/>
              <a:gd name="connsiteY19" fmla="*/ 195439 h 279704"/>
              <a:gd name="connsiteX20" fmla="*/ 62406 w 385783"/>
              <a:gd name="connsiteY20" fmla="*/ 195439 h 279704"/>
              <a:gd name="connsiteX21" fmla="*/ 87936 w 385783"/>
              <a:gd name="connsiteY21" fmla="*/ 223764 h 279704"/>
              <a:gd name="connsiteX22" fmla="*/ 105665 w 385783"/>
              <a:gd name="connsiteY22" fmla="*/ 216683 h 279704"/>
              <a:gd name="connsiteX23" fmla="*/ 113466 w 385783"/>
              <a:gd name="connsiteY23" fmla="*/ 184818 h 279704"/>
              <a:gd name="connsiteX24" fmla="*/ 87936 w 385783"/>
              <a:gd name="connsiteY24" fmla="*/ 146579 h 279704"/>
              <a:gd name="connsiteX25" fmla="*/ 62406 w 385783"/>
              <a:gd name="connsiteY25" fmla="*/ 165698 h 279704"/>
              <a:gd name="connsiteX26" fmla="*/ 4964 w 385783"/>
              <a:gd name="connsiteY26" fmla="*/ 165698 h 279704"/>
              <a:gd name="connsiteX27" fmla="*/ 4964 w 385783"/>
              <a:gd name="connsiteY27" fmla="*/ 6373 h 279704"/>
              <a:gd name="connsiteX28" fmla="*/ 170199 w 385783"/>
              <a:gd name="connsiteY28" fmla="*/ 6373 h 279704"/>
              <a:gd name="connsiteX29" fmla="*/ 170199 w 385783"/>
              <a:gd name="connsiteY29" fmla="*/ 62314 h 279704"/>
              <a:gd name="connsiteX30" fmla="*/ 61697 w 385783"/>
              <a:gd name="connsiteY30" fmla="*/ 62314 h 279704"/>
              <a:gd name="connsiteX31" fmla="*/ 61697 w 385783"/>
              <a:gd name="connsiteY31" fmla="*/ 104093 h 279704"/>
              <a:gd name="connsiteX32" fmla="*/ 98573 w 385783"/>
              <a:gd name="connsiteY32" fmla="*/ 93471 h 279704"/>
              <a:gd name="connsiteX33" fmla="*/ 151052 w 385783"/>
              <a:gd name="connsiteY33" fmla="*/ 112590 h 279704"/>
              <a:gd name="connsiteX34" fmla="*/ 348198 w 385783"/>
              <a:gd name="connsiteY34" fmla="*/ 87806 h 279704"/>
              <a:gd name="connsiteX35" fmla="*/ 310613 w 385783"/>
              <a:gd name="connsiteY35" fmla="*/ 122504 h 279704"/>
              <a:gd name="connsiteX36" fmla="*/ 310613 w 385783"/>
              <a:gd name="connsiteY36" fmla="*/ 146579 h 279704"/>
              <a:gd name="connsiteX37" fmla="*/ 348198 w 385783"/>
              <a:gd name="connsiteY37" fmla="*/ 181277 h 279704"/>
              <a:gd name="connsiteX38" fmla="*/ 385784 w 385783"/>
              <a:gd name="connsiteY38" fmla="*/ 146579 h 279704"/>
              <a:gd name="connsiteX39" fmla="*/ 385784 w 385783"/>
              <a:gd name="connsiteY39" fmla="*/ 122504 h 279704"/>
              <a:gd name="connsiteX40" fmla="*/ 348198 w 385783"/>
              <a:gd name="connsiteY40" fmla="*/ 87806 h 279704"/>
              <a:gd name="connsiteX41" fmla="*/ 356708 w 385783"/>
              <a:gd name="connsiteY41" fmla="*/ 145163 h 279704"/>
              <a:gd name="connsiteX42" fmla="*/ 348198 w 385783"/>
              <a:gd name="connsiteY42" fmla="*/ 155077 h 279704"/>
              <a:gd name="connsiteX43" fmla="*/ 339688 w 385783"/>
              <a:gd name="connsiteY43" fmla="*/ 145163 h 279704"/>
              <a:gd name="connsiteX44" fmla="*/ 339688 w 385783"/>
              <a:gd name="connsiteY44" fmla="*/ 123212 h 279704"/>
              <a:gd name="connsiteX45" fmla="*/ 348198 w 385783"/>
              <a:gd name="connsiteY45" fmla="*/ 113298 h 279704"/>
              <a:gd name="connsiteX46" fmla="*/ 356708 w 385783"/>
              <a:gd name="connsiteY46" fmla="*/ 123212 h 279704"/>
              <a:gd name="connsiteX47" fmla="*/ 356708 w 385783"/>
              <a:gd name="connsiteY47" fmla="*/ 145163 h 279704"/>
              <a:gd name="connsiteX48" fmla="*/ 348198 w 385783"/>
              <a:gd name="connsiteY48" fmla="*/ 1416 h 279704"/>
              <a:gd name="connsiteX49" fmla="*/ 263099 w 385783"/>
              <a:gd name="connsiteY49" fmla="*/ 179153 h 279704"/>
              <a:gd name="connsiteX50" fmla="*/ 231896 w 385783"/>
              <a:gd name="connsiteY50" fmla="*/ 179153 h 279704"/>
              <a:gd name="connsiteX51" fmla="*/ 316995 w 385783"/>
              <a:gd name="connsiteY51" fmla="*/ 1416 h 279704"/>
              <a:gd name="connsiteX52" fmla="*/ 348198 w 385783"/>
              <a:gd name="connsiteY52" fmla="*/ 1416 h 279704"/>
              <a:gd name="connsiteX53" fmla="*/ 267354 w 385783"/>
              <a:gd name="connsiteY53" fmla="*/ 199688 h 279704"/>
              <a:gd name="connsiteX54" fmla="*/ 320541 w 385783"/>
              <a:gd name="connsiteY54" fmla="*/ 199688 h 279704"/>
              <a:gd name="connsiteX55" fmla="*/ 320541 w 385783"/>
              <a:gd name="connsiteY55" fmla="*/ 216683 h 279704"/>
              <a:gd name="connsiteX56" fmla="*/ 286501 w 385783"/>
              <a:gd name="connsiteY56" fmla="*/ 216683 h 279704"/>
              <a:gd name="connsiteX57" fmla="*/ 286501 w 385783"/>
              <a:gd name="connsiteY57" fmla="*/ 230137 h 279704"/>
              <a:gd name="connsiteX58" fmla="*/ 315576 w 385783"/>
              <a:gd name="connsiteY58" fmla="*/ 230137 h 279704"/>
              <a:gd name="connsiteX59" fmla="*/ 315576 w 385783"/>
              <a:gd name="connsiteY59" fmla="*/ 247131 h 279704"/>
              <a:gd name="connsiteX60" fmla="*/ 286501 w 385783"/>
              <a:gd name="connsiteY60" fmla="*/ 247131 h 279704"/>
              <a:gd name="connsiteX61" fmla="*/ 286501 w 385783"/>
              <a:gd name="connsiteY61" fmla="*/ 277580 h 279704"/>
              <a:gd name="connsiteX62" fmla="*/ 267354 w 385783"/>
              <a:gd name="connsiteY62" fmla="*/ 277580 h 279704"/>
              <a:gd name="connsiteX63" fmla="*/ 267354 w 385783"/>
              <a:gd name="connsiteY63" fmla="*/ 199688 h 279704"/>
              <a:gd name="connsiteX64" fmla="*/ 332597 w 385783"/>
              <a:gd name="connsiteY64" fmla="*/ 199688 h 279704"/>
              <a:gd name="connsiteX65" fmla="*/ 385784 w 385783"/>
              <a:gd name="connsiteY65" fmla="*/ 199688 h 279704"/>
              <a:gd name="connsiteX66" fmla="*/ 385784 w 385783"/>
              <a:gd name="connsiteY66" fmla="*/ 216683 h 279704"/>
              <a:gd name="connsiteX67" fmla="*/ 351744 w 385783"/>
              <a:gd name="connsiteY67" fmla="*/ 216683 h 279704"/>
              <a:gd name="connsiteX68" fmla="*/ 351744 w 385783"/>
              <a:gd name="connsiteY68" fmla="*/ 230137 h 279704"/>
              <a:gd name="connsiteX69" fmla="*/ 380819 w 385783"/>
              <a:gd name="connsiteY69" fmla="*/ 230137 h 279704"/>
              <a:gd name="connsiteX70" fmla="*/ 380819 w 385783"/>
              <a:gd name="connsiteY70" fmla="*/ 247131 h 279704"/>
              <a:gd name="connsiteX71" fmla="*/ 351744 w 385783"/>
              <a:gd name="connsiteY71" fmla="*/ 247131 h 279704"/>
              <a:gd name="connsiteX72" fmla="*/ 351744 w 385783"/>
              <a:gd name="connsiteY72" fmla="*/ 277580 h 279704"/>
              <a:gd name="connsiteX73" fmla="*/ 332597 w 385783"/>
              <a:gd name="connsiteY73" fmla="*/ 277580 h 279704"/>
              <a:gd name="connsiteX74" fmla="*/ 332597 w 385783"/>
              <a:gd name="connsiteY74" fmla="*/ 199688 h 279704"/>
              <a:gd name="connsiteX75" fmla="*/ 224095 w 385783"/>
              <a:gd name="connsiteY75" fmla="*/ 198980 h 279704"/>
              <a:gd name="connsiteX76" fmla="*/ 202111 w 385783"/>
              <a:gd name="connsiteY76" fmla="*/ 207477 h 279704"/>
              <a:gd name="connsiteX77" fmla="*/ 194310 w 385783"/>
              <a:gd name="connsiteY77" fmla="*/ 238634 h 279704"/>
              <a:gd name="connsiteX78" fmla="*/ 202111 w 385783"/>
              <a:gd name="connsiteY78" fmla="*/ 269791 h 279704"/>
              <a:gd name="connsiteX79" fmla="*/ 224095 w 385783"/>
              <a:gd name="connsiteY79" fmla="*/ 278288 h 279704"/>
              <a:gd name="connsiteX80" fmla="*/ 246079 w 385783"/>
              <a:gd name="connsiteY80" fmla="*/ 269791 h 279704"/>
              <a:gd name="connsiteX81" fmla="*/ 253880 w 385783"/>
              <a:gd name="connsiteY81" fmla="*/ 238634 h 279704"/>
              <a:gd name="connsiteX82" fmla="*/ 246079 w 385783"/>
              <a:gd name="connsiteY82" fmla="*/ 207477 h 279704"/>
              <a:gd name="connsiteX83" fmla="*/ 224095 w 385783"/>
              <a:gd name="connsiteY83" fmla="*/ 198980 h 279704"/>
              <a:gd name="connsiteX84" fmla="*/ 231896 w 385783"/>
              <a:gd name="connsiteY84" fmla="*/ 257753 h 279704"/>
              <a:gd name="connsiteX85" fmla="*/ 224095 w 385783"/>
              <a:gd name="connsiteY85" fmla="*/ 261294 h 279704"/>
              <a:gd name="connsiteX86" fmla="*/ 216294 w 385783"/>
              <a:gd name="connsiteY86" fmla="*/ 257753 h 279704"/>
              <a:gd name="connsiteX87" fmla="*/ 213458 w 385783"/>
              <a:gd name="connsiteY87" fmla="*/ 238634 h 279704"/>
              <a:gd name="connsiteX88" fmla="*/ 216294 w 385783"/>
              <a:gd name="connsiteY88" fmla="*/ 219515 h 279704"/>
              <a:gd name="connsiteX89" fmla="*/ 224095 w 385783"/>
              <a:gd name="connsiteY89" fmla="*/ 215974 h 279704"/>
              <a:gd name="connsiteX90" fmla="*/ 231896 w 385783"/>
              <a:gd name="connsiteY90" fmla="*/ 219515 h 279704"/>
              <a:gd name="connsiteX91" fmla="*/ 234732 w 385783"/>
              <a:gd name="connsiteY91" fmla="*/ 238634 h 279704"/>
              <a:gd name="connsiteX92" fmla="*/ 231896 w 385783"/>
              <a:gd name="connsiteY92" fmla="*/ 257753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</a:cxnLst>
            <a:rect l="l" t="t" r="r" b="b"/>
            <a:pathLst>
              <a:path w="385783" h="279704">
                <a:moveTo>
                  <a:pt x="231187" y="93471"/>
                </a:moveTo>
                <a:cubicBezTo>
                  <a:pt x="251043" y="93471"/>
                  <a:pt x="268772" y="82141"/>
                  <a:pt x="268772" y="58773"/>
                </a:cubicBezTo>
                <a:lnTo>
                  <a:pt x="268772" y="34698"/>
                </a:lnTo>
                <a:cubicBezTo>
                  <a:pt x="268772" y="10622"/>
                  <a:pt x="251043" y="0"/>
                  <a:pt x="231187" y="0"/>
                </a:cubicBezTo>
                <a:cubicBezTo>
                  <a:pt x="211330" y="0"/>
                  <a:pt x="193601" y="11330"/>
                  <a:pt x="193601" y="34698"/>
                </a:cubicBezTo>
                <a:lnTo>
                  <a:pt x="193601" y="58773"/>
                </a:lnTo>
                <a:cubicBezTo>
                  <a:pt x="193601" y="82849"/>
                  <a:pt x="211330" y="93471"/>
                  <a:pt x="231187" y="93471"/>
                </a:cubicBezTo>
                <a:close/>
                <a:moveTo>
                  <a:pt x="222677" y="36114"/>
                </a:moveTo>
                <a:cubicBezTo>
                  <a:pt x="222677" y="29033"/>
                  <a:pt x="226222" y="26200"/>
                  <a:pt x="231187" y="26200"/>
                </a:cubicBezTo>
                <a:cubicBezTo>
                  <a:pt x="236151" y="26200"/>
                  <a:pt x="239697" y="29033"/>
                  <a:pt x="239697" y="36114"/>
                </a:cubicBezTo>
                <a:lnTo>
                  <a:pt x="239697" y="58065"/>
                </a:lnTo>
                <a:cubicBezTo>
                  <a:pt x="239697" y="65146"/>
                  <a:pt x="236151" y="67979"/>
                  <a:pt x="231187" y="67979"/>
                </a:cubicBezTo>
                <a:cubicBezTo>
                  <a:pt x="226222" y="67979"/>
                  <a:pt x="222677" y="65146"/>
                  <a:pt x="222677" y="58065"/>
                </a:cubicBezTo>
                <a:lnTo>
                  <a:pt x="222677" y="36114"/>
                </a:lnTo>
                <a:close/>
                <a:moveTo>
                  <a:pt x="151052" y="112590"/>
                </a:moveTo>
                <a:cubicBezTo>
                  <a:pt x="173035" y="134541"/>
                  <a:pt x="175872" y="159325"/>
                  <a:pt x="175872" y="184818"/>
                </a:cubicBezTo>
                <a:cubicBezTo>
                  <a:pt x="175872" y="210310"/>
                  <a:pt x="170908" y="236510"/>
                  <a:pt x="151052" y="256337"/>
                </a:cubicBezTo>
                <a:cubicBezTo>
                  <a:pt x="138996" y="268375"/>
                  <a:pt x="118430" y="279705"/>
                  <a:pt x="87936" y="279705"/>
                </a:cubicBezTo>
                <a:cubicBezTo>
                  <a:pt x="57442" y="279705"/>
                  <a:pt x="35458" y="267667"/>
                  <a:pt x="23403" y="256337"/>
                </a:cubicBezTo>
                <a:cubicBezTo>
                  <a:pt x="4255" y="237218"/>
                  <a:pt x="1418" y="214558"/>
                  <a:pt x="0" y="195439"/>
                </a:cubicBezTo>
                <a:lnTo>
                  <a:pt x="62406" y="195439"/>
                </a:lnTo>
                <a:cubicBezTo>
                  <a:pt x="64534" y="213142"/>
                  <a:pt x="71625" y="223764"/>
                  <a:pt x="87936" y="223764"/>
                </a:cubicBezTo>
                <a:cubicBezTo>
                  <a:pt x="104247" y="223764"/>
                  <a:pt x="100701" y="221639"/>
                  <a:pt x="105665" y="216683"/>
                </a:cubicBezTo>
                <a:cubicBezTo>
                  <a:pt x="111338" y="211018"/>
                  <a:pt x="113466" y="201104"/>
                  <a:pt x="113466" y="184818"/>
                </a:cubicBezTo>
                <a:cubicBezTo>
                  <a:pt x="113466" y="155077"/>
                  <a:pt x="102828" y="146579"/>
                  <a:pt x="87936" y="146579"/>
                </a:cubicBezTo>
                <a:cubicBezTo>
                  <a:pt x="73044" y="146579"/>
                  <a:pt x="65243" y="158617"/>
                  <a:pt x="62406" y="165698"/>
                </a:cubicBezTo>
                <a:lnTo>
                  <a:pt x="4964" y="165698"/>
                </a:lnTo>
                <a:lnTo>
                  <a:pt x="4964" y="6373"/>
                </a:lnTo>
                <a:lnTo>
                  <a:pt x="170199" y="6373"/>
                </a:lnTo>
                <a:lnTo>
                  <a:pt x="170199" y="62314"/>
                </a:lnTo>
                <a:lnTo>
                  <a:pt x="61697" y="62314"/>
                </a:lnTo>
                <a:lnTo>
                  <a:pt x="61697" y="104093"/>
                </a:lnTo>
                <a:cubicBezTo>
                  <a:pt x="67370" y="99844"/>
                  <a:pt x="81553" y="93471"/>
                  <a:pt x="98573" y="93471"/>
                </a:cubicBezTo>
                <a:cubicBezTo>
                  <a:pt x="115594" y="93471"/>
                  <a:pt x="140414" y="101260"/>
                  <a:pt x="151052" y="112590"/>
                </a:cubicBezTo>
                <a:close/>
                <a:moveTo>
                  <a:pt x="348198" y="87806"/>
                </a:moveTo>
                <a:cubicBezTo>
                  <a:pt x="328342" y="87806"/>
                  <a:pt x="310613" y="99136"/>
                  <a:pt x="310613" y="122504"/>
                </a:cubicBezTo>
                <a:lnTo>
                  <a:pt x="310613" y="146579"/>
                </a:lnTo>
                <a:cubicBezTo>
                  <a:pt x="310613" y="170655"/>
                  <a:pt x="328342" y="181277"/>
                  <a:pt x="348198" y="181277"/>
                </a:cubicBezTo>
                <a:cubicBezTo>
                  <a:pt x="368055" y="181277"/>
                  <a:pt x="385784" y="169947"/>
                  <a:pt x="385784" y="146579"/>
                </a:cubicBezTo>
                <a:lnTo>
                  <a:pt x="385784" y="122504"/>
                </a:lnTo>
                <a:cubicBezTo>
                  <a:pt x="385784" y="98428"/>
                  <a:pt x="368055" y="87806"/>
                  <a:pt x="348198" y="87806"/>
                </a:cubicBezTo>
                <a:close/>
                <a:moveTo>
                  <a:pt x="356708" y="145163"/>
                </a:moveTo>
                <a:cubicBezTo>
                  <a:pt x="356708" y="152244"/>
                  <a:pt x="353162" y="155077"/>
                  <a:pt x="348198" y="155077"/>
                </a:cubicBezTo>
                <a:cubicBezTo>
                  <a:pt x="343234" y="155077"/>
                  <a:pt x="339688" y="152244"/>
                  <a:pt x="339688" y="145163"/>
                </a:cubicBezTo>
                <a:lnTo>
                  <a:pt x="339688" y="123212"/>
                </a:lnTo>
                <a:cubicBezTo>
                  <a:pt x="339688" y="116131"/>
                  <a:pt x="343234" y="113298"/>
                  <a:pt x="348198" y="113298"/>
                </a:cubicBezTo>
                <a:cubicBezTo>
                  <a:pt x="353162" y="113298"/>
                  <a:pt x="356708" y="116131"/>
                  <a:pt x="356708" y="123212"/>
                </a:cubicBezTo>
                <a:lnTo>
                  <a:pt x="356708" y="145163"/>
                </a:lnTo>
                <a:close/>
                <a:moveTo>
                  <a:pt x="348198" y="1416"/>
                </a:moveTo>
                <a:lnTo>
                  <a:pt x="263099" y="179153"/>
                </a:lnTo>
                <a:lnTo>
                  <a:pt x="231896" y="179153"/>
                </a:lnTo>
                <a:lnTo>
                  <a:pt x="316995" y="1416"/>
                </a:lnTo>
                <a:lnTo>
                  <a:pt x="348198" y="1416"/>
                </a:lnTo>
                <a:close/>
                <a:moveTo>
                  <a:pt x="267354" y="199688"/>
                </a:moveTo>
                <a:lnTo>
                  <a:pt x="320541" y="199688"/>
                </a:lnTo>
                <a:lnTo>
                  <a:pt x="320541" y="216683"/>
                </a:lnTo>
                <a:lnTo>
                  <a:pt x="286501" y="216683"/>
                </a:lnTo>
                <a:lnTo>
                  <a:pt x="286501" y="230137"/>
                </a:lnTo>
                <a:lnTo>
                  <a:pt x="315576" y="230137"/>
                </a:lnTo>
                <a:lnTo>
                  <a:pt x="315576" y="247131"/>
                </a:lnTo>
                <a:lnTo>
                  <a:pt x="286501" y="247131"/>
                </a:lnTo>
                <a:lnTo>
                  <a:pt x="286501" y="277580"/>
                </a:lnTo>
                <a:lnTo>
                  <a:pt x="267354" y="277580"/>
                </a:lnTo>
                <a:lnTo>
                  <a:pt x="267354" y="199688"/>
                </a:lnTo>
                <a:close/>
                <a:moveTo>
                  <a:pt x="332597" y="199688"/>
                </a:moveTo>
                <a:lnTo>
                  <a:pt x="385784" y="199688"/>
                </a:lnTo>
                <a:lnTo>
                  <a:pt x="385784" y="216683"/>
                </a:lnTo>
                <a:lnTo>
                  <a:pt x="351744" y="216683"/>
                </a:lnTo>
                <a:lnTo>
                  <a:pt x="351744" y="230137"/>
                </a:lnTo>
                <a:lnTo>
                  <a:pt x="380819" y="230137"/>
                </a:lnTo>
                <a:lnTo>
                  <a:pt x="380819" y="247131"/>
                </a:lnTo>
                <a:lnTo>
                  <a:pt x="351744" y="247131"/>
                </a:lnTo>
                <a:lnTo>
                  <a:pt x="351744" y="277580"/>
                </a:lnTo>
                <a:lnTo>
                  <a:pt x="332597" y="277580"/>
                </a:lnTo>
                <a:lnTo>
                  <a:pt x="332597" y="199688"/>
                </a:lnTo>
                <a:close/>
                <a:moveTo>
                  <a:pt x="224095" y="198980"/>
                </a:moveTo>
                <a:cubicBezTo>
                  <a:pt x="214876" y="198980"/>
                  <a:pt x="207784" y="201812"/>
                  <a:pt x="202111" y="207477"/>
                </a:cubicBezTo>
                <a:cubicBezTo>
                  <a:pt x="193601" y="215974"/>
                  <a:pt x="194310" y="226596"/>
                  <a:pt x="194310" y="238634"/>
                </a:cubicBezTo>
                <a:cubicBezTo>
                  <a:pt x="194310" y="250672"/>
                  <a:pt x="194310" y="261294"/>
                  <a:pt x="202111" y="269791"/>
                </a:cubicBezTo>
                <a:cubicBezTo>
                  <a:pt x="207784" y="275456"/>
                  <a:pt x="214167" y="278288"/>
                  <a:pt x="224095" y="278288"/>
                </a:cubicBezTo>
                <a:cubicBezTo>
                  <a:pt x="234023" y="278288"/>
                  <a:pt x="240406" y="275456"/>
                  <a:pt x="246079" y="269791"/>
                </a:cubicBezTo>
                <a:cubicBezTo>
                  <a:pt x="254589" y="261294"/>
                  <a:pt x="253880" y="250672"/>
                  <a:pt x="253880" y="238634"/>
                </a:cubicBezTo>
                <a:cubicBezTo>
                  <a:pt x="253880" y="226596"/>
                  <a:pt x="253880" y="215974"/>
                  <a:pt x="246079" y="207477"/>
                </a:cubicBezTo>
                <a:cubicBezTo>
                  <a:pt x="240406" y="201812"/>
                  <a:pt x="234023" y="198980"/>
                  <a:pt x="224095" y="198980"/>
                </a:cubicBezTo>
                <a:close/>
                <a:moveTo>
                  <a:pt x="231896" y="257753"/>
                </a:moveTo>
                <a:cubicBezTo>
                  <a:pt x="230477" y="259877"/>
                  <a:pt x="227641" y="261294"/>
                  <a:pt x="224095" y="261294"/>
                </a:cubicBezTo>
                <a:cubicBezTo>
                  <a:pt x="220549" y="261294"/>
                  <a:pt x="217712" y="259877"/>
                  <a:pt x="216294" y="257753"/>
                </a:cubicBezTo>
                <a:cubicBezTo>
                  <a:pt x="214876" y="255629"/>
                  <a:pt x="213458" y="252796"/>
                  <a:pt x="213458" y="238634"/>
                </a:cubicBezTo>
                <a:cubicBezTo>
                  <a:pt x="213458" y="224472"/>
                  <a:pt x="214876" y="221639"/>
                  <a:pt x="216294" y="219515"/>
                </a:cubicBezTo>
                <a:cubicBezTo>
                  <a:pt x="217712" y="217391"/>
                  <a:pt x="220549" y="215974"/>
                  <a:pt x="224095" y="215974"/>
                </a:cubicBezTo>
                <a:cubicBezTo>
                  <a:pt x="227641" y="215974"/>
                  <a:pt x="230477" y="217391"/>
                  <a:pt x="231896" y="219515"/>
                </a:cubicBezTo>
                <a:cubicBezTo>
                  <a:pt x="233314" y="221639"/>
                  <a:pt x="234732" y="224472"/>
                  <a:pt x="234732" y="238634"/>
                </a:cubicBezTo>
                <a:cubicBezTo>
                  <a:pt x="234732" y="252796"/>
                  <a:pt x="233314" y="255629"/>
                  <a:pt x="231896" y="257753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8" name="Freeform 17">
            <a:extLst>
              <a:ext uri="{FF2B5EF4-FFF2-40B4-BE49-F238E27FC236}">
                <a16:creationId xmlns:a16="http://schemas.microsoft.com/office/drawing/2014/main" id="{43834097-B9BE-0064-CF91-2158B0641F45}"/>
              </a:ext>
            </a:extLst>
          </p:cNvPr>
          <p:cNvSpPr/>
          <p:nvPr/>
        </p:nvSpPr>
        <p:spPr>
          <a:xfrm>
            <a:off x="5259088" y="1001773"/>
            <a:ext cx="1401294" cy="714036"/>
          </a:xfrm>
          <a:custGeom>
            <a:avLst/>
            <a:gdLst>
              <a:gd name="connsiteX0" fmla="*/ 512723 w 550308"/>
              <a:gd name="connsiteY0" fmla="*/ 2124 h 280412"/>
              <a:gd name="connsiteX1" fmla="*/ 427624 w 550308"/>
              <a:gd name="connsiteY1" fmla="*/ 179861 h 280412"/>
              <a:gd name="connsiteX2" fmla="*/ 396421 w 550308"/>
              <a:gd name="connsiteY2" fmla="*/ 179861 h 280412"/>
              <a:gd name="connsiteX3" fmla="*/ 481520 w 550308"/>
              <a:gd name="connsiteY3" fmla="*/ 2124 h 280412"/>
              <a:gd name="connsiteX4" fmla="*/ 512723 w 550308"/>
              <a:gd name="connsiteY4" fmla="*/ 2124 h 280412"/>
              <a:gd name="connsiteX5" fmla="*/ 358126 w 550308"/>
              <a:gd name="connsiteY5" fmla="*/ 58773 h 280412"/>
              <a:gd name="connsiteX6" fmla="*/ 358126 w 550308"/>
              <a:gd name="connsiteY6" fmla="*/ 34697 h 280412"/>
              <a:gd name="connsiteX7" fmla="*/ 395712 w 550308"/>
              <a:gd name="connsiteY7" fmla="*/ 0 h 280412"/>
              <a:gd name="connsiteX8" fmla="*/ 433297 w 550308"/>
              <a:gd name="connsiteY8" fmla="*/ 34697 h 280412"/>
              <a:gd name="connsiteX9" fmla="*/ 433297 w 550308"/>
              <a:gd name="connsiteY9" fmla="*/ 58773 h 280412"/>
              <a:gd name="connsiteX10" fmla="*/ 395712 w 550308"/>
              <a:gd name="connsiteY10" fmla="*/ 93471 h 280412"/>
              <a:gd name="connsiteX11" fmla="*/ 358126 w 550308"/>
              <a:gd name="connsiteY11" fmla="*/ 58773 h 280412"/>
              <a:gd name="connsiteX12" fmla="*/ 387202 w 550308"/>
              <a:gd name="connsiteY12" fmla="*/ 58065 h 280412"/>
              <a:gd name="connsiteX13" fmla="*/ 395712 w 550308"/>
              <a:gd name="connsiteY13" fmla="*/ 67979 h 280412"/>
              <a:gd name="connsiteX14" fmla="*/ 404222 w 550308"/>
              <a:gd name="connsiteY14" fmla="*/ 58065 h 280412"/>
              <a:gd name="connsiteX15" fmla="*/ 404222 w 550308"/>
              <a:gd name="connsiteY15" fmla="*/ 36114 h 280412"/>
              <a:gd name="connsiteX16" fmla="*/ 395712 w 550308"/>
              <a:gd name="connsiteY16" fmla="*/ 26200 h 280412"/>
              <a:gd name="connsiteX17" fmla="*/ 387202 w 550308"/>
              <a:gd name="connsiteY17" fmla="*/ 36114 h 280412"/>
              <a:gd name="connsiteX18" fmla="*/ 387202 w 550308"/>
              <a:gd name="connsiteY18" fmla="*/ 58065 h 280412"/>
              <a:gd name="connsiteX19" fmla="*/ 550309 w 550308"/>
              <a:gd name="connsiteY19" fmla="*/ 123212 h 280412"/>
              <a:gd name="connsiteX20" fmla="*/ 550309 w 550308"/>
              <a:gd name="connsiteY20" fmla="*/ 147288 h 280412"/>
              <a:gd name="connsiteX21" fmla="*/ 512723 w 550308"/>
              <a:gd name="connsiteY21" fmla="*/ 181985 h 280412"/>
              <a:gd name="connsiteX22" fmla="*/ 475138 w 550308"/>
              <a:gd name="connsiteY22" fmla="*/ 147288 h 280412"/>
              <a:gd name="connsiteX23" fmla="*/ 475138 w 550308"/>
              <a:gd name="connsiteY23" fmla="*/ 123212 h 280412"/>
              <a:gd name="connsiteX24" fmla="*/ 512723 w 550308"/>
              <a:gd name="connsiteY24" fmla="*/ 88514 h 280412"/>
              <a:gd name="connsiteX25" fmla="*/ 550309 w 550308"/>
              <a:gd name="connsiteY25" fmla="*/ 123212 h 280412"/>
              <a:gd name="connsiteX26" fmla="*/ 521233 w 550308"/>
              <a:gd name="connsiteY26" fmla="*/ 123920 h 280412"/>
              <a:gd name="connsiteX27" fmla="*/ 512723 w 550308"/>
              <a:gd name="connsiteY27" fmla="*/ 114006 h 280412"/>
              <a:gd name="connsiteX28" fmla="*/ 504213 w 550308"/>
              <a:gd name="connsiteY28" fmla="*/ 123920 h 280412"/>
              <a:gd name="connsiteX29" fmla="*/ 504213 w 550308"/>
              <a:gd name="connsiteY29" fmla="*/ 145871 h 280412"/>
              <a:gd name="connsiteX30" fmla="*/ 512723 w 550308"/>
              <a:gd name="connsiteY30" fmla="*/ 155785 h 280412"/>
              <a:gd name="connsiteX31" fmla="*/ 521233 w 550308"/>
              <a:gd name="connsiteY31" fmla="*/ 145871 h 280412"/>
              <a:gd name="connsiteX32" fmla="*/ 521233 w 550308"/>
              <a:gd name="connsiteY32" fmla="*/ 123920 h 280412"/>
              <a:gd name="connsiteX33" fmla="*/ 410604 w 550308"/>
              <a:gd name="connsiteY33" fmla="*/ 208185 h 280412"/>
              <a:gd name="connsiteX34" fmla="*/ 418405 w 550308"/>
              <a:gd name="connsiteY34" fmla="*/ 239342 h 280412"/>
              <a:gd name="connsiteX35" fmla="*/ 410604 w 550308"/>
              <a:gd name="connsiteY35" fmla="*/ 270499 h 280412"/>
              <a:gd name="connsiteX36" fmla="*/ 388620 w 550308"/>
              <a:gd name="connsiteY36" fmla="*/ 278996 h 280412"/>
              <a:gd name="connsiteX37" fmla="*/ 366636 w 550308"/>
              <a:gd name="connsiteY37" fmla="*/ 270499 h 280412"/>
              <a:gd name="connsiteX38" fmla="*/ 358836 w 550308"/>
              <a:gd name="connsiteY38" fmla="*/ 239342 h 280412"/>
              <a:gd name="connsiteX39" fmla="*/ 366636 w 550308"/>
              <a:gd name="connsiteY39" fmla="*/ 208185 h 280412"/>
              <a:gd name="connsiteX40" fmla="*/ 388620 w 550308"/>
              <a:gd name="connsiteY40" fmla="*/ 199688 h 280412"/>
              <a:gd name="connsiteX41" fmla="*/ 410604 w 550308"/>
              <a:gd name="connsiteY41" fmla="*/ 208185 h 280412"/>
              <a:gd name="connsiteX42" fmla="*/ 399257 w 550308"/>
              <a:gd name="connsiteY42" fmla="*/ 238634 h 280412"/>
              <a:gd name="connsiteX43" fmla="*/ 396421 w 550308"/>
              <a:gd name="connsiteY43" fmla="*/ 219515 h 280412"/>
              <a:gd name="connsiteX44" fmla="*/ 388620 w 550308"/>
              <a:gd name="connsiteY44" fmla="*/ 215974 h 280412"/>
              <a:gd name="connsiteX45" fmla="*/ 380819 w 550308"/>
              <a:gd name="connsiteY45" fmla="*/ 219515 h 280412"/>
              <a:gd name="connsiteX46" fmla="*/ 377983 w 550308"/>
              <a:gd name="connsiteY46" fmla="*/ 238634 h 280412"/>
              <a:gd name="connsiteX47" fmla="*/ 380819 w 550308"/>
              <a:gd name="connsiteY47" fmla="*/ 257753 h 280412"/>
              <a:gd name="connsiteX48" fmla="*/ 388620 w 550308"/>
              <a:gd name="connsiteY48" fmla="*/ 261294 h 280412"/>
              <a:gd name="connsiteX49" fmla="*/ 396421 w 550308"/>
              <a:gd name="connsiteY49" fmla="*/ 257753 h 280412"/>
              <a:gd name="connsiteX50" fmla="*/ 399257 w 550308"/>
              <a:gd name="connsiteY50" fmla="*/ 238634 h 280412"/>
              <a:gd name="connsiteX51" fmla="*/ 431879 w 550308"/>
              <a:gd name="connsiteY51" fmla="*/ 277580 h 280412"/>
              <a:gd name="connsiteX52" fmla="*/ 451026 w 550308"/>
              <a:gd name="connsiteY52" fmla="*/ 277580 h 280412"/>
              <a:gd name="connsiteX53" fmla="*/ 451026 w 550308"/>
              <a:gd name="connsiteY53" fmla="*/ 247131 h 280412"/>
              <a:gd name="connsiteX54" fmla="*/ 480102 w 550308"/>
              <a:gd name="connsiteY54" fmla="*/ 247131 h 280412"/>
              <a:gd name="connsiteX55" fmla="*/ 480102 w 550308"/>
              <a:gd name="connsiteY55" fmla="*/ 230137 h 280412"/>
              <a:gd name="connsiteX56" fmla="*/ 451026 w 550308"/>
              <a:gd name="connsiteY56" fmla="*/ 230137 h 280412"/>
              <a:gd name="connsiteX57" fmla="*/ 451026 w 550308"/>
              <a:gd name="connsiteY57" fmla="*/ 216683 h 280412"/>
              <a:gd name="connsiteX58" fmla="*/ 485066 w 550308"/>
              <a:gd name="connsiteY58" fmla="*/ 216683 h 280412"/>
              <a:gd name="connsiteX59" fmla="*/ 485066 w 550308"/>
              <a:gd name="connsiteY59" fmla="*/ 199688 h 280412"/>
              <a:gd name="connsiteX60" fmla="*/ 431879 w 550308"/>
              <a:gd name="connsiteY60" fmla="*/ 199688 h 280412"/>
              <a:gd name="connsiteX61" fmla="*/ 431879 w 550308"/>
              <a:gd name="connsiteY61" fmla="*/ 277580 h 280412"/>
              <a:gd name="connsiteX62" fmla="*/ 497122 w 550308"/>
              <a:gd name="connsiteY62" fmla="*/ 277580 h 280412"/>
              <a:gd name="connsiteX63" fmla="*/ 516269 w 550308"/>
              <a:gd name="connsiteY63" fmla="*/ 277580 h 280412"/>
              <a:gd name="connsiteX64" fmla="*/ 516269 w 550308"/>
              <a:gd name="connsiteY64" fmla="*/ 247131 h 280412"/>
              <a:gd name="connsiteX65" fmla="*/ 545345 w 550308"/>
              <a:gd name="connsiteY65" fmla="*/ 247131 h 280412"/>
              <a:gd name="connsiteX66" fmla="*/ 545345 w 550308"/>
              <a:gd name="connsiteY66" fmla="*/ 230137 h 280412"/>
              <a:gd name="connsiteX67" fmla="*/ 516269 w 550308"/>
              <a:gd name="connsiteY67" fmla="*/ 230137 h 280412"/>
              <a:gd name="connsiteX68" fmla="*/ 516269 w 550308"/>
              <a:gd name="connsiteY68" fmla="*/ 216683 h 280412"/>
              <a:gd name="connsiteX69" fmla="*/ 550309 w 550308"/>
              <a:gd name="connsiteY69" fmla="*/ 216683 h 280412"/>
              <a:gd name="connsiteX70" fmla="*/ 550309 w 550308"/>
              <a:gd name="connsiteY70" fmla="*/ 199688 h 280412"/>
              <a:gd name="connsiteX71" fmla="*/ 497122 w 550308"/>
              <a:gd name="connsiteY71" fmla="*/ 199688 h 280412"/>
              <a:gd name="connsiteX72" fmla="*/ 497122 w 550308"/>
              <a:gd name="connsiteY72" fmla="*/ 277580 h 280412"/>
              <a:gd name="connsiteX73" fmla="*/ 263099 w 550308"/>
              <a:gd name="connsiteY73" fmla="*/ 94179 h 280412"/>
              <a:gd name="connsiteX74" fmla="*/ 226222 w 550308"/>
              <a:gd name="connsiteY74" fmla="*/ 104801 h 280412"/>
              <a:gd name="connsiteX75" fmla="*/ 226222 w 550308"/>
              <a:gd name="connsiteY75" fmla="*/ 63022 h 280412"/>
              <a:gd name="connsiteX76" fmla="*/ 334724 w 550308"/>
              <a:gd name="connsiteY76" fmla="*/ 63022 h 280412"/>
              <a:gd name="connsiteX77" fmla="*/ 334724 w 550308"/>
              <a:gd name="connsiteY77" fmla="*/ 7081 h 280412"/>
              <a:gd name="connsiteX78" fmla="*/ 169490 w 550308"/>
              <a:gd name="connsiteY78" fmla="*/ 7081 h 280412"/>
              <a:gd name="connsiteX79" fmla="*/ 169490 w 550308"/>
              <a:gd name="connsiteY79" fmla="*/ 166407 h 280412"/>
              <a:gd name="connsiteX80" fmla="*/ 226931 w 550308"/>
              <a:gd name="connsiteY80" fmla="*/ 166407 h 280412"/>
              <a:gd name="connsiteX81" fmla="*/ 252461 w 550308"/>
              <a:gd name="connsiteY81" fmla="*/ 147288 h 280412"/>
              <a:gd name="connsiteX82" fmla="*/ 277991 w 550308"/>
              <a:gd name="connsiteY82" fmla="*/ 185526 h 280412"/>
              <a:gd name="connsiteX83" fmla="*/ 270190 w 550308"/>
              <a:gd name="connsiteY83" fmla="*/ 217391 h 280412"/>
              <a:gd name="connsiteX84" fmla="*/ 252461 w 550308"/>
              <a:gd name="connsiteY84" fmla="*/ 224472 h 280412"/>
              <a:gd name="connsiteX85" fmla="*/ 226931 w 550308"/>
              <a:gd name="connsiteY85" fmla="*/ 196147 h 280412"/>
              <a:gd name="connsiteX86" fmla="*/ 164525 w 550308"/>
              <a:gd name="connsiteY86" fmla="*/ 196147 h 280412"/>
              <a:gd name="connsiteX87" fmla="*/ 187928 w 550308"/>
              <a:gd name="connsiteY87" fmla="*/ 257045 h 280412"/>
              <a:gd name="connsiteX88" fmla="*/ 252461 w 550308"/>
              <a:gd name="connsiteY88" fmla="*/ 280413 h 280412"/>
              <a:gd name="connsiteX89" fmla="*/ 315576 w 550308"/>
              <a:gd name="connsiteY89" fmla="*/ 257045 h 280412"/>
              <a:gd name="connsiteX90" fmla="*/ 340397 w 550308"/>
              <a:gd name="connsiteY90" fmla="*/ 185526 h 280412"/>
              <a:gd name="connsiteX91" fmla="*/ 315576 w 550308"/>
              <a:gd name="connsiteY91" fmla="*/ 113298 h 280412"/>
              <a:gd name="connsiteX92" fmla="*/ 263099 w 550308"/>
              <a:gd name="connsiteY92" fmla="*/ 94179 h 280412"/>
              <a:gd name="connsiteX93" fmla="*/ 0 w 550308"/>
              <a:gd name="connsiteY93" fmla="*/ 56649 h 280412"/>
              <a:gd name="connsiteX94" fmla="*/ 0 w 550308"/>
              <a:gd name="connsiteY94" fmla="*/ 123212 h 280412"/>
              <a:gd name="connsiteX95" fmla="*/ 58151 w 550308"/>
              <a:gd name="connsiteY95" fmla="*/ 72936 h 280412"/>
              <a:gd name="connsiteX96" fmla="*/ 58151 w 550308"/>
              <a:gd name="connsiteY96" fmla="*/ 276872 h 280412"/>
              <a:gd name="connsiteX97" fmla="*/ 120557 w 550308"/>
              <a:gd name="connsiteY97" fmla="*/ 276872 h 280412"/>
              <a:gd name="connsiteX98" fmla="*/ 120557 w 550308"/>
              <a:gd name="connsiteY98" fmla="*/ 6373 h 280412"/>
              <a:gd name="connsiteX99" fmla="*/ 58151 w 550308"/>
              <a:gd name="connsiteY99" fmla="*/ 6373 h 280412"/>
              <a:gd name="connsiteX100" fmla="*/ 0 w 550308"/>
              <a:gd name="connsiteY100" fmla="*/ 56649 h 28041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550308" h="280412">
                <a:moveTo>
                  <a:pt x="512723" y="2124"/>
                </a:moveTo>
                <a:lnTo>
                  <a:pt x="427624" y="179861"/>
                </a:lnTo>
                <a:lnTo>
                  <a:pt x="396421" y="179861"/>
                </a:lnTo>
                <a:lnTo>
                  <a:pt x="481520" y="2124"/>
                </a:lnTo>
                <a:lnTo>
                  <a:pt x="512723" y="2124"/>
                </a:lnTo>
                <a:close/>
                <a:moveTo>
                  <a:pt x="358126" y="58773"/>
                </a:moveTo>
                <a:lnTo>
                  <a:pt x="358126" y="34697"/>
                </a:lnTo>
                <a:cubicBezTo>
                  <a:pt x="358126" y="10622"/>
                  <a:pt x="375855" y="0"/>
                  <a:pt x="395712" y="0"/>
                </a:cubicBezTo>
                <a:cubicBezTo>
                  <a:pt x="415568" y="0"/>
                  <a:pt x="433297" y="11330"/>
                  <a:pt x="433297" y="34697"/>
                </a:cubicBezTo>
                <a:lnTo>
                  <a:pt x="433297" y="58773"/>
                </a:lnTo>
                <a:cubicBezTo>
                  <a:pt x="433297" y="82849"/>
                  <a:pt x="415568" y="93471"/>
                  <a:pt x="395712" y="93471"/>
                </a:cubicBezTo>
                <a:cubicBezTo>
                  <a:pt x="375855" y="93471"/>
                  <a:pt x="358126" y="82141"/>
                  <a:pt x="358126" y="58773"/>
                </a:cubicBezTo>
                <a:close/>
                <a:moveTo>
                  <a:pt x="387202" y="58065"/>
                </a:moveTo>
                <a:cubicBezTo>
                  <a:pt x="387202" y="65146"/>
                  <a:pt x="390748" y="67979"/>
                  <a:pt x="395712" y="67979"/>
                </a:cubicBezTo>
                <a:cubicBezTo>
                  <a:pt x="400676" y="67979"/>
                  <a:pt x="404222" y="65146"/>
                  <a:pt x="404222" y="58065"/>
                </a:cubicBezTo>
                <a:lnTo>
                  <a:pt x="404222" y="36114"/>
                </a:lnTo>
                <a:cubicBezTo>
                  <a:pt x="404222" y="29033"/>
                  <a:pt x="400676" y="26200"/>
                  <a:pt x="395712" y="26200"/>
                </a:cubicBezTo>
                <a:cubicBezTo>
                  <a:pt x="390748" y="26200"/>
                  <a:pt x="387202" y="29033"/>
                  <a:pt x="387202" y="36114"/>
                </a:cubicBezTo>
                <a:lnTo>
                  <a:pt x="387202" y="58065"/>
                </a:lnTo>
                <a:close/>
                <a:moveTo>
                  <a:pt x="550309" y="123212"/>
                </a:moveTo>
                <a:lnTo>
                  <a:pt x="550309" y="147288"/>
                </a:lnTo>
                <a:cubicBezTo>
                  <a:pt x="550309" y="171363"/>
                  <a:pt x="532580" y="181985"/>
                  <a:pt x="512723" y="181985"/>
                </a:cubicBezTo>
                <a:cubicBezTo>
                  <a:pt x="492867" y="181985"/>
                  <a:pt x="475138" y="170655"/>
                  <a:pt x="475138" y="147288"/>
                </a:cubicBezTo>
                <a:lnTo>
                  <a:pt x="475138" y="123212"/>
                </a:lnTo>
                <a:cubicBezTo>
                  <a:pt x="475138" y="99136"/>
                  <a:pt x="492867" y="88514"/>
                  <a:pt x="512723" y="88514"/>
                </a:cubicBezTo>
                <a:cubicBezTo>
                  <a:pt x="532580" y="88514"/>
                  <a:pt x="550309" y="99844"/>
                  <a:pt x="550309" y="123212"/>
                </a:cubicBezTo>
                <a:close/>
                <a:moveTo>
                  <a:pt x="521233" y="123920"/>
                </a:moveTo>
                <a:cubicBezTo>
                  <a:pt x="521233" y="116839"/>
                  <a:pt x="517687" y="114006"/>
                  <a:pt x="512723" y="114006"/>
                </a:cubicBezTo>
                <a:cubicBezTo>
                  <a:pt x="507759" y="114006"/>
                  <a:pt x="504213" y="116839"/>
                  <a:pt x="504213" y="123920"/>
                </a:cubicBezTo>
                <a:lnTo>
                  <a:pt x="504213" y="145871"/>
                </a:lnTo>
                <a:cubicBezTo>
                  <a:pt x="504213" y="152952"/>
                  <a:pt x="507759" y="155785"/>
                  <a:pt x="512723" y="155785"/>
                </a:cubicBezTo>
                <a:cubicBezTo>
                  <a:pt x="517687" y="155785"/>
                  <a:pt x="521233" y="152952"/>
                  <a:pt x="521233" y="145871"/>
                </a:cubicBezTo>
                <a:lnTo>
                  <a:pt x="521233" y="123920"/>
                </a:lnTo>
                <a:close/>
                <a:moveTo>
                  <a:pt x="410604" y="208185"/>
                </a:moveTo>
                <a:cubicBezTo>
                  <a:pt x="419114" y="216683"/>
                  <a:pt x="418405" y="227304"/>
                  <a:pt x="418405" y="239342"/>
                </a:cubicBezTo>
                <a:cubicBezTo>
                  <a:pt x="418405" y="251380"/>
                  <a:pt x="418405" y="262002"/>
                  <a:pt x="410604" y="270499"/>
                </a:cubicBezTo>
                <a:cubicBezTo>
                  <a:pt x="404931" y="276164"/>
                  <a:pt x="398548" y="278996"/>
                  <a:pt x="388620" y="278996"/>
                </a:cubicBezTo>
                <a:cubicBezTo>
                  <a:pt x="378692" y="278996"/>
                  <a:pt x="372309" y="276164"/>
                  <a:pt x="366636" y="270499"/>
                </a:cubicBezTo>
                <a:cubicBezTo>
                  <a:pt x="358126" y="262002"/>
                  <a:pt x="358836" y="251380"/>
                  <a:pt x="358836" y="239342"/>
                </a:cubicBezTo>
                <a:cubicBezTo>
                  <a:pt x="358836" y="227304"/>
                  <a:pt x="358836" y="216683"/>
                  <a:pt x="366636" y="208185"/>
                </a:cubicBezTo>
                <a:cubicBezTo>
                  <a:pt x="372309" y="202520"/>
                  <a:pt x="378692" y="199688"/>
                  <a:pt x="388620" y="199688"/>
                </a:cubicBezTo>
                <a:cubicBezTo>
                  <a:pt x="398548" y="199688"/>
                  <a:pt x="404931" y="202520"/>
                  <a:pt x="410604" y="208185"/>
                </a:cubicBezTo>
                <a:close/>
                <a:moveTo>
                  <a:pt x="399257" y="238634"/>
                </a:moveTo>
                <a:cubicBezTo>
                  <a:pt x="399257" y="224472"/>
                  <a:pt x="397839" y="221639"/>
                  <a:pt x="396421" y="219515"/>
                </a:cubicBezTo>
                <a:cubicBezTo>
                  <a:pt x="395003" y="217391"/>
                  <a:pt x="392166" y="215974"/>
                  <a:pt x="388620" y="215974"/>
                </a:cubicBezTo>
                <a:cubicBezTo>
                  <a:pt x="385074" y="215974"/>
                  <a:pt x="382238" y="217391"/>
                  <a:pt x="380819" y="219515"/>
                </a:cubicBezTo>
                <a:cubicBezTo>
                  <a:pt x="379401" y="221639"/>
                  <a:pt x="377983" y="224472"/>
                  <a:pt x="377983" y="238634"/>
                </a:cubicBezTo>
                <a:cubicBezTo>
                  <a:pt x="377983" y="252796"/>
                  <a:pt x="379401" y="255629"/>
                  <a:pt x="380819" y="257753"/>
                </a:cubicBezTo>
                <a:cubicBezTo>
                  <a:pt x="382238" y="259877"/>
                  <a:pt x="385074" y="261294"/>
                  <a:pt x="388620" y="261294"/>
                </a:cubicBezTo>
                <a:cubicBezTo>
                  <a:pt x="392166" y="261294"/>
                  <a:pt x="395003" y="259877"/>
                  <a:pt x="396421" y="257753"/>
                </a:cubicBezTo>
                <a:cubicBezTo>
                  <a:pt x="397839" y="255629"/>
                  <a:pt x="399257" y="252796"/>
                  <a:pt x="399257" y="238634"/>
                </a:cubicBezTo>
                <a:close/>
                <a:moveTo>
                  <a:pt x="431879" y="277580"/>
                </a:moveTo>
                <a:lnTo>
                  <a:pt x="451026" y="277580"/>
                </a:lnTo>
                <a:lnTo>
                  <a:pt x="451026" y="247131"/>
                </a:lnTo>
                <a:lnTo>
                  <a:pt x="480102" y="247131"/>
                </a:lnTo>
                <a:lnTo>
                  <a:pt x="480102" y="230137"/>
                </a:lnTo>
                <a:lnTo>
                  <a:pt x="451026" y="230137"/>
                </a:lnTo>
                <a:lnTo>
                  <a:pt x="451026" y="216683"/>
                </a:lnTo>
                <a:lnTo>
                  <a:pt x="485066" y="216683"/>
                </a:lnTo>
                <a:lnTo>
                  <a:pt x="485066" y="199688"/>
                </a:lnTo>
                <a:lnTo>
                  <a:pt x="431879" y="199688"/>
                </a:lnTo>
                <a:lnTo>
                  <a:pt x="431879" y="277580"/>
                </a:lnTo>
                <a:close/>
                <a:moveTo>
                  <a:pt x="497122" y="277580"/>
                </a:moveTo>
                <a:lnTo>
                  <a:pt x="516269" y="277580"/>
                </a:lnTo>
                <a:lnTo>
                  <a:pt x="516269" y="247131"/>
                </a:lnTo>
                <a:lnTo>
                  <a:pt x="545345" y="247131"/>
                </a:lnTo>
                <a:lnTo>
                  <a:pt x="545345" y="230137"/>
                </a:lnTo>
                <a:lnTo>
                  <a:pt x="516269" y="230137"/>
                </a:lnTo>
                <a:lnTo>
                  <a:pt x="516269" y="216683"/>
                </a:lnTo>
                <a:lnTo>
                  <a:pt x="550309" y="216683"/>
                </a:lnTo>
                <a:lnTo>
                  <a:pt x="550309" y="199688"/>
                </a:lnTo>
                <a:lnTo>
                  <a:pt x="497122" y="199688"/>
                </a:lnTo>
                <a:lnTo>
                  <a:pt x="497122" y="277580"/>
                </a:lnTo>
                <a:close/>
                <a:moveTo>
                  <a:pt x="263099" y="94179"/>
                </a:moveTo>
                <a:cubicBezTo>
                  <a:pt x="246079" y="94179"/>
                  <a:pt x="231896" y="100552"/>
                  <a:pt x="226222" y="104801"/>
                </a:cubicBezTo>
                <a:lnTo>
                  <a:pt x="226222" y="63022"/>
                </a:lnTo>
                <a:lnTo>
                  <a:pt x="334724" y="63022"/>
                </a:lnTo>
                <a:lnTo>
                  <a:pt x="334724" y="7081"/>
                </a:lnTo>
                <a:lnTo>
                  <a:pt x="169490" y="7081"/>
                </a:lnTo>
                <a:lnTo>
                  <a:pt x="169490" y="166407"/>
                </a:lnTo>
                <a:lnTo>
                  <a:pt x="226931" y="166407"/>
                </a:lnTo>
                <a:cubicBezTo>
                  <a:pt x="229768" y="159325"/>
                  <a:pt x="234023" y="147288"/>
                  <a:pt x="252461" y="147288"/>
                </a:cubicBezTo>
                <a:cubicBezTo>
                  <a:pt x="270899" y="147288"/>
                  <a:pt x="277991" y="155785"/>
                  <a:pt x="277991" y="185526"/>
                </a:cubicBezTo>
                <a:cubicBezTo>
                  <a:pt x="277991" y="215266"/>
                  <a:pt x="275864" y="211726"/>
                  <a:pt x="270190" y="217391"/>
                </a:cubicBezTo>
                <a:cubicBezTo>
                  <a:pt x="265226" y="222347"/>
                  <a:pt x="260262" y="224472"/>
                  <a:pt x="252461" y="224472"/>
                </a:cubicBezTo>
                <a:cubicBezTo>
                  <a:pt x="236150" y="224472"/>
                  <a:pt x="229059" y="213850"/>
                  <a:pt x="226931" y="196147"/>
                </a:cubicBezTo>
                <a:lnTo>
                  <a:pt x="164525" y="196147"/>
                </a:lnTo>
                <a:cubicBezTo>
                  <a:pt x="165944" y="215974"/>
                  <a:pt x="168780" y="237926"/>
                  <a:pt x="187928" y="257045"/>
                </a:cubicBezTo>
                <a:cubicBezTo>
                  <a:pt x="207075" y="276164"/>
                  <a:pt x="221967" y="280413"/>
                  <a:pt x="252461" y="280413"/>
                </a:cubicBezTo>
                <a:cubicBezTo>
                  <a:pt x="282955" y="280413"/>
                  <a:pt x="303521" y="269083"/>
                  <a:pt x="315576" y="257045"/>
                </a:cubicBezTo>
                <a:cubicBezTo>
                  <a:pt x="335433" y="237218"/>
                  <a:pt x="340397" y="218099"/>
                  <a:pt x="340397" y="185526"/>
                </a:cubicBezTo>
                <a:cubicBezTo>
                  <a:pt x="340397" y="152952"/>
                  <a:pt x="337561" y="135958"/>
                  <a:pt x="315576" y="113298"/>
                </a:cubicBezTo>
                <a:cubicBezTo>
                  <a:pt x="293593" y="90638"/>
                  <a:pt x="286501" y="94179"/>
                  <a:pt x="263099" y="94179"/>
                </a:cubicBezTo>
                <a:close/>
                <a:moveTo>
                  <a:pt x="0" y="56649"/>
                </a:moveTo>
                <a:lnTo>
                  <a:pt x="0" y="123212"/>
                </a:lnTo>
                <a:lnTo>
                  <a:pt x="58151" y="72936"/>
                </a:lnTo>
                <a:lnTo>
                  <a:pt x="58151" y="276872"/>
                </a:lnTo>
                <a:lnTo>
                  <a:pt x="120557" y="276872"/>
                </a:lnTo>
                <a:lnTo>
                  <a:pt x="120557" y="6373"/>
                </a:lnTo>
                <a:lnTo>
                  <a:pt x="58151" y="6373"/>
                </a:lnTo>
                <a:lnTo>
                  <a:pt x="0" y="56649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19" name="Freeform 18">
            <a:extLst>
              <a:ext uri="{FF2B5EF4-FFF2-40B4-BE49-F238E27FC236}">
                <a16:creationId xmlns:a16="http://schemas.microsoft.com/office/drawing/2014/main" id="{D174E650-084E-1787-CD20-6B07EB64B348}"/>
              </a:ext>
            </a:extLst>
          </p:cNvPr>
          <p:cNvSpPr/>
          <p:nvPr/>
        </p:nvSpPr>
        <p:spPr>
          <a:xfrm>
            <a:off x="9666445" y="1002675"/>
            <a:ext cx="1435604" cy="712233"/>
          </a:xfrm>
          <a:custGeom>
            <a:avLst/>
            <a:gdLst>
              <a:gd name="connsiteX0" fmla="*/ 409895 w 563782"/>
              <a:gd name="connsiteY0" fmla="*/ 93471 h 279704"/>
              <a:gd name="connsiteX1" fmla="*/ 447480 w 563782"/>
              <a:gd name="connsiteY1" fmla="*/ 58773 h 279704"/>
              <a:gd name="connsiteX2" fmla="*/ 447480 w 563782"/>
              <a:gd name="connsiteY2" fmla="*/ 34697 h 279704"/>
              <a:gd name="connsiteX3" fmla="*/ 409895 w 563782"/>
              <a:gd name="connsiteY3" fmla="*/ 0 h 279704"/>
              <a:gd name="connsiteX4" fmla="*/ 372309 w 563782"/>
              <a:gd name="connsiteY4" fmla="*/ 34697 h 279704"/>
              <a:gd name="connsiteX5" fmla="*/ 372309 w 563782"/>
              <a:gd name="connsiteY5" fmla="*/ 58773 h 279704"/>
              <a:gd name="connsiteX6" fmla="*/ 409895 w 563782"/>
              <a:gd name="connsiteY6" fmla="*/ 93471 h 279704"/>
              <a:gd name="connsiteX7" fmla="*/ 400676 w 563782"/>
              <a:gd name="connsiteY7" fmla="*/ 36114 h 279704"/>
              <a:gd name="connsiteX8" fmla="*/ 409185 w 563782"/>
              <a:gd name="connsiteY8" fmla="*/ 26200 h 279704"/>
              <a:gd name="connsiteX9" fmla="*/ 417695 w 563782"/>
              <a:gd name="connsiteY9" fmla="*/ 36114 h 279704"/>
              <a:gd name="connsiteX10" fmla="*/ 417695 w 563782"/>
              <a:gd name="connsiteY10" fmla="*/ 58065 h 279704"/>
              <a:gd name="connsiteX11" fmla="*/ 409185 w 563782"/>
              <a:gd name="connsiteY11" fmla="*/ 67979 h 279704"/>
              <a:gd name="connsiteX12" fmla="*/ 400676 w 563782"/>
              <a:gd name="connsiteY12" fmla="*/ 58065 h 279704"/>
              <a:gd name="connsiteX13" fmla="*/ 400676 w 563782"/>
              <a:gd name="connsiteY13" fmla="*/ 36114 h 279704"/>
              <a:gd name="connsiteX14" fmla="*/ 526197 w 563782"/>
              <a:gd name="connsiteY14" fmla="*/ 87806 h 279704"/>
              <a:gd name="connsiteX15" fmla="*/ 488611 w 563782"/>
              <a:gd name="connsiteY15" fmla="*/ 122503 h 279704"/>
              <a:gd name="connsiteX16" fmla="*/ 488611 w 563782"/>
              <a:gd name="connsiteY16" fmla="*/ 146579 h 279704"/>
              <a:gd name="connsiteX17" fmla="*/ 526197 w 563782"/>
              <a:gd name="connsiteY17" fmla="*/ 181277 h 279704"/>
              <a:gd name="connsiteX18" fmla="*/ 563783 w 563782"/>
              <a:gd name="connsiteY18" fmla="*/ 146579 h 279704"/>
              <a:gd name="connsiteX19" fmla="*/ 563783 w 563782"/>
              <a:gd name="connsiteY19" fmla="*/ 122503 h 279704"/>
              <a:gd name="connsiteX20" fmla="*/ 526197 w 563782"/>
              <a:gd name="connsiteY20" fmla="*/ 87806 h 279704"/>
              <a:gd name="connsiteX21" fmla="*/ 534707 w 563782"/>
              <a:gd name="connsiteY21" fmla="*/ 145871 h 279704"/>
              <a:gd name="connsiteX22" fmla="*/ 526197 w 563782"/>
              <a:gd name="connsiteY22" fmla="*/ 155785 h 279704"/>
              <a:gd name="connsiteX23" fmla="*/ 517687 w 563782"/>
              <a:gd name="connsiteY23" fmla="*/ 145871 h 279704"/>
              <a:gd name="connsiteX24" fmla="*/ 517687 w 563782"/>
              <a:gd name="connsiteY24" fmla="*/ 123920 h 279704"/>
              <a:gd name="connsiteX25" fmla="*/ 526197 w 563782"/>
              <a:gd name="connsiteY25" fmla="*/ 114006 h 279704"/>
              <a:gd name="connsiteX26" fmla="*/ 534707 w 563782"/>
              <a:gd name="connsiteY26" fmla="*/ 123920 h 279704"/>
              <a:gd name="connsiteX27" fmla="*/ 534707 w 563782"/>
              <a:gd name="connsiteY27" fmla="*/ 145871 h 279704"/>
              <a:gd name="connsiteX28" fmla="*/ 526197 w 563782"/>
              <a:gd name="connsiteY28" fmla="*/ 1416 h 279704"/>
              <a:gd name="connsiteX29" fmla="*/ 441098 w 563782"/>
              <a:gd name="connsiteY29" fmla="*/ 179153 h 279704"/>
              <a:gd name="connsiteX30" fmla="*/ 409895 w 563782"/>
              <a:gd name="connsiteY30" fmla="*/ 179153 h 279704"/>
              <a:gd name="connsiteX31" fmla="*/ 494994 w 563782"/>
              <a:gd name="connsiteY31" fmla="*/ 1416 h 279704"/>
              <a:gd name="connsiteX32" fmla="*/ 526197 w 563782"/>
              <a:gd name="connsiteY32" fmla="*/ 1416 h 279704"/>
              <a:gd name="connsiteX33" fmla="*/ 402803 w 563782"/>
              <a:gd name="connsiteY33" fmla="*/ 198980 h 279704"/>
              <a:gd name="connsiteX34" fmla="*/ 380819 w 563782"/>
              <a:gd name="connsiteY34" fmla="*/ 207477 h 279704"/>
              <a:gd name="connsiteX35" fmla="*/ 373018 w 563782"/>
              <a:gd name="connsiteY35" fmla="*/ 238634 h 279704"/>
              <a:gd name="connsiteX36" fmla="*/ 380819 w 563782"/>
              <a:gd name="connsiteY36" fmla="*/ 269791 h 279704"/>
              <a:gd name="connsiteX37" fmla="*/ 402803 w 563782"/>
              <a:gd name="connsiteY37" fmla="*/ 278288 h 279704"/>
              <a:gd name="connsiteX38" fmla="*/ 424787 w 563782"/>
              <a:gd name="connsiteY38" fmla="*/ 269791 h 279704"/>
              <a:gd name="connsiteX39" fmla="*/ 432588 w 563782"/>
              <a:gd name="connsiteY39" fmla="*/ 238634 h 279704"/>
              <a:gd name="connsiteX40" fmla="*/ 424787 w 563782"/>
              <a:gd name="connsiteY40" fmla="*/ 207477 h 279704"/>
              <a:gd name="connsiteX41" fmla="*/ 402803 w 563782"/>
              <a:gd name="connsiteY41" fmla="*/ 198980 h 279704"/>
              <a:gd name="connsiteX42" fmla="*/ 409895 w 563782"/>
              <a:gd name="connsiteY42" fmla="*/ 257753 h 279704"/>
              <a:gd name="connsiteX43" fmla="*/ 402094 w 563782"/>
              <a:gd name="connsiteY43" fmla="*/ 261294 h 279704"/>
              <a:gd name="connsiteX44" fmla="*/ 394293 w 563782"/>
              <a:gd name="connsiteY44" fmla="*/ 257753 h 279704"/>
              <a:gd name="connsiteX45" fmla="*/ 391456 w 563782"/>
              <a:gd name="connsiteY45" fmla="*/ 238634 h 279704"/>
              <a:gd name="connsiteX46" fmla="*/ 394293 w 563782"/>
              <a:gd name="connsiteY46" fmla="*/ 219515 h 279704"/>
              <a:gd name="connsiteX47" fmla="*/ 402094 w 563782"/>
              <a:gd name="connsiteY47" fmla="*/ 215974 h 279704"/>
              <a:gd name="connsiteX48" fmla="*/ 409895 w 563782"/>
              <a:gd name="connsiteY48" fmla="*/ 219515 h 279704"/>
              <a:gd name="connsiteX49" fmla="*/ 412731 w 563782"/>
              <a:gd name="connsiteY49" fmla="*/ 238634 h 279704"/>
              <a:gd name="connsiteX50" fmla="*/ 409895 w 563782"/>
              <a:gd name="connsiteY50" fmla="*/ 257753 h 279704"/>
              <a:gd name="connsiteX51" fmla="*/ 445353 w 563782"/>
              <a:gd name="connsiteY51" fmla="*/ 199688 h 279704"/>
              <a:gd name="connsiteX52" fmla="*/ 498540 w 563782"/>
              <a:gd name="connsiteY52" fmla="*/ 199688 h 279704"/>
              <a:gd name="connsiteX53" fmla="*/ 498540 w 563782"/>
              <a:gd name="connsiteY53" fmla="*/ 216683 h 279704"/>
              <a:gd name="connsiteX54" fmla="*/ 464500 w 563782"/>
              <a:gd name="connsiteY54" fmla="*/ 216683 h 279704"/>
              <a:gd name="connsiteX55" fmla="*/ 464500 w 563782"/>
              <a:gd name="connsiteY55" fmla="*/ 230137 h 279704"/>
              <a:gd name="connsiteX56" fmla="*/ 493576 w 563782"/>
              <a:gd name="connsiteY56" fmla="*/ 230137 h 279704"/>
              <a:gd name="connsiteX57" fmla="*/ 493576 w 563782"/>
              <a:gd name="connsiteY57" fmla="*/ 247131 h 279704"/>
              <a:gd name="connsiteX58" fmla="*/ 464500 w 563782"/>
              <a:gd name="connsiteY58" fmla="*/ 247131 h 279704"/>
              <a:gd name="connsiteX59" fmla="*/ 464500 w 563782"/>
              <a:gd name="connsiteY59" fmla="*/ 277580 h 279704"/>
              <a:gd name="connsiteX60" fmla="*/ 445353 w 563782"/>
              <a:gd name="connsiteY60" fmla="*/ 277580 h 279704"/>
              <a:gd name="connsiteX61" fmla="*/ 445353 w 563782"/>
              <a:gd name="connsiteY61" fmla="*/ 199688 h 279704"/>
              <a:gd name="connsiteX62" fmla="*/ 510596 w 563782"/>
              <a:gd name="connsiteY62" fmla="*/ 199688 h 279704"/>
              <a:gd name="connsiteX63" fmla="*/ 563783 w 563782"/>
              <a:gd name="connsiteY63" fmla="*/ 199688 h 279704"/>
              <a:gd name="connsiteX64" fmla="*/ 563783 w 563782"/>
              <a:gd name="connsiteY64" fmla="*/ 216683 h 279704"/>
              <a:gd name="connsiteX65" fmla="*/ 529743 w 563782"/>
              <a:gd name="connsiteY65" fmla="*/ 216683 h 279704"/>
              <a:gd name="connsiteX66" fmla="*/ 529743 w 563782"/>
              <a:gd name="connsiteY66" fmla="*/ 230137 h 279704"/>
              <a:gd name="connsiteX67" fmla="*/ 558818 w 563782"/>
              <a:gd name="connsiteY67" fmla="*/ 230137 h 279704"/>
              <a:gd name="connsiteX68" fmla="*/ 558818 w 563782"/>
              <a:gd name="connsiteY68" fmla="*/ 247131 h 279704"/>
              <a:gd name="connsiteX69" fmla="*/ 529743 w 563782"/>
              <a:gd name="connsiteY69" fmla="*/ 247131 h 279704"/>
              <a:gd name="connsiteX70" fmla="*/ 529743 w 563782"/>
              <a:gd name="connsiteY70" fmla="*/ 277580 h 279704"/>
              <a:gd name="connsiteX71" fmla="*/ 510596 w 563782"/>
              <a:gd name="connsiteY71" fmla="*/ 277580 h 279704"/>
              <a:gd name="connsiteX72" fmla="*/ 510596 w 563782"/>
              <a:gd name="connsiteY72" fmla="*/ 199688 h 279704"/>
              <a:gd name="connsiteX73" fmla="*/ 329050 w 563782"/>
              <a:gd name="connsiteY73" fmla="*/ 112590 h 279704"/>
              <a:gd name="connsiteX74" fmla="*/ 353871 w 563782"/>
              <a:gd name="connsiteY74" fmla="*/ 184818 h 279704"/>
              <a:gd name="connsiteX75" fmla="*/ 329050 w 563782"/>
              <a:gd name="connsiteY75" fmla="*/ 256337 h 279704"/>
              <a:gd name="connsiteX76" fmla="*/ 265935 w 563782"/>
              <a:gd name="connsiteY76" fmla="*/ 279705 h 279704"/>
              <a:gd name="connsiteX77" fmla="*/ 201401 w 563782"/>
              <a:gd name="connsiteY77" fmla="*/ 256337 h 279704"/>
              <a:gd name="connsiteX78" fmla="*/ 177999 w 563782"/>
              <a:gd name="connsiteY78" fmla="*/ 195439 h 279704"/>
              <a:gd name="connsiteX79" fmla="*/ 240405 w 563782"/>
              <a:gd name="connsiteY79" fmla="*/ 195439 h 279704"/>
              <a:gd name="connsiteX80" fmla="*/ 265935 w 563782"/>
              <a:gd name="connsiteY80" fmla="*/ 223764 h 279704"/>
              <a:gd name="connsiteX81" fmla="*/ 283664 w 563782"/>
              <a:gd name="connsiteY81" fmla="*/ 216683 h 279704"/>
              <a:gd name="connsiteX82" fmla="*/ 291465 w 563782"/>
              <a:gd name="connsiteY82" fmla="*/ 184818 h 279704"/>
              <a:gd name="connsiteX83" fmla="*/ 265935 w 563782"/>
              <a:gd name="connsiteY83" fmla="*/ 146579 h 279704"/>
              <a:gd name="connsiteX84" fmla="*/ 240405 w 563782"/>
              <a:gd name="connsiteY84" fmla="*/ 165698 h 279704"/>
              <a:gd name="connsiteX85" fmla="*/ 182963 w 563782"/>
              <a:gd name="connsiteY85" fmla="*/ 165698 h 279704"/>
              <a:gd name="connsiteX86" fmla="*/ 182963 w 563782"/>
              <a:gd name="connsiteY86" fmla="*/ 6373 h 279704"/>
              <a:gd name="connsiteX87" fmla="*/ 348198 w 563782"/>
              <a:gd name="connsiteY87" fmla="*/ 6373 h 279704"/>
              <a:gd name="connsiteX88" fmla="*/ 348198 w 563782"/>
              <a:gd name="connsiteY88" fmla="*/ 62314 h 279704"/>
              <a:gd name="connsiteX89" fmla="*/ 239696 w 563782"/>
              <a:gd name="connsiteY89" fmla="*/ 62314 h 279704"/>
              <a:gd name="connsiteX90" fmla="*/ 239696 w 563782"/>
              <a:gd name="connsiteY90" fmla="*/ 104092 h 279704"/>
              <a:gd name="connsiteX91" fmla="*/ 276573 w 563782"/>
              <a:gd name="connsiteY91" fmla="*/ 93471 h 279704"/>
              <a:gd name="connsiteX92" fmla="*/ 329050 w 563782"/>
              <a:gd name="connsiteY92" fmla="*/ 112590 h 279704"/>
              <a:gd name="connsiteX93" fmla="*/ 140414 w 563782"/>
              <a:gd name="connsiteY93" fmla="*/ 152244 h 279704"/>
              <a:gd name="connsiteX94" fmla="*/ 75880 w 563782"/>
              <a:gd name="connsiteY94" fmla="*/ 220931 h 279704"/>
              <a:gd name="connsiteX95" fmla="*/ 174453 w 563782"/>
              <a:gd name="connsiteY95" fmla="*/ 220931 h 279704"/>
              <a:gd name="connsiteX96" fmla="*/ 174453 w 563782"/>
              <a:gd name="connsiteY96" fmla="*/ 276872 h 279704"/>
              <a:gd name="connsiteX97" fmla="*/ 0 w 563782"/>
              <a:gd name="connsiteY97" fmla="*/ 276872 h 279704"/>
              <a:gd name="connsiteX98" fmla="*/ 0 w 563782"/>
              <a:gd name="connsiteY98" fmla="*/ 220931 h 279704"/>
              <a:gd name="connsiteX99" fmla="*/ 98573 w 563782"/>
              <a:gd name="connsiteY99" fmla="*/ 114714 h 279704"/>
              <a:gd name="connsiteX100" fmla="*/ 112047 w 563782"/>
              <a:gd name="connsiteY100" fmla="*/ 85682 h 279704"/>
              <a:gd name="connsiteX101" fmla="*/ 87936 w 563782"/>
              <a:gd name="connsiteY101" fmla="*/ 60898 h 279704"/>
              <a:gd name="connsiteX102" fmla="*/ 63115 w 563782"/>
              <a:gd name="connsiteY102" fmla="*/ 87098 h 279704"/>
              <a:gd name="connsiteX103" fmla="*/ 709 w 563782"/>
              <a:gd name="connsiteY103" fmla="*/ 87098 h 279704"/>
              <a:gd name="connsiteX104" fmla="*/ 88645 w 563782"/>
              <a:gd name="connsiteY104" fmla="*/ 4249 h 279704"/>
              <a:gd name="connsiteX105" fmla="*/ 175162 w 563782"/>
              <a:gd name="connsiteY105" fmla="*/ 85682 h 279704"/>
              <a:gd name="connsiteX106" fmla="*/ 141832 w 563782"/>
              <a:gd name="connsiteY106" fmla="*/ 152244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</a:cxnLst>
            <a:rect l="l" t="t" r="r" b="b"/>
            <a:pathLst>
              <a:path w="563782" h="279704">
                <a:moveTo>
                  <a:pt x="409895" y="93471"/>
                </a:moveTo>
                <a:cubicBezTo>
                  <a:pt x="429751" y="93471"/>
                  <a:pt x="447480" y="82141"/>
                  <a:pt x="447480" y="58773"/>
                </a:cubicBezTo>
                <a:lnTo>
                  <a:pt x="447480" y="34697"/>
                </a:lnTo>
                <a:cubicBezTo>
                  <a:pt x="447480" y="10622"/>
                  <a:pt x="429751" y="0"/>
                  <a:pt x="409895" y="0"/>
                </a:cubicBezTo>
                <a:cubicBezTo>
                  <a:pt x="390038" y="0"/>
                  <a:pt x="372309" y="11330"/>
                  <a:pt x="372309" y="34697"/>
                </a:cubicBezTo>
                <a:lnTo>
                  <a:pt x="372309" y="58773"/>
                </a:lnTo>
                <a:cubicBezTo>
                  <a:pt x="372309" y="82849"/>
                  <a:pt x="390038" y="93471"/>
                  <a:pt x="409895" y="93471"/>
                </a:cubicBezTo>
                <a:close/>
                <a:moveTo>
                  <a:pt x="400676" y="36114"/>
                </a:moveTo>
                <a:cubicBezTo>
                  <a:pt x="400676" y="29033"/>
                  <a:pt x="404222" y="26200"/>
                  <a:pt x="409185" y="26200"/>
                </a:cubicBezTo>
                <a:cubicBezTo>
                  <a:pt x="414150" y="26200"/>
                  <a:pt x="417695" y="29033"/>
                  <a:pt x="417695" y="36114"/>
                </a:cubicBezTo>
                <a:lnTo>
                  <a:pt x="417695" y="58065"/>
                </a:lnTo>
                <a:cubicBezTo>
                  <a:pt x="417695" y="65146"/>
                  <a:pt x="414150" y="67979"/>
                  <a:pt x="409185" y="67979"/>
                </a:cubicBezTo>
                <a:cubicBezTo>
                  <a:pt x="404222" y="67979"/>
                  <a:pt x="400676" y="65146"/>
                  <a:pt x="400676" y="58065"/>
                </a:cubicBezTo>
                <a:lnTo>
                  <a:pt x="400676" y="36114"/>
                </a:lnTo>
                <a:close/>
                <a:moveTo>
                  <a:pt x="526197" y="87806"/>
                </a:moveTo>
                <a:cubicBezTo>
                  <a:pt x="506340" y="87806"/>
                  <a:pt x="488611" y="99136"/>
                  <a:pt x="488611" y="122503"/>
                </a:cubicBezTo>
                <a:lnTo>
                  <a:pt x="488611" y="146579"/>
                </a:lnTo>
                <a:cubicBezTo>
                  <a:pt x="488611" y="170655"/>
                  <a:pt x="506340" y="181277"/>
                  <a:pt x="526197" y="181277"/>
                </a:cubicBezTo>
                <a:cubicBezTo>
                  <a:pt x="546054" y="181277"/>
                  <a:pt x="563783" y="169947"/>
                  <a:pt x="563783" y="146579"/>
                </a:cubicBezTo>
                <a:lnTo>
                  <a:pt x="563783" y="122503"/>
                </a:lnTo>
                <a:cubicBezTo>
                  <a:pt x="563783" y="98428"/>
                  <a:pt x="546054" y="87806"/>
                  <a:pt x="526197" y="87806"/>
                </a:cubicBezTo>
                <a:close/>
                <a:moveTo>
                  <a:pt x="534707" y="145871"/>
                </a:moveTo>
                <a:cubicBezTo>
                  <a:pt x="534707" y="152952"/>
                  <a:pt x="531161" y="155785"/>
                  <a:pt x="526197" y="155785"/>
                </a:cubicBezTo>
                <a:cubicBezTo>
                  <a:pt x="521233" y="155785"/>
                  <a:pt x="517687" y="152952"/>
                  <a:pt x="517687" y="145871"/>
                </a:cubicBezTo>
                <a:lnTo>
                  <a:pt x="517687" y="123920"/>
                </a:lnTo>
                <a:cubicBezTo>
                  <a:pt x="517687" y="116839"/>
                  <a:pt x="521233" y="114006"/>
                  <a:pt x="526197" y="114006"/>
                </a:cubicBezTo>
                <a:cubicBezTo>
                  <a:pt x="531161" y="114006"/>
                  <a:pt x="534707" y="116839"/>
                  <a:pt x="534707" y="123920"/>
                </a:cubicBezTo>
                <a:lnTo>
                  <a:pt x="534707" y="145871"/>
                </a:lnTo>
                <a:close/>
                <a:moveTo>
                  <a:pt x="526197" y="1416"/>
                </a:moveTo>
                <a:lnTo>
                  <a:pt x="441098" y="179153"/>
                </a:lnTo>
                <a:lnTo>
                  <a:pt x="409895" y="179153"/>
                </a:lnTo>
                <a:lnTo>
                  <a:pt x="494994" y="1416"/>
                </a:lnTo>
                <a:lnTo>
                  <a:pt x="526197" y="1416"/>
                </a:lnTo>
                <a:close/>
                <a:moveTo>
                  <a:pt x="402803" y="198980"/>
                </a:moveTo>
                <a:cubicBezTo>
                  <a:pt x="393584" y="198980"/>
                  <a:pt x="386493" y="201812"/>
                  <a:pt x="380819" y="207477"/>
                </a:cubicBezTo>
                <a:cubicBezTo>
                  <a:pt x="372309" y="215974"/>
                  <a:pt x="373018" y="226596"/>
                  <a:pt x="373018" y="238634"/>
                </a:cubicBezTo>
                <a:cubicBezTo>
                  <a:pt x="373018" y="250672"/>
                  <a:pt x="373018" y="261294"/>
                  <a:pt x="380819" y="269791"/>
                </a:cubicBezTo>
                <a:cubicBezTo>
                  <a:pt x="386493" y="275456"/>
                  <a:pt x="392875" y="278288"/>
                  <a:pt x="402803" y="278288"/>
                </a:cubicBezTo>
                <a:cubicBezTo>
                  <a:pt x="412731" y="278288"/>
                  <a:pt x="419114" y="275456"/>
                  <a:pt x="424787" y="269791"/>
                </a:cubicBezTo>
                <a:cubicBezTo>
                  <a:pt x="433297" y="261294"/>
                  <a:pt x="432588" y="250672"/>
                  <a:pt x="432588" y="238634"/>
                </a:cubicBezTo>
                <a:cubicBezTo>
                  <a:pt x="432588" y="226596"/>
                  <a:pt x="432588" y="215974"/>
                  <a:pt x="424787" y="207477"/>
                </a:cubicBezTo>
                <a:cubicBezTo>
                  <a:pt x="419114" y="201812"/>
                  <a:pt x="412731" y="198980"/>
                  <a:pt x="402803" y="198980"/>
                </a:cubicBezTo>
                <a:close/>
                <a:moveTo>
                  <a:pt x="409895" y="257753"/>
                </a:moveTo>
                <a:cubicBezTo>
                  <a:pt x="408476" y="259877"/>
                  <a:pt x="405640" y="261294"/>
                  <a:pt x="402094" y="261294"/>
                </a:cubicBezTo>
                <a:cubicBezTo>
                  <a:pt x="398548" y="261294"/>
                  <a:pt x="395712" y="259877"/>
                  <a:pt x="394293" y="257753"/>
                </a:cubicBezTo>
                <a:cubicBezTo>
                  <a:pt x="392875" y="255629"/>
                  <a:pt x="391456" y="252796"/>
                  <a:pt x="391456" y="238634"/>
                </a:cubicBezTo>
                <a:cubicBezTo>
                  <a:pt x="391456" y="224472"/>
                  <a:pt x="392875" y="221639"/>
                  <a:pt x="394293" y="219515"/>
                </a:cubicBezTo>
                <a:cubicBezTo>
                  <a:pt x="395712" y="217391"/>
                  <a:pt x="398548" y="215974"/>
                  <a:pt x="402094" y="215974"/>
                </a:cubicBezTo>
                <a:cubicBezTo>
                  <a:pt x="405640" y="215974"/>
                  <a:pt x="408476" y="217391"/>
                  <a:pt x="409895" y="219515"/>
                </a:cubicBezTo>
                <a:cubicBezTo>
                  <a:pt x="411313" y="221639"/>
                  <a:pt x="412731" y="224472"/>
                  <a:pt x="412731" y="238634"/>
                </a:cubicBezTo>
                <a:cubicBezTo>
                  <a:pt x="412731" y="252796"/>
                  <a:pt x="411313" y="255629"/>
                  <a:pt x="409895" y="257753"/>
                </a:cubicBezTo>
                <a:close/>
                <a:moveTo>
                  <a:pt x="445353" y="199688"/>
                </a:moveTo>
                <a:lnTo>
                  <a:pt x="498540" y="199688"/>
                </a:lnTo>
                <a:lnTo>
                  <a:pt x="498540" y="216683"/>
                </a:lnTo>
                <a:lnTo>
                  <a:pt x="464500" y="216683"/>
                </a:lnTo>
                <a:lnTo>
                  <a:pt x="464500" y="230137"/>
                </a:lnTo>
                <a:lnTo>
                  <a:pt x="493576" y="230137"/>
                </a:lnTo>
                <a:lnTo>
                  <a:pt x="493576" y="247131"/>
                </a:lnTo>
                <a:lnTo>
                  <a:pt x="464500" y="247131"/>
                </a:lnTo>
                <a:lnTo>
                  <a:pt x="464500" y="277580"/>
                </a:lnTo>
                <a:lnTo>
                  <a:pt x="445353" y="277580"/>
                </a:lnTo>
                <a:lnTo>
                  <a:pt x="445353" y="199688"/>
                </a:lnTo>
                <a:close/>
                <a:moveTo>
                  <a:pt x="510596" y="199688"/>
                </a:moveTo>
                <a:lnTo>
                  <a:pt x="563783" y="199688"/>
                </a:lnTo>
                <a:lnTo>
                  <a:pt x="563783" y="216683"/>
                </a:lnTo>
                <a:lnTo>
                  <a:pt x="529743" y="216683"/>
                </a:lnTo>
                <a:lnTo>
                  <a:pt x="529743" y="230137"/>
                </a:lnTo>
                <a:lnTo>
                  <a:pt x="558818" y="230137"/>
                </a:lnTo>
                <a:lnTo>
                  <a:pt x="558818" y="247131"/>
                </a:lnTo>
                <a:lnTo>
                  <a:pt x="529743" y="247131"/>
                </a:lnTo>
                <a:lnTo>
                  <a:pt x="529743" y="277580"/>
                </a:lnTo>
                <a:lnTo>
                  <a:pt x="510596" y="277580"/>
                </a:lnTo>
                <a:lnTo>
                  <a:pt x="510596" y="199688"/>
                </a:lnTo>
                <a:close/>
                <a:moveTo>
                  <a:pt x="329050" y="112590"/>
                </a:moveTo>
                <a:cubicBezTo>
                  <a:pt x="351035" y="134541"/>
                  <a:pt x="353871" y="159325"/>
                  <a:pt x="353871" y="184818"/>
                </a:cubicBezTo>
                <a:cubicBezTo>
                  <a:pt x="353871" y="210309"/>
                  <a:pt x="348907" y="236510"/>
                  <a:pt x="329050" y="256337"/>
                </a:cubicBezTo>
                <a:cubicBezTo>
                  <a:pt x="316994" y="268375"/>
                  <a:pt x="296429" y="279705"/>
                  <a:pt x="265935" y="279705"/>
                </a:cubicBezTo>
                <a:cubicBezTo>
                  <a:pt x="235441" y="279705"/>
                  <a:pt x="213457" y="267667"/>
                  <a:pt x="201401" y="256337"/>
                </a:cubicBezTo>
                <a:cubicBezTo>
                  <a:pt x="182254" y="237218"/>
                  <a:pt x="179418" y="214558"/>
                  <a:pt x="177999" y="195439"/>
                </a:cubicBezTo>
                <a:lnTo>
                  <a:pt x="240405" y="195439"/>
                </a:lnTo>
                <a:cubicBezTo>
                  <a:pt x="242533" y="213142"/>
                  <a:pt x="249624" y="223764"/>
                  <a:pt x="265935" y="223764"/>
                </a:cubicBezTo>
                <a:cubicBezTo>
                  <a:pt x="282246" y="223764"/>
                  <a:pt x="278700" y="221639"/>
                  <a:pt x="283664" y="216683"/>
                </a:cubicBezTo>
                <a:cubicBezTo>
                  <a:pt x="289337" y="211018"/>
                  <a:pt x="291465" y="201104"/>
                  <a:pt x="291465" y="184818"/>
                </a:cubicBezTo>
                <a:cubicBezTo>
                  <a:pt x="291465" y="155077"/>
                  <a:pt x="280827" y="146579"/>
                  <a:pt x="265935" y="146579"/>
                </a:cubicBezTo>
                <a:cubicBezTo>
                  <a:pt x="251043" y="146579"/>
                  <a:pt x="243242" y="158617"/>
                  <a:pt x="240405" y="165698"/>
                </a:cubicBezTo>
                <a:lnTo>
                  <a:pt x="182963" y="165698"/>
                </a:lnTo>
                <a:lnTo>
                  <a:pt x="182963" y="6373"/>
                </a:lnTo>
                <a:lnTo>
                  <a:pt x="348198" y="6373"/>
                </a:lnTo>
                <a:lnTo>
                  <a:pt x="348198" y="62314"/>
                </a:lnTo>
                <a:lnTo>
                  <a:pt x="239696" y="62314"/>
                </a:lnTo>
                <a:lnTo>
                  <a:pt x="239696" y="104092"/>
                </a:lnTo>
                <a:cubicBezTo>
                  <a:pt x="245369" y="99844"/>
                  <a:pt x="259553" y="93471"/>
                  <a:pt x="276573" y="93471"/>
                </a:cubicBezTo>
                <a:cubicBezTo>
                  <a:pt x="293592" y="93471"/>
                  <a:pt x="318413" y="101260"/>
                  <a:pt x="329050" y="112590"/>
                </a:cubicBezTo>
                <a:close/>
                <a:moveTo>
                  <a:pt x="140414" y="152244"/>
                </a:moveTo>
                <a:lnTo>
                  <a:pt x="75880" y="220931"/>
                </a:lnTo>
                <a:lnTo>
                  <a:pt x="174453" y="220931"/>
                </a:lnTo>
                <a:lnTo>
                  <a:pt x="174453" y="276872"/>
                </a:lnTo>
                <a:lnTo>
                  <a:pt x="0" y="276872"/>
                </a:lnTo>
                <a:lnTo>
                  <a:pt x="0" y="220931"/>
                </a:lnTo>
                <a:lnTo>
                  <a:pt x="98573" y="114714"/>
                </a:lnTo>
                <a:cubicBezTo>
                  <a:pt x="108501" y="104092"/>
                  <a:pt x="112047" y="97011"/>
                  <a:pt x="112047" y="85682"/>
                </a:cubicBezTo>
                <a:cubicBezTo>
                  <a:pt x="112047" y="74352"/>
                  <a:pt x="103537" y="60898"/>
                  <a:pt x="87936" y="60898"/>
                </a:cubicBezTo>
                <a:cubicBezTo>
                  <a:pt x="72334" y="60898"/>
                  <a:pt x="63115" y="66563"/>
                  <a:pt x="63115" y="87098"/>
                </a:cubicBezTo>
                <a:lnTo>
                  <a:pt x="709" y="87098"/>
                </a:lnTo>
                <a:cubicBezTo>
                  <a:pt x="709" y="33989"/>
                  <a:pt x="41131" y="4249"/>
                  <a:pt x="88645" y="4249"/>
                </a:cubicBezTo>
                <a:cubicBezTo>
                  <a:pt x="136158" y="4249"/>
                  <a:pt x="175162" y="35406"/>
                  <a:pt x="175162" y="85682"/>
                </a:cubicBezTo>
                <a:cubicBezTo>
                  <a:pt x="175162" y="135958"/>
                  <a:pt x="163107" y="129585"/>
                  <a:pt x="141832" y="152244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0" name="Freeform 19">
            <a:extLst>
              <a:ext uri="{FF2B5EF4-FFF2-40B4-BE49-F238E27FC236}">
                <a16:creationId xmlns:a16="http://schemas.microsoft.com/office/drawing/2014/main" id="{73F78AFC-9E5E-449B-60FB-77ECBE711B90}"/>
              </a:ext>
            </a:extLst>
          </p:cNvPr>
          <p:cNvSpPr/>
          <p:nvPr/>
        </p:nvSpPr>
        <p:spPr>
          <a:xfrm>
            <a:off x="3047284" y="2376570"/>
            <a:ext cx="1446439" cy="712233"/>
          </a:xfrm>
          <a:custGeom>
            <a:avLst/>
            <a:gdLst>
              <a:gd name="connsiteX0" fmla="*/ 414150 w 568037"/>
              <a:gd name="connsiteY0" fmla="*/ 93471 h 279704"/>
              <a:gd name="connsiteX1" fmla="*/ 451735 w 568037"/>
              <a:gd name="connsiteY1" fmla="*/ 58773 h 279704"/>
              <a:gd name="connsiteX2" fmla="*/ 451735 w 568037"/>
              <a:gd name="connsiteY2" fmla="*/ 34697 h 279704"/>
              <a:gd name="connsiteX3" fmla="*/ 414150 w 568037"/>
              <a:gd name="connsiteY3" fmla="*/ 0 h 279704"/>
              <a:gd name="connsiteX4" fmla="*/ 376565 w 568037"/>
              <a:gd name="connsiteY4" fmla="*/ 34697 h 279704"/>
              <a:gd name="connsiteX5" fmla="*/ 376565 w 568037"/>
              <a:gd name="connsiteY5" fmla="*/ 58773 h 279704"/>
              <a:gd name="connsiteX6" fmla="*/ 414150 w 568037"/>
              <a:gd name="connsiteY6" fmla="*/ 93471 h 279704"/>
              <a:gd name="connsiteX7" fmla="*/ 404931 w 568037"/>
              <a:gd name="connsiteY7" fmla="*/ 36114 h 279704"/>
              <a:gd name="connsiteX8" fmla="*/ 413441 w 568037"/>
              <a:gd name="connsiteY8" fmla="*/ 26200 h 279704"/>
              <a:gd name="connsiteX9" fmla="*/ 421951 w 568037"/>
              <a:gd name="connsiteY9" fmla="*/ 36114 h 279704"/>
              <a:gd name="connsiteX10" fmla="*/ 421951 w 568037"/>
              <a:gd name="connsiteY10" fmla="*/ 58065 h 279704"/>
              <a:gd name="connsiteX11" fmla="*/ 413441 w 568037"/>
              <a:gd name="connsiteY11" fmla="*/ 67979 h 279704"/>
              <a:gd name="connsiteX12" fmla="*/ 404931 w 568037"/>
              <a:gd name="connsiteY12" fmla="*/ 58065 h 279704"/>
              <a:gd name="connsiteX13" fmla="*/ 404931 w 568037"/>
              <a:gd name="connsiteY13" fmla="*/ 36114 h 279704"/>
              <a:gd name="connsiteX14" fmla="*/ 530452 w 568037"/>
              <a:gd name="connsiteY14" fmla="*/ 87806 h 279704"/>
              <a:gd name="connsiteX15" fmla="*/ 492867 w 568037"/>
              <a:gd name="connsiteY15" fmla="*/ 122503 h 279704"/>
              <a:gd name="connsiteX16" fmla="*/ 492867 w 568037"/>
              <a:gd name="connsiteY16" fmla="*/ 146579 h 279704"/>
              <a:gd name="connsiteX17" fmla="*/ 530452 w 568037"/>
              <a:gd name="connsiteY17" fmla="*/ 181277 h 279704"/>
              <a:gd name="connsiteX18" fmla="*/ 568038 w 568037"/>
              <a:gd name="connsiteY18" fmla="*/ 146579 h 279704"/>
              <a:gd name="connsiteX19" fmla="*/ 568038 w 568037"/>
              <a:gd name="connsiteY19" fmla="*/ 122503 h 279704"/>
              <a:gd name="connsiteX20" fmla="*/ 530452 w 568037"/>
              <a:gd name="connsiteY20" fmla="*/ 87806 h 279704"/>
              <a:gd name="connsiteX21" fmla="*/ 538962 w 568037"/>
              <a:gd name="connsiteY21" fmla="*/ 145871 h 279704"/>
              <a:gd name="connsiteX22" fmla="*/ 530452 w 568037"/>
              <a:gd name="connsiteY22" fmla="*/ 155785 h 279704"/>
              <a:gd name="connsiteX23" fmla="*/ 521942 w 568037"/>
              <a:gd name="connsiteY23" fmla="*/ 145871 h 279704"/>
              <a:gd name="connsiteX24" fmla="*/ 521942 w 568037"/>
              <a:gd name="connsiteY24" fmla="*/ 123920 h 279704"/>
              <a:gd name="connsiteX25" fmla="*/ 530452 w 568037"/>
              <a:gd name="connsiteY25" fmla="*/ 114006 h 279704"/>
              <a:gd name="connsiteX26" fmla="*/ 538962 w 568037"/>
              <a:gd name="connsiteY26" fmla="*/ 123920 h 279704"/>
              <a:gd name="connsiteX27" fmla="*/ 538962 w 568037"/>
              <a:gd name="connsiteY27" fmla="*/ 145871 h 279704"/>
              <a:gd name="connsiteX28" fmla="*/ 530452 w 568037"/>
              <a:gd name="connsiteY28" fmla="*/ 1416 h 279704"/>
              <a:gd name="connsiteX29" fmla="*/ 445353 w 568037"/>
              <a:gd name="connsiteY29" fmla="*/ 179153 h 279704"/>
              <a:gd name="connsiteX30" fmla="*/ 414150 w 568037"/>
              <a:gd name="connsiteY30" fmla="*/ 179153 h 279704"/>
              <a:gd name="connsiteX31" fmla="*/ 499249 w 568037"/>
              <a:gd name="connsiteY31" fmla="*/ 1416 h 279704"/>
              <a:gd name="connsiteX32" fmla="*/ 530452 w 568037"/>
              <a:gd name="connsiteY32" fmla="*/ 1416 h 279704"/>
              <a:gd name="connsiteX33" fmla="*/ 407058 w 568037"/>
              <a:gd name="connsiteY33" fmla="*/ 198980 h 279704"/>
              <a:gd name="connsiteX34" fmla="*/ 385074 w 568037"/>
              <a:gd name="connsiteY34" fmla="*/ 207477 h 279704"/>
              <a:gd name="connsiteX35" fmla="*/ 377274 w 568037"/>
              <a:gd name="connsiteY35" fmla="*/ 238634 h 279704"/>
              <a:gd name="connsiteX36" fmla="*/ 385074 w 568037"/>
              <a:gd name="connsiteY36" fmla="*/ 269791 h 279704"/>
              <a:gd name="connsiteX37" fmla="*/ 407058 w 568037"/>
              <a:gd name="connsiteY37" fmla="*/ 278288 h 279704"/>
              <a:gd name="connsiteX38" fmla="*/ 429042 w 568037"/>
              <a:gd name="connsiteY38" fmla="*/ 269791 h 279704"/>
              <a:gd name="connsiteX39" fmla="*/ 436843 w 568037"/>
              <a:gd name="connsiteY39" fmla="*/ 238634 h 279704"/>
              <a:gd name="connsiteX40" fmla="*/ 429042 w 568037"/>
              <a:gd name="connsiteY40" fmla="*/ 207477 h 279704"/>
              <a:gd name="connsiteX41" fmla="*/ 407058 w 568037"/>
              <a:gd name="connsiteY41" fmla="*/ 198980 h 279704"/>
              <a:gd name="connsiteX42" fmla="*/ 414150 w 568037"/>
              <a:gd name="connsiteY42" fmla="*/ 257753 h 279704"/>
              <a:gd name="connsiteX43" fmla="*/ 406349 w 568037"/>
              <a:gd name="connsiteY43" fmla="*/ 261294 h 279704"/>
              <a:gd name="connsiteX44" fmla="*/ 398548 w 568037"/>
              <a:gd name="connsiteY44" fmla="*/ 257753 h 279704"/>
              <a:gd name="connsiteX45" fmla="*/ 395712 w 568037"/>
              <a:gd name="connsiteY45" fmla="*/ 238634 h 279704"/>
              <a:gd name="connsiteX46" fmla="*/ 398548 w 568037"/>
              <a:gd name="connsiteY46" fmla="*/ 219515 h 279704"/>
              <a:gd name="connsiteX47" fmla="*/ 406349 w 568037"/>
              <a:gd name="connsiteY47" fmla="*/ 215974 h 279704"/>
              <a:gd name="connsiteX48" fmla="*/ 414150 w 568037"/>
              <a:gd name="connsiteY48" fmla="*/ 219515 h 279704"/>
              <a:gd name="connsiteX49" fmla="*/ 416986 w 568037"/>
              <a:gd name="connsiteY49" fmla="*/ 238634 h 279704"/>
              <a:gd name="connsiteX50" fmla="*/ 414150 w 568037"/>
              <a:gd name="connsiteY50" fmla="*/ 257753 h 279704"/>
              <a:gd name="connsiteX51" fmla="*/ 449608 w 568037"/>
              <a:gd name="connsiteY51" fmla="*/ 199688 h 279704"/>
              <a:gd name="connsiteX52" fmla="*/ 502795 w 568037"/>
              <a:gd name="connsiteY52" fmla="*/ 199688 h 279704"/>
              <a:gd name="connsiteX53" fmla="*/ 502795 w 568037"/>
              <a:gd name="connsiteY53" fmla="*/ 216683 h 279704"/>
              <a:gd name="connsiteX54" fmla="*/ 468755 w 568037"/>
              <a:gd name="connsiteY54" fmla="*/ 216683 h 279704"/>
              <a:gd name="connsiteX55" fmla="*/ 468755 w 568037"/>
              <a:gd name="connsiteY55" fmla="*/ 230137 h 279704"/>
              <a:gd name="connsiteX56" fmla="*/ 497831 w 568037"/>
              <a:gd name="connsiteY56" fmla="*/ 230137 h 279704"/>
              <a:gd name="connsiteX57" fmla="*/ 497831 w 568037"/>
              <a:gd name="connsiteY57" fmla="*/ 247131 h 279704"/>
              <a:gd name="connsiteX58" fmla="*/ 468755 w 568037"/>
              <a:gd name="connsiteY58" fmla="*/ 247131 h 279704"/>
              <a:gd name="connsiteX59" fmla="*/ 468755 w 568037"/>
              <a:gd name="connsiteY59" fmla="*/ 277580 h 279704"/>
              <a:gd name="connsiteX60" fmla="*/ 449608 w 568037"/>
              <a:gd name="connsiteY60" fmla="*/ 277580 h 279704"/>
              <a:gd name="connsiteX61" fmla="*/ 449608 w 568037"/>
              <a:gd name="connsiteY61" fmla="*/ 199688 h 279704"/>
              <a:gd name="connsiteX62" fmla="*/ 514851 w 568037"/>
              <a:gd name="connsiteY62" fmla="*/ 199688 h 279704"/>
              <a:gd name="connsiteX63" fmla="*/ 568038 w 568037"/>
              <a:gd name="connsiteY63" fmla="*/ 199688 h 279704"/>
              <a:gd name="connsiteX64" fmla="*/ 568038 w 568037"/>
              <a:gd name="connsiteY64" fmla="*/ 216683 h 279704"/>
              <a:gd name="connsiteX65" fmla="*/ 533998 w 568037"/>
              <a:gd name="connsiteY65" fmla="*/ 216683 h 279704"/>
              <a:gd name="connsiteX66" fmla="*/ 533998 w 568037"/>
              <a:gd name="connsiteY66" fmla="*/ 230137 h 279704"/>
              <a:gd name="connsiteX67" fmla="*/ 563074 w 568037"/>
              <a:gd name="connsiteY67" fmla="*/ 230137 h 279704"/>
              <a:gd name="connsiteX68" fmla="*/ 563074 w 568037"/>
              <a:gd name="connsiteY68" fmla="*/ 247131 h 279704"/>
              <a:gd name="connsiteX69" fmla="*/ 533998 w 568037"/>
              <a:gd name="connsiteY69" fmla="*/ 247131 h 279704"/>
              <a:gd name="connsiteX70" fmla="*/ 533998 w 568037"/>
              <a:gd name="connsiteY70" fmla="*/ 277580 h 279704"/>
              <a:gd name="connsiteX71" fmla="*/ 514851 w 568037"/>
              <a:gd name="connsiteY71" fmla="*/ 277580 h 279704"/>
              <a:gd name="connsiteX72" fmla="*/ 514851 w 568037"/>
              <a:gd name="connsiteY72" fmla="*/ 199688 h 279704"/>
              <a:gd name="connsiteX73" fmla="*/ 333305 w 568037"/>
              <a:gd name="connsiteY73" fmla="*/ 112590 h 279704"/>
              <a:gd name="connsiteX74" fmla="*/ 358126 w 568037"/>
              <a:gd name="connsiteY74" fmla="*/ 184818 h 279704"/>
              <a:gd name="connsiteX75" fmla="*/ 333305 w 568037"/>
              <a:gd name="connsiteY75" fmla="*/ 256337 h 279704"/>
              <a:gd name="connsiteX76" fmla="*/ 270190 w 568037"/>
              <a:gd name="connsiteY76" fmla="*/ 279705 h 279704"/>
              <a:gd name="connsiteX77" fmla="*/ 205657 w 568037"/>
              <a:gd name="connsiteY77" fmla="*/ 256337 h 279704"/>
              <a:gd name="connsiteX78" fmla="*/ 182254 w 568037"/>
              <a:gd name="connsiteY78" fmla="*/ 195439 h 279704"/>
              <a:gd name="connsiteX79" fmla="*/ 244660 w 568037"/>
              <a:gd name="connsiteY79" fmla="*/ 195439 h 279704"/>
              <a:gd name="connsiteX80" fmla="*/ 270190 w 568037"/>
              <a:gd name="connsiteY80" fmla="*/ 223764 h 279704"/>
              <a:gd name="connsiteX81" fmla="*/ 287919 w 568037"/>
              <a:gd name="connsiteY81" fmla="*/ 216683 h 279704"/>
              <a:gd name="connsiteX82" fmla="*/ 295720 w 568037"/>
              <a:gd name="connsiteY82" fmla="*/ 184818 h 279704"/>
              <a:gd name="connsiteX83" fmla="*/ 270190 w 568037"/>
              <a:gd name="connsiteY83" fmla="*/ 146579 h 279704"/>
              <a:gd name="connsiteX84" fmla="*/ 244660 w 568037"/>
              <a:gd name="connsiteY84" fmla="*/ 165698 h 279704"/>
              <a:gd name="connsiteX85" fmla="*/ 187219 w 568037"/>
              <a:gd name="connsiteY85" fmla="*/ 165698 h 279704"/>
              <a:gd name="connsiteX86" fmla="*/ 187219 w 568037"/>
              <a:gd name="connsiteY86" fmla="*/ 6373 h 279704"/>
              <a:gd name="connsiteX87" fmla="*/ 352453 w 568037"/>
              <a:gd name="connsiteY87" fmla="*/ 6373 h 279704"/>
              <a:gd name="connsiteX88" fmla="*/ 352453 w 568037"/>
              <a:gd name="connsiteY88" fmla="*/ 62314 h 279704"/>
              <a:gd name="connsiteX89" fmla="*/ 243951 w 568037"/>
              <a:gd name="connsiteY89" fmla="*/ 62314 h 279704"/>
              <a:gd name="connsiteX90" fmla="*/ 243951 w 568037"/>
              <a:gd name="connsiteY90" fmla="*/ 104093 h 279704"/>
              <a:gd name="connsiteX91" fmla="*/ 280828 w 568037"/>
              <a:gd name="connsiteY91" fmla="*/ 93471 h 279704"/>
              <a:gd name="connsiteX92" fmla="*/ 333305 w 568037"/>
              <a:gd name="connsiteY92" fmla="*/ 112590 h 279704"/>
              <a:gd name="connsiteX93" fmla="*/ 180127 w 568037"/>
              <a:gd name="connsiteY93" fmla="*/ 196147 h 279704"/>
              <a:gd name="connsiteX94" fmla="*/ 90063 w 568037"/>
              <a:gd name="connsiteY94" fmla="*/ 279705 h 279704"/>
              <a:gd name="connsiteX95" fmla="*/ 0 w 568037"/>
              <a:gd name="connsiteY95" fmla="*/ 194731 h 279704"/>
              <a:gd name="connsiteX96" fmla="*/ 62406 w 568037"/>
              <a:gd name="connsiteY96" fmla="*/ 194731 h 279704"/>
              <a:gd name="connsiteX97" fmla="*/ 90063 w 568037"/>
              <a:gd name="connsiteY97" fmla="*/ 223056 h 279704"/>
              <a:gd name="connsiteX98" fmla="*/ 117721 w 568037"/>
              <a:gd name="connsiteY98" fmla="*/ 194023 h 279704"/>
              <a:gd name="connsiteX99" fmla="*/ 88645 w 568037"/>
              <a:gd name="connsiteY99" fmla="*/ 165698 h 279704"/>
              <a:gd name="connsiteX100" fmla="*/ 80135 w 568037"/>
              <a:gd name="connsiteY100" fmla="*/ 165698 h 279704"/>
              <a:gd name="connsiteX101" fmla="*/ 80135 w 568037"/>
              <a:gd name="connsiteY101" fmla="*/ 111882 h 279704"/>
              <a:gd name="connsiteX102" fmla="*/ 88645 w 568037"/>
              <a:gd name="connsiteY102" fmla="*/ 111882 h 279704"/>
              <a:gd name="connsiteX103" fmla="*/ 114884 w 568037"/>
              <a:gd name="connsiteY103" fmla="*/ 86390 h 279704"/>
              <a:gd name="connsiteX104" fmla="*/ 90063 w 568037"/>
              <a:gd name="connsiteY104" fmla="*/ 60190 h 279704"/>
              <a:gd name="connsiteX105" fmla="*/ 65243 w 568037"/>
              <a:gd name="connsiteY105" fmla="*/ 85682 h 279704"/>
              <a:gd name="connsiteX106" fmla="*/ 2837 w 568037"/>
              <a:gd name="connsiteY106" fmla="*/ 85682 h 279704"/>
              <a:gd name="connsiteX107" fmla="*/ 90063 w 568037"/>
              <a:gd name="connsiteY107" fmla="*/ 4249 h 279704"/>
              <a:gd name="connsiteX108" fmla="*/ 177290 w 568037"/>
              <a:gd name="connsiteY108" fmla="*/ 84265 h 279704"/>
              <a:gd name="connsiteX109" fmla="*/ 148924 w 568037"/>
              <a:gd name="connsiteY109" fmla="*/ 137374 h 279704"/>
              <a:gd name="connsiteX110" fmla="*/ 180127 w 568037"/>
              <a:gd name="connsiteY110" fmla="*/ 19614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</a:cxnLst>
            <a:rect l="l" t="t" r="r" b="b"/>
            <a:pathLst>
              <a:path w="568037" h="279704">
                <a:moveTo>
                  <a:pt x="414150" y="93471"/>
                </a:moveTo>
                <a:cubicBezTo>
                  <a:pt x="434006" y="93471"/>
                  <a:pt x="451735" y="82141"/>
                  <a:pt x="451735" y="58773"/>
                </a:cubicBezTo>
                <a:lnTo>
                  <a:pt x="451735" y="34697"/>
                </a:lnTo>
                <a:cubicBezTo>
                  <a:pt x="451735" y="10622"/>
                  <a:pt x="434006" y="0"/>
                  <a:pt x="414150" y="0"/>
                </a:cubicBezTo>
                <a:cubicBezTo>
                  <a:pt x="394294" y="0"/>
                  <a:pt x="376565" y="11330"/>
                  <a:pt x="376565" y="34697"/>
                </a:cubicBezTo>
                <a:lnTo>
                  <a:pt x="376565" y="58773"/>
                </a:lnTo>
                <a:cubicBezTo>
                  <a:pt x="376565" y="82849"/>
                  <a:pt x="394294" y="93471"/>
                  <a:pt x="414150" y="93471"/>
                </a:cubicBezTo>
                <a:close/>
                <a:moveTo>
                  <a:pt x="404931" y="36114"/>
                </a:moveTo>
                <a:cubicBezTo>
                  <a:pt x="404931" y="29033"/>
                  <a:pt x="408477" y="26200"/>
                  <a:pt x="413441" y="26200"/>
                </a:cubicBezTo>
                <a:cubicBezTo>
                  <a:pt x="418405" y="26200"/>
                  <a:pt x="421951" y="29033"/>
                  <a:pt x="421951" y="36114"/>
                </a:cubicBezTo>
                <a:lnTo>
                  <a:pt x="421951" y="58065"/>
                </a:lnTo>
                <a:cubicBezTo>
                  <a:pt x="421951" y="65146"/>
                  <a:pt x="418405" y="67979"/>
                  <a:pt x="413441" y="67979"/>
                </a:cubicBezTo>
                <a:cubicBezTo>
                  <a:pt x="408477" y="67979"/>
                  <a:pt x="404931" y="65146"/>
                  <a:pt x="404931" y="58065"/>
                </a:cubicBezTo>
                <a:lnTo>
                  <a:pt x="404931" y="36114"/>
                </a:lnTo>
                <a:close/>
                <a:moveTo>
                  <a:pt x="530452" y="87806"/>
                </a:moveTo>
                <a:cubicBezTo>
                  <a:pt x="510596" y="87806"/>
                  <a:pt x="492867" y="99136"/>
                  <a:pt x="492867" y="122503"/>
                </a:cubicBezTo>
                <a:lnTo>
                  <a:pt x="492867" y="146579"/>
                </a:lnTo>
                <a:cubicBezTo>
                  <a:pt x="492867" y="170655"/>
                  <a:pt x="510596" y="181277"/>
                  <a:pt x="530452" y="181277"/>
                </a:cubicBezTo>
                <a:cubicBezTo>
                  <a:pt x="550309" y="181277"/>
                  <a:pt x="568038" y="169947"/>
                  <a:pt x="568038" y="146579"/>
                </a:cubicBezTo>
                <a:lnTo>
                  <a:pt x="568038" y="122503"/>
                </a:lnTo>
                <a:cubicBezTo>
                  <a:pt x="568038" y="98428"/>
                  <a:pt x="550309" y="87806"/>
                  <a:pt x="530452" y="87806"/>
                </a:cubicBezTo>
                <a:close/>
                <a:moveTo>
                  <a:pt x="538962" y="145871"/>
                </a:moveTo>
                <a:cubicBezTo>
                  <a:pt x="538962" y="152952"/>
                  <a:pt x="535416" y="155785"/>
                  <a:pt x="530452" y="155785"/>
                </a:cubicBezTo>
                <a:cubicBezTo>
                  <a:pt x="525488" y="155785"/>
                  <a:pt x="521942" y="152952"/>
                  <a:pt x="521942" y="145871"/>
                </a:cubicBezTo>
                <a:lnTo>
                  <a:pt x="521942" y="123920"/>
                </a:lnTo>
                <a:cubicBezTo>
                  <a:pt x="521942" y="116839"/>
                  <a:pt x="525488" y="114006"/>
                  <a:pt x="530452" y="114006"/>
                </a:cubicBezTo>
                <a:cubicBezTo>
                  <a:pt x="535416" y="114006"/>
                  <a:pt x="538962" y="116839"/>
                  <a:pt x="538962" y="123920"/>
                </a:cubicBezTo>
                <a:lnTo>
                  <a:pt x="538962" y="145871"/>
                </a:lnTo>
                <a:close/>
                <a:moveTo>
                  <a:pt x="530452" y="1416"/>
                </a:moveTo>
                <a:lnTo>
                  <a:pt x="445353" y="179153"/>
                </a:lnTo>
                <a:lnTo>
                  <a:pt x="414150" y="179153"/>
                </a:lnTo>
                <a:lnTo>
                  <a:pt x="499249" y="1416"/>
                </a:lnTo>
                <a:lnTo>
                  <a:pt x="530452" y="1416"/>
                </a:lnTo>
                <a:close/>
                <a:moveTo>
                  <a:pt x="407058" y="198980"/>
                </a:moveTo>
                <a:cubicBezTo>
                  <a:pt x="397839" y="198980"/>
                  <a:pt x="390748" y="201812"/>
                  <a:pt x="385074" y="207477"/>
                </a:cubicBezTo>
                <a:cubicBezTo>
                  <a:pt x="376565" y="215974"/>
                  <a:pt x="377274" y="226596"/>
                  <a:pt x="377274" y="238634"/>
                </a:cubicBezTo>
                <a:cubicBezTo>
                  <a:pt x="377274" y="250672"/>
                  <a:pt x="377274" y="261294"/>
                  <a:pt x="385074" y="269791"/>
                </a:cubicBezTo>
                <a:cubicBezTo>
                  <a:pt x="390748" y="275456"/>
                  <a:pt x="397130" y="278288"/>
                  <a:pt x="407058" y="278288"/>
                </a:cubicBezTo>
                <a:cubicBezTo>
                  <a:pt x="416986" y="278288"/>
                  <a:pt x="423369" y="275456"/>
                  <a:pt x="429042" y="269791"/>
                </a:cubicBezTo>
                <a:cubicBezTo>
                  <a:pt x="437552" y="261294"/>
                  <a:pt x="436843" y="250672"/>
                  <a:pt x="436843" y="238634"/>
                </a:cubicBezTo>
                <a:cubicBezTo>
                  <a:pt x="436843" y="226596"/>
                  <a:pt x="436843" y="215974"/>
                  <a:pt x="429042" y="207477"/>
                </a:cubicBezTo>
                <a:cubicBezTo>
                  <a:pt x="423369" y="201812"/>
                  <a:pt x="416986" y="198980"/>
                  <a:pt x="407058" y="198980"/>
                </a:cubicBezTo>
                <a:close/>
                <a:moveTo>
                  <a:pt x="414150" y="257753"/>
                </a:moveTo>
                <a:cubicBezTo>
                  <a:pt x="412732" y="259878"/>
                  <a:pt x="409895" y="261294"/>
                  <a:pt x="406349" y="261294"/>
                </a:cubicBezTo>
                <a:cubicBezTo>
                  <a:pt x="402803" y="261294"/>
                  <a:pt x="399967" y="259878"/>
                  <a:pt x="398548" y="257753"/>
                </a:cubicBezTo>
                <a:cubicBezTo>
                  <a:pt x="397130" y="255629"/>
                  <a:pt x="395712" y="252796"/>
                  <a:pt x="395712" y="238634"/>
                </a:cubicBezTo>
                <a:cubicBezTo>
                  <a:pt x="395712" y="224472"/>
                  <a:pt x="397130" y="221639"/>
                  <a:pt x="398548" y="219515"/>
                </a:cubicBezTo>
                <a:cubicBezTo>
                  <a:pt x="399967" y="217391"/>
                  <a:pt x="402803" y="215974"/>
                  <a:pt x="406349" y="215974"/>
                </a:cubicBezTo>
                <a:cubicBezTo>
                  <a:pt x="409895" y="215974"/>
                  <a:pt x="412732" y="217391"/>
                  <a:pt x="414150" y="219515"/>
                </a:cubicBezTo>
                <a:cubicBezTo>
                  <a:pt x="415568" y="221639"/>
                  <a:pt x="416986" y="224472"/>
                  <a:pt x="416986" y="238634"/>
                </a:cubicBezTo>
                <a:cubicBezTo>
                  <a:pt x="416986" y="252796"/>
                  <a:pt x="415568" y="255629"/>
                  <a:pt x="414150" y="257753"/>
                </a:cubicBezTo>
                <a:close/>
                <a:moveTo>
                  <a:pt x="449608" y="199688"/>
                </a:moveTo>
                <a:lnTo>
                  <a:pt x="502795" y="199688"/>
                </a:lnTo>
                <a:lnTo>
                  <a:pt x="502795" y="216683"/>
                </a:lnTo>
                <a:lnTo>
                  <a:pt x="468755" y="216683"/>
                </a:lnTo>
                <a:lnTo>
                  <a:pt x="468755" y="230137"/>
                </a:lnTo>
                <a:lnTo>
                  <a:pt x="497831" y="230137"/>
                </a:lnTo>
                <a:lnTo>
                  <a:pt x="497831" y="247131"/>
                </a:lnTo>
                <a:lnTo>
                  <a:pt x="468755" y="247131"/>
                </a:lnTo>
                <a:lnTo>
                  <a:pt x="468755" y="277580"/>
                </a:lnTo>
                <a:lnTo>
                  <a:pt x="449608" y="277580"/>
                </a:lnTo>
                <a:lnTo>
                  <a:pt x="449608" y="199688"/>
                </a:lnTo>
                <a:close/>
                <a:moveTo>
                  <a:pt x="514851" y="199688"/>
                </a:moveTo>
                <a:lnTo>
                  <a:pt x="568038" y="199688"/>
                </a:lnTo>
                <a:lnTo>
                  <a:pt x="568038" y="216683"/>
                </a:lnTo>
                <a:lnTo>
                  <a:pt x="533998" y="216683"/>
                </a:lnTo>
                <a:lnTo>
                  <a:pt x="533998" y="230137"/>
                </a:lnTo>
                <a:lnTo>
                  <a:pt x="563074" y="230137"/>
                </a:lnTo>
                <a:lnTo>
                  <a:pt x="563074" y="247131"/>
                </a:lnTo>
                <a:lnTo>
                  <a:pt x="533998" y="247131"/>
                </a:lnTo>
                <a:lnTo>
                  <a:pt x="533998" y="277580"/>
                </a:lnTo>
                <a:lnTo>
                  <a:pt x="514851" y="277580"/>
                </a:lnTo>
                <a:lnTo>
                  <a:pt x="514851" y="199688"/>
                </a:lnTo>
                <a:close/>
                <a:moveTo>
                  <a:pt x="333305" y="112590"/>
                </a:moveTo>
                <a:cubicBezTo>
                  <a:pt x="355290" y="134541"/>
                  <a:pt x="358126" y="159325"/>
                  <a:pt x="358126" y="184818"/>
                </a:cubicBezTo>
                <a:cubicBezTo>
                  <a:pt x="358126" y="210310"/>
                  <a:pt x="353162" y="236510"/>
                  <a:pt x="333305" y="256337"/>
                </a:cubicBezTo>
                <a:cubicBezTo>
                  <a:pt x="321250" y="268375"/>
                  <a:pt x="300684" y="279705"/>
                  <a:pt x="270190" y="279705"/>
                </a:cubicBezTo>
                <a:cubicBezTo>
                  <a:pt x="239696" y="279705"/>
                  <a:pt x="217712" y="267667"/>
                  <a:pt x="205657" y="256337"/>
                </a:cubicBezTo>
                <a:cubicBezTo>
                  <a:pt x="186509" y="237218"/>
                  <a:pt x="183673" y="214558"/>
                  <a:pt x="182254" y="195439"/>
                </a:cubicBezTo>
                <a:lnTo>
                  <a:pt x="244660" y="195439"/>
                </a:lnTo>
                <a:cubicBezTo>
                  <a:pt x="246788" y="213142"/>
                  <a:pt x="253879" y="223764"/>
                  <a:pt x="270190" y="223764"/>
                </a:cubicBezTo>
                <a:cubicBezTo>
                  <a:pt x="286501" y="223764"/>
                  <a:pt x="282955" y="221639"/>
                  <a:pt x="287919" y="216683"/>
                </a:cubicBezTo>
                <a:cubicBezTo>
                  <a:pt x="293593" y="211018"/>
                  <a:pt x="295720" y="201104"/>
                  <a:pt x="295720" y="184818"/>
                </a:cubicBezTo>
                <a:cubicBezTo>
                  <a:pt x="295720" y="155077"/>
                  <a:pt x="285083" y="146579"/>
                  <a:pt x="270190" y="146579"/>
                </a:cubicBezTo>
                <a:cubicBezTo>
                  <a:pt x="255298" y="146579"/>
                  <a:pt x="247497" y="158617"/>
                  <a:pt x="244660" y="165698"/>
                </a:cubicBezTo>
                <a:lnTo>
                  <a:pt x="187219" y="165698"/>
                </a:lnTo>
                <a:lnTo>
                  <a:pt x="187219" y="6373"/>
                </a:lnTo>
                <a:lnTo>
                  <a:pt x="352453" y="6373"/>
                </a:lnTo>
                <a:lnTo>
                  <a:pt x="352453" y="62314"/>
                </a:lnTo>
                <a:lnTo>
                  <a:pt x="243951" y="62314"/>
                </a:lnTo>
                <a:lnTo>
                  <a:pt x="243951" y="104093"/>
                </a:lnTo>
                <a:cubicBezTo>
                  <a:pt x="249625" y="99844"/>
                  <a:pt x="263808" y="93471"/>
                  <a:pt x="280828" y="93471"/>
                </a:cubicBezTo>
                <a:cubicBezTo>
                  <a:pt x="297847" y="93471"/>
                  <a:pt x="322668" y="101260"/>
                  <a:pt x="333305" y="112590"/>
                </a:cubicBezTo>
                <a:close/>
                <a:moveTo>
                  <a:pt x="180127" y="196147"/>
                </a:moveTo>
                <a:cubicBezTo>
                  <a:pt x="180127" y="252796"/>
                  <a:pt x="137577" y="279705"/>
                  <a:pt x="90063" y="279705"/>
                </a:cubicBezTo>
                <a:cubicBezTo>
                  <a:pt x="42550" y="279705"/>
                  <a:pt x="0" y="255629"/>
                  <a:pt x="0" y="194731"/>
                </a:cubicBezTo>
                <a:lnTo>
                  <a:pt x="62406" y="194731"/>
                </a:lnTo>
                <a:cubicBezTo>
                  <a:pt x="62406" y="213850"/>
                  <a:pt x="74462" y="223056"/>
                  <a:pt x="90063" y="223056"/>
                </a:cubicBezTo>
                <a:cubicBezTo>
                  <a:pt x="105665" y="223056"/>
                  <a:pt x="117721" y="213850"/>
                  <a:pt x="117721" y="194023"/>
                </a:cubicBezTo>
                <a:cubicBezTo>
                  <a:pt x="117721" y="174196"/>
                  <a:pt x="105665" y="165698"/>
                  <a:pt x="88645" y="165698"/>
                </a:cubicBezTo>
                <a:lnTo>
                  <a:pt x="80135" y="165698"/>
                </a:lnTo>
                <a:lnTo>
                  <a:pt x="80135" y="111882"/>
                </a:lnTo>
                <a:lnTo>
                  <a:pt x="88645" y="111882"/>
                </a:lnTo>
                <a:cubicBezTo>
                  <a:pt x="107084" y="111882"/>
                  <a:pt x="114884" y="98428"/>
                  <a:pt x="114884" y="86390"/>
                </a:cubicBezTo>
                <a:cubicBezTo>
                  <a:pt x="114884" y="74352"/>
                  <a:pt x="102828" y="60190"/>
                  <a:pt x="90063" y="60190"/>
                </a:cubicBezTo>
                <a:cubicBezTo>
                  <a:pt x="77299" y="60190"/>
                  <a:pt x="65243" y="69395"/>
                  <a:pt x="65243" y="85682"/>
                </a:cubicBezTo>
                <a:lnTo>
                  <a:pt x="2837" y="85682"/>
                </a:lnTo>
                <a:cubicBezTo>
                  <a:pt x="2837" y="34697"/>
                  <a:pt x="41841" y="4249"/>
                  <a:pt x="90063" y="4249"/>
                </a:cubicBezTo>
                <a:cubicBezTo>
                  <a:pt x="138286" y="4249"/>
                  <a:pt x="177290" y="37530"/>
                  <a:pt x="177290" y="84265"/>
                </a:cubicBezTo>
                <a:cubicBezTo>
                  <a:pt x="177290" y="131001"/>
                  <a:pt x="163107" y="128168"/>
                  <a:pt x="148924" y="137374"/>
                </a:cubicBezTo>
                <a:cubicBezTo>
                  <a:pt x="163816" y="147996"/>
                  <a:pt x="180127" y="164282"/>
                  <a:pt x="180127" y="196147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1" name="Freeform 20">
            <a:extLst>
              <a:ext uri="{FF2B5EF4-FFF2-40B4-BE49-F238E27FC236}">
                <a16:creationId xmlns:a16="http://schemas.microsoft.com/office/drawing/2014/main" id="{FAF4778D-B8BE-C5CD-32D7-25C6471F52D0}"/>
              </a:ext>
            </a:extLst>
          </p:cNvPr>
          <p:cNvSpPr/>
          <p:nvPr/>
        </p:nvSpPr>
        <p:spPr>
          <a:xfrm>
            <a:off x="7437183" y="2376570"/>
            <a:ext cx="1464498" cy="712233"/>
          </a:xfrm>
          <a:custGeom>
            <a:avLst/>
            <a:gdLst>
              <a:gd name="connsiteX0" fmla="*/ 537544 w 575129"/>
              <a:gd name="connsiteY0" fmla="*/ 87806 h 279704"/>
              <a:gd name="connsiteX1" fmla="*/ 499958 w 575129"/>
              <a:gd name="connsiteY1" fmla="*/ 122503 h 279704"/>
              <a:gd name="connsiteX2" fmla="*/ 499958 w 575129"/>
              <a:gd name="connsiteY2" fmla="*/ 146579 h 279704"/>
              <a:gd name="connsiteX3" fmla="*/ 537544 w 575129"/>
              <a:gd name="connsiteY3" fmla="*/ 181277 h 279704"/>
              <a:gd name="connsiteX4" fmla="*/ 575130 w 575129"/>
              <a:gd name="connsiteY4" fmla="*/ 146579 h 279704"/>
              <a:gd name="connsiteX5" fmla="*/ 575130 w 575129"/>
              <a:gd name="connsiteY5" fmla="*/ 122503 h 279704"/>
              <a:gd name="connsiteX6" fmla="*/ 537544 w 575129"/>
              <a:gd name="connsiteY6" fmla="*/ 87806 h 279704"/>
              <a:gd name="connsiteX7" fmla="*/ 546054 w 575129"/>
              <a:gd name="connsiteY7" fmla="*/ 145163 h 279704"/>
              <a:gd name="connsiteX8" fmla="*/ 537544 w 575129"/>
              <a:gd name="connsiteY8" fmla="*/ 155077 h 279704"/>
              <a:gd name="connsiteX9" fmla="*/ 529034 w 575129"/>
              <a:gd name="connsiteY9" fmla="*/ 145163 h 279704"/>
              <a:gd name="connsiteX10" fmla="*/ 529034 w 575129"/>
              <a:gd name="connsiteY10" fmla="*/ 123212 h 279704"/>
              <a:gd name="connsiteX11" fmla="*/ 537544 w 575129"/>
              <a:gd name="connsiteY11" fmla="*/ 113298 h 279704"/>
              <a:gd name="connsiteX12" fmla="*/ 546054 w 575129"/>
              <a:gd name="connsiteY12" fmla="*/ 123212 h 279704"/>
              <a:gd name="connsiteX13" fmla="*/ 546054 w 575129"/>
              <a:gd name="connsiteY13" fmla="*/ 145163 h 279704"/>
              <a:gd name="connsiteX14" fmla="*/ 421242 w 575129"/>
              <a:gd name="connsiteY14" fmla="*/ 93471 h 279704"/>
              <a:gd name="connsiteX15" fmla="*/ 458827 w 575129"/>
              <a:gd name="connsiteY15" fmla="*/ 58773 h 279704"/>
              <a:gd name="connsiteX16" fmla="*/ 458827 w 575129"/>
              <a:gd name="connsiteY16" fmla="*/ 34697 h 279704"/>
              <a:gd name="connsiteX17" fmla="*/ 421242 w 575129"/>
              <a:gd name="connsiteY17" fmla="*/ 0 h 279704"/>
              <a:gd name="connsiteX18" fmla="*/ 383656 w 575129"/>
              <a:gd name="connsiteY18" fmla="*/ 34697 h 279704"/>
              <a:gd name="connsiteX19" fmla="*/ 383656 w 575129"/>
              <a:gd name="connsiteY19" fmla="*/ 58773 h 279704"/>
              <a:gd name="connsiteX20" fmla="*/ 421242 w 575129"/>
              <a:gd name="connsiteY20" fmla="*/ 93471 h 279704"/>
              <a:gd name="connsiteX21" fmla="*/ 412023 w 575129"/>
              <a:gd name="connsiteY21" fmla="*/ 36114 h 279704"/>
              <a:gd name="connsiteX22" fmla="*/ 420532 w 575129"/>
              <a:gd name="connsiteY22" fmla="*/ 26200 h 279704"/>
              <a:gd name="connsiteX23" fmla="*/ 429042 w 575129"/>
              <a:gd name="connsiteY23" fmla="*/ 36114 h 279704"/>
              <a:gd name="connsiteX24" fmla="*/ 429042 w 575129"/>
              <a:gd name="connsiteY24" fmla="*/ 58065 h 279704"/>
              <a:gd name="connsiteX25" fmla="*/ 420532 w 575129"/>
              <a:gd name="connsiteY25" fmla="*/ 67979 h 279704"/>
              <a:gd name="connsiteX26" fmla="*/ 412023 w 575129"/>
              <a:gd name="connsiteY26" fmla="*/ 58065 h 279704"/>
              <a:gd name="connsiteX27" fmla="*/ 412023 w 575129"/>
              <a:gd name="connsiteY27" fmla="*/ 36114 h 279704"/>
              <a:gd name="connsiteX28" fmla="*/ 537544 w 575129"/>
              <a:gd name="connsiteY28" fmla="*/ 1416 h 279704"/>
              <a:gd name="connsiteX29" fmla="*/ 452444 w 575129"/>
              <a:gd name="connsiteY29" fmla="*/ 179153 h 279704"/>
              <a:gd name="connsiteX30" fmla="*/ 421242 w 575129"/>
              <a:gd name="connsiteY30" fmla="*/ 179153 h 279704"/>
              <a:gd name="connsiteX31" fmla="*/ 506341 w 575129"/>
              <a:gd name="connsiteY31" fmla="*/ 1416 h 279704"/>
              <a:gd name="connsiteX32" fmla="*/ 537544 w 575129"/>
              <a:gd name="connsiteY32" fmla="*/ 1416 h 279704"/>
              <a:gd name="connsiteX33" fmla="*/ 414150 w 575129"/>
              <a:gd name="connsiteY33" fmla="*/ 198980 h 279704"/>
              <a:gd name="connsiteX34" fmla="*/ 392166 w 575129"/>
              <a:gd name="connsiteY34" fmla="*/ 207477 h 279704"/>
              <a:gd name="connsiteX35" fmla="*/ 384365 w 575129"/>
              <a:gd name="connsiteY35" fmla="*/ 238634 h 279704"/>
              <a:gd name="connsiteX36" fmla="*/ 392166 w 575129"/>
              <a:gd name="connsiteY36" fmla="*/ 269791 h 279704"/>
              <a:gd name="connsiteX37" fmla="*/ 414150 w 575129"/>
              <a:gd name="connsiteY37" fmla="*/ 278288 h 279704"/>
              <a:gd name="connsiteX38" fmla="*/ 436134 w 575129"/>
              <a:gd name="connsiteY38" fmla="*/ 269791 h 279704"/>
              <a:gd name="connsiteX39" fmla="*/ 443935 w 575129"/>
              <a:gd name="connsiteY39" fmla="*/ 238634 h 279704"/>
              <a:gd name="connsiteX40" fmla="*/ 436134 w 575129"/>
              <a:gd name="connsiteY40" fmla="*/ 207477 h 279704"/>
              <a:gd name="connsiteX41" fmla="*/ 414150 w 575129"/>
              <a:gd name="connsiteY41" fmla="*/ 198980 h 279704"/>
              <a:gd name="connsiteX42" fmla="*/ 421242 w 575129"/>
              <a:gd name="connsiteY42" fmla="*/ 257753 h 279704"/>
              <a:gd name="connsiteX43" fmla="*/ 413441 w 575129"/>
              <a:gd name="connsiteY43" fmla="*/ 261294 h 279704"/>
              <a:gd name="connsiteX44" fmla="*/ 405640 w 575129"/>
              <a:gd name="connsiteY44" fmla="*/ 257753 h 279704"/>
              <a:gd name="connsiteX45" fmla="*/ 402803 w 575129"/>
              <a:gd name="connsiteY45" fmla="*/ 238634 h 279704"/>
              <a:gd name="connsiteX46" fmla="*/ 405640 w 575129"/>
              <a:gd name="connsiteY46" fmla="*/ 219515 h 279704"/>
              <a:gd name="connsiteX47" fmla="*/ 413441 w 575129"/>
              <a:gd name="connsiteY47" fmla="*/ 215974 h 279704"/>
              <a:gd name="connsiteX48" fmla="*/ 421242 w 575129"/>
              <a:gd name="connsiteY48" fmla="*/ 219515 h 279704"/>
              <a:gd name="connsiteX49" fmla="*/ 424078 w 575129"/>
              <a:gd name="connsiteY49" fmla="*/ 238634 h 279704"/>
              <a:gd name="connsiteX50" fmla="*/ 421242 w 575129"/>
              <a:gd name="connsiteY50" fmla="*/ 257753 h 279704"/>
              <a:gd name="connsiteX51" fmla="*/ 456700 w 575129"/>
              <a:gd name="connsiteY51" fmla="*/ 199688 h 279704"/>
              <a:gd name="connsiteX52" fmla="*/ 509887 w 575129"/>
              <a:gd name="connsiteY52" fmla="*/ 199688 h 279704"/>
              <a:gd name="connsiteX53" fmla="*/ 509887 w 575129"/>
              <a:gd name="connsiteY53" fmla="*/ 216682 h 279704"/>
              <a:gd name="connsiteX54" fmla="*/ 475847 w 575129"/>
              <a:gd name="connsiteY54" fmla="*/ 216682 h 279704"/>
              <a:gd name="connsiteX55" fmla="*/ 475847 w 575129"/>
              <a:gd name="connsiteY55" fmla="*/ 230137 h 279704"/>
              <a:gd name="connsiteX56" fmla="*/ 504922 w 575129"/>
              <a:gd name="connsiteY56" fmla="*/ 230137 h 279704"/>
              <a:gd name="connsiteX57" fmla="*/ 504922 w 575129"/>
              <a:gd name="connsiteY57" fmla="*/ 247131 h 279704"/>
              <a:gd name="connsiteX58" fmla="*/ 475847 w 575129"/>
              <a:gd name="connsiteY58" fmla="*/ 247131 h 279704"/>
              <a:gd name="connsiteX59" fmla="*/ 475847 w 575129"/>
              <a:gd name="connsiteY59" fmla="*/ 277580 h 279704"/>
              <a:gd name="connsiteX60" fmla="*/ 456700 w 575129"/>
              <a:gd name="connsiteY60" fmla="*/ 277580 h 279704"/>
              <a:gd name="connsiteX61" fmla="*/ 456700 w 575129"/>
              <a:gd name="connsiteY61" fmla="*/ 199688 h 279704"/>
              <a:gd name="connsiteX62" fmla="*/ 521942 w 575129"/>
              <a:gd name="connsiteY62" fmla="*/ 199688 h 279704"/>
              <a:gd name="connsiteX63" fmla="*/ 575130 w 575129"/>
              <a:gd name="connsiteY63" fmla="*/ 199688 h 279704"/>
              <a:gd name="connsiteX64" fmla="*/ 575130 w 575129"/>
              <a:gd name="connsiteY64" fmla="*/ 216682 h 279704"/>
              <a:gd name="connsiteX65" fmla="*/ 541089 w 575129"/>
              <a:gd name="connsiteY65" fmla="*/ 216682 h 279704"/>
              <a:gd name="connsiteX66" fmla="*/ 541089 w 575129"/>
              <a:gd name="connsiteY66" fmla="*/ 230137 h 279704"/>
              <a:gd name="connsiteX67" fmla="*/ 570165 w 575129"/>
              <a:gd name="connsiteY67" fmla="*/ 230137 h 279704"/>
              <a:gd name="connsiteX68" fmla="*/ 570165 w 575129"/>
              <a:gd name="connsiteY68" fmla="*/ 247131 h 279704"/>
              <a:gd name="connsiteX69" fmla="*/ 541089 w 575129"/>
              <a:gd name="connsiteY69" fmla="*/ 247131 h 279704"/>
              <a:gd name="connsiteX70" fmla="*/ 541089 w 575129"/>
              <a:gd name="connsiteY70" fmla="*/ 277580 h 279704"/>
              <a:gd name="connsiteX71" fmla="*/ 521942 w 575129"/>
              <a:gd name="connsiteY71" fmla="*/ 277580 h 279704"/>
              <a:gd name="connsiteX72" fmla="*/ 521942 w 575129"/>
              <a:gd name="connsiteY72" fmla="*/ 199688 h 279704"/>
              <a:gd name="connsiteX73" fmla="*/ 340397 w 575129"/>
              <a:gd name="connsiteY73" fmla="*/ 112590 h 279704"/>
              <a:gd name="connsiteX74" fmla="*/ 365218 w 575129"/>
              <a:gd name="connsiteY74" fmla="*/ 184817 h 279704"/>
              <a:gd name="connsiteX75" fmla="*/ 340397 w 575129"/>
              <a:gd name="connsiteY75" fmla="*/ 256337 h 279704"/>
              <a:gd name="connsiteX76" fmla="*/ 277282 w 575129"/>
              <a:gd name="connsiteY76" fmla="*/ 279705 h 279704"/>
              <a:gd name="connsiteX77" fmla="*/ 212748 w 575129"/>
              <a:gd name="connsiteY77" fmla="*/ 256337 h 279704"/>
              <a:gd name="connsiteX78" fmla="*/ 191473 w 575129"/>
              <a:gd name="connsiteY78" fmla="*/ 215974 h 279704"/>
              <a:gd name="connsiteX79" fmla="*/ 191473 w 575129"/>
              <a:gd name="connsiteY79" fmla="*/ 241466 h 279704"/>
              <a:gd name="connsiteX80" fmla="*/ 171617 w 575129"/>
              <a:gd name="connsiteY80" fmla="*/ 241466 h 279704"/>
              <a:gd name="connsiteX81" fmla="*/ 171617 w 575129"/>
              <a:gd name="connsiteY81" fmla="*/ 276872 h 279704"/>
              <a:gd name="connsiteX82" fmla="*/ 112047 w 575129"/>
              <a:gd name="connsiteY82" fmla="*/ 276872 h 279704"/>
              <a:gd name="connsiteX83" fmla="*/ 112047 w 575129"/>
              <a:gd name="connsiteY83" fmla="*/ 241466 h 279704"/>
              <a:gd name="connsiteX84" fmla="*/ 0 w 575129"/>
              <a:gd name="connsiteY84" fmla="*/ 241466 h 279704"/>
              <a:gd name="connsiteX85" fmla="*/ 0 w 575129"/>
              <a:gd name="connsiteY85" fmla="*/ 181985 h 279704"/>
              <a:gd name="connsiteX86" fmla="*/ 90063 w 575129"/>
              <a:gd name="connsiteY86" fmla="*/ 6373 h 279704"/>
              <a:gd name="connsiteX87" fmla="*/ 158852 w 575129"/>
              <a:gd name="connsiteY87" fmla="*/ 6373 h 279704"/>
              <a:gd name="connsiteX88" fmla="*/ 68789 w 575129"/>
              <a:gd name="connsiteY88" fmla="*/ 181985 h 279704"/>
              <a:gd name="connsiteX89" fmla="*/ 112757 w 575129"/>
              <a:gd name="connsiteY89" fmla="*/ 181985 h 279704"/>
              <a:gd name="connsiteX90" fmla="*/ 112757 w 575129"/>
              <a:gd name="connsiteY90" fmla="*/ 146579 h 279704"/>
              <a:gd name="connsiteX91" fmla="*/ 172326 w 575129"/>
              <a:gd name="connsiteY91" fmla="*/ 146579 h 279704"/>
              <a:gd name="connsiteX92" fmla="*/ 172326 w 575129"/>
              <a:gd name="connsiteY92" fmla="*/ 181985 h 279704"/>
              <a:gd name="connsiteX93" fmla="*/ 192183 w 575129"/>
              <a:gd name="connsiteY93" fmla="*/ 181985 h 279704"/>
              <a:gd name="connsiteX94" fmla="*/ 192183 w 575129"/>
              <a:gd name="connsiteY94" fmla="*/ 194731 h 279704"/>
              <a:gd name="connsiteX95" fmla="*/ 251752 w 575129"/>
              <a:gd name="connsiteY95" fmla="*/ 194731 h 279704"/>
              <a:gd name="connsiteX96" fmla="*/ 277282 w 575129"/>
              <a:gd name="connsiteY96" fmla="*/ 223056 h 279704"/>
              <a:gd name="connsiteX97" fmla="*/ 295011 w 575129"/>
              <a:gd name="connsiteY97" fmla="*/ 215974 h 279704"/>
              <a:gd name="connsiteX98" fmla="*/ 302812 w 575129"/>
              <a:gd name="connsiteY98" fmla="*/ 184109 h 279704"/>
              <a:gd name="connsiteX99" fmla="*/ 277282 w 575129"/>
              <a:gd name="connsiteY99" fmla="*/ 145871 h 279704"/>
              <a:gd name="connsiteX100" fmla="*/ 251752 w 575129"/>
              <a:gd name="connsiteY100" fmla="*/ 164990 h 279704"/>
              <a:gd name="connsiteX101" fmla="*/ 194310 w 575129"/>
              <a:gd name="connsiteY101" fmla="*/ 164990 h 279704"/>
              <a:gd name="connsiteX102" fmla="*/ 194310 w 575129"/>
              <a:gd name="connsiteY102" fmla="*/ 5665 h 279704"/>
              <a:gd name="connsiteX103" fmla="*/ 359545 w 575129"/>
              <a:gd name="connsiteY103" fmla="*/ 5665 h 279704"/>
              <a:gd name="connsiteX104" fmla="*/ 359545 w 575129"/>
              <a:gd name="connsiteY104" fmla="*/ 61606 h 279704"/>
              <a:gd name="connsiteX105" fmla="*/ 251043 w 575129"/>
              <a:gd name="connsiteY105" fmla="*/ 61606 h 279704"/>
              <a:gd name="connsiteX106" fmla="*/ 251043 w 575129"/>
              <a:gd name="connsiteY106" fmla="*/ 103384 h 279704"/>
              <a:gd name="connsiteX107" fmla="*/ 287919 w 575129"/>
              <a:gd name="connsiteY107" fmla="*/ 92763 h 279704"/>
              <a:gd name="connsiteX108" fmla="*/ 340397 w 575129"/>
              <a:gd name="connsiteY108" fmla="*/ 111882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</a:cxnLst>
            <a:rect l="l" t="t" r="r" b="b"/>
            <a:pathLst>
              <a:path w="575129" h="279704">
                <a:moveTo>
                  <a:pt x="537544" y="87806"/>
                </a:moveTo>
                <a:cubicBezTo>
                  <a:pt x="517687" y="87806"/>
                  <a:pt x="499958" y="99136"/>
                  <a:pt x="499958" y="122503"/>
                </a:cubicBezTo>
                <a:lnTo>
                  <a:pt x="499958" y="146579"/>
                </a:lnTo>
                <a:cubicBezTo>
                  <a:pt x="499958" y="170655"/>
                  <a:pt x="517687" y="181277"/>
                  <a:pt x="537544" y="181277"/>
                </a:cubicBezTo>
                <a:cubicBezTo>
                  <a:pt x="557401" y="181277"/>
                  <a:pt x="575130" y="169947"/>
                  <a:pt x="575130" y="146579"/>
                </a:cubicBezTo>
                <a:lnTo>
                  <a:pt x="575130" y="122503"/>
                </a:lnTo>
                <a:cubicBezTo>
                  <a:pt x="575130" y="98428"/>
                  <a:pt x="557401" y="87806"/>
                  <a:pt x="537544" y="87806"/>
                </a:cubicBezTo>
                <a:close/>
                <a:moveTo>
                  <a:pt x="546054" y="145163"/>
                </a:moveTo>
                <a:cubicBezTo>
                  <a:pt x="546054" y="152244"/>
                  <a:pt x="542508" y="155077"/>
                  <a:pt x="537544" y="155077"/>
                </a:cubicBezTo>
                <a:cubicBezTo>
                  <a:pt x="532580" y="155077"/>
                  <a:pt x="529034" y="152244"/>
                  <a:pt x="529034" y="145163"/>
                </a:cubicBezTo>
                <a:lnTo>
                  <a:pt x="529034" y="123212"/>
                </a:lnTo>
                <a:cubicBezTo>
                  <a:pt x="529034" y="116130"/>
                  <a:pt x="532580" y="113298"/>
                  <a:pt x="537544" y="113298"/>
                </a:cubicBezTo>
                <a:cubicBezTo>
                  <a:pt x="542508" y="113298"/>
                  <a:pt x="546054" y="116130"/>
                  <a:pt x="546054" y="123212"/>
                </a:cubicBezTo>
                <a:lnTo>
                  <a:pt x="546054" y="145163"/>
                </a:lnTo>
                <a:close/>
                <a:moveTo>
                  <a:pt x="421242" y="93471"/>
                </a:moveTo>
                <a:cubicBezTo>
                  <a:pt x="441098" y="93471"/>
                  <a:pt x="458827" y="82141"/>
                  <a:pt x="458827" y="58773"/>
                </a:cubicBezTo>
                <a:lnTo>
                  <a:pt x="458827" y="34697"/>
                </a:lnTo>
                <a:cubicBezTo>
                  <a:pt x="458827" y="10622"/>
                  <a:pt x="441098" y="0"/>
                  <a:pt x="421242" y="0"/>
                </a:cubicBezTo>
                <a:cubicBezTo>
                  <a:pt x="401385" y="0"/>
                  <a:pt x="383656" y="11330"/>
                  <a:pt x="383656" y="34697"/>
                </a:cubicBezTo>
                <a:lnTo>
                  <a:pt x="383656" y="58773"/>
                </a:lnTo>
                <a:cubicBezTo>
                  <a:pt x="383656" y="82849"/>
                  <a:pt x="401385" y="93471"/>
                  <a:pt x="421242" y="93471"/>
                </a:cubicBezTo>
                <a:close/>
                <a:moveTo>
                  <a:pt x="412023" y="36114"/>
                </a:moveTo>
                <a:cubicBezTo>
                  <a:pt x="412023" y="29032"/>
                  <a:pt x="415568" y="26200"/>
                  <a:pt x="420532" y="26200"/>
                </a:cubicBezTo>
                <a:cubicBezTo>
                  <a:pt x="425496" y="26200"/>
                  <a:pt x="429042" y="29032"/>
                  <a:pt x="429042" y="36114"/>
                </a:cubicBezTo>
                <a:lnTo>
                  <a:pt x="429042" y="58065"/>
                </a:lnTo>
                <a:cubicBezTo>
                  <a:pt x="429042" y="65146"/>
                  <a:pt x="425496" y="67979"/>
                  <a:pt x="420532" y="67979"/>
                </a:cubicBezTo>
                <a:cubicBezTo>
                  <a:pt x="415568" y="67979"/>
                  <a:pt x="412023" y="65146"/>
                  <a:pt x="412023" y="58065"/>
                </a:cubicBezTo>
                <a:lnTo>
                  <a:pt x="412023" y="36114"/>
                </a:lnTo>
                <a:close/>
                <a:moveTo>
                  <a:pt x="537544" y="1416"/>
                </a:moveTo>
                <a:lnTo>
                  <a:pt x="452444" y="179153"/>
                </a:lnTo>
                <a:lnTo>
                  <a:pt x="421242" y="179153"/>
                </a:lnTo>
                <a:lnTo>
                  <a:pt x="506341" y="1416"/>
                </a:lnTo>
                <a:lnTo>
                  <a:pt x="537544" y="1416"/>
                </a:lnTo>
                <a:close/>
                <a:moveTo>
                  <a:pt x="414150" y="198980"/>
                </a:moveTo>
                <a:cubicBezTo>
                  <a:pt x="404931" y="198980"/>
                  <a:pt x="397839" y="201812"/>
                  <a:pt x="392166" y="207477"/>
                </a:cubicBezTo>
                <a:cubicBezTo>
                  <a:pt x="383656" y="215974"/>
                  <a:pt x="384365" y="226596"/>
                  <a:pt x="384365" y="238634"/>
                </a:cubicBezTo>
                <a:cubicBezTo>
                  <a:pt x="384365" y="250672"/>
                  <a:pt x="384365" y="261294"/>
                  <a:pt x="392166" y="269791"/>
                </a:cubicBezTo>
                <a:cubicBezTo>
                  <a:pt x="397839" y="275456"/>
                  <a:pt x="404222" y="278288"/>
                  <a:pt x="414150" y="278288"/>
                </a:cubicBezTo>
                <a:cubicBezTo>
                  <a:pt x="424078" y="278288"/>
                  <a:pt x="430461" y="275456"/>
                  <a:pt x="436134" y="269791"/>
                </a:cubicBezTo>
                <a:cubicBezTo>
                  <a:pt x="444644" y="261294"/>
                  <a:pt x="443935" y="250672"/>
                  <a:pt x="443935" y="238634"/>
                </a:cubicBezTo>
                <a:cubicBezTo>
                  <a:pt x="443935" y="226596"/>
                  <a:pt x="443935" y="215974"/>
                  <a:pt x="436134" y="207477"/>
                </a:cubicBezTo>
                <a:cubicBezTo>
                  <a:pt x="430461" y="201812"/>
                  <a:pt x="424078" y="198980"/>
                  <a:pt x="414150" y="198980"/>
                </a:cubicBezTo>
                <a:close/>
                <a:moveTo>
                  <a:pt x="421242" y="257753"/>
                </a:moveTo>
                <a:cubicBezTo>
                  <a:pt x="419823" y="259877"/>
                  <a:pt x="416986" y="261294"/>
                  <a:pt x="413441" y="261294"/>
                </a:cubicBezTo>
                <a:cubicBezTo>
                  <a:pt x="409895" y="261294"/>
                  <a:pt x="407058" y="259877"/>
                  <a:pt x="405640" y="257753"/>
                </a:cubicBezTo>
                <a:cubicBezTo>
                  <a:pt x="404222" y="255629"/>
                  <a:pt x="402803" y="252796"/>
                  <a:pt x="402803" y="238634"/>
                </a:cubicBezTo>
                <a:cubicBezTo>
                  <a:pt x="402803" y="224472"/>
                  <a:pt x="404222" y="221639"/>
                  <a:pt x="405640" y="219515"/>
                </a:cubicBezTo>
                <a:cubicBezTo>
                  <a:pt x="407058" y="217391"/>
                  <a:pt x="409895" y="215974"/>
                  <a:pt x="413441" y="215974"/>
                </a:cubicBezTo>
                <a:cubicBezTo>
                  <a:pt x="416986" y="215974"/>
                  <a:pt x="419823" y="217391"/>
                  <a:pt x="421242" y="219515"/>
                </a:cubicBezTo>
                <a:cubicBezTo>
                  <a:pt x="422660" y="221639"/>
                  <a:pt x="424078" y="224472"/>
                  <a:pt x="424078" y="238634"/>
                </a:cubicBezTo>
                <a:cubicBezTo>
                  <a:pt x="424078" y="252796"/>
                  <a:pt x="422660" y="255629"/>
                  <a:pt x="421242" y="257753"/>
                </a:cubicBezTo>
                <a:close/>
                <a:moveTo>
                  <a:pt x="456700" y="199688"/>
                </a:moveTo>
                <a:lnTo>
                  <a:pt x="509887" y="199688"/>
                </a:lnTo>
                <a:lnTo>
                  <a:pt x="509887" y="216682"/>
                </a:lnTo>
                <a:lnTo>
                  <a:pt x="475847" y="216682"/>
                </a:lnTo>
                <a:lnTo>
                  <a:pt x="475847" y="230137"/>
                </a:lnTo>
                <a:lnTo>
                  <a:pt x="504922" y="230137"/>
                </a:lnTo>
                <a:lnTo>
                  <a:pt x="504922" y="247131"/>
                </a:lnTo>
                <a:lnTo>
                  <a:pt x="475847" y="247131"/>
                </a:lnTo>
                <a:lnTo>
                  <a:pt x="475847" y="277580"/>
                </a:lnTo>
                <a:lnTo>
                  <a:pt x="456700" y="277580"/>
                </a:lnTo>
                <a:lnTo>
                  <a:pt x="456700" y="199688"/>
                </a:lnTo>
                <a:close/>
                <a:moveTo>
                  <a:pt x="521942" y="199688"/>
                </a:moveTo>
                <a:lnTo>
                  <a:pt x="575130" y="199688"/>
                </a:lnTo>
                <a:lnTo>
                  <a:pt x="575130" y="216682"/>
                </a:lnTo>
                <a:lnTo>
                  <a:pt x="541089" y="216682"/>
                </a:lnTo>
                <a:lnTo>
                  <a:pt x="541089" y="230137"/>
                </a:lnTo>
                <a:lnTo>
                  <a:pt x="570165" y="230137"/>
                </a:lnTo>
                <a:lnTo>
                  <a:pt x="570165" y="247131"/>
                </a:lnTo>
                <a:lnTo>
                  <a:pt x="541089" y="247131"/>
                </a:lnTo>
                <a:lnTo>
                  <a:pt x="541089" y="277580"/>
                </a:lnTo>
                <a:lnTo>
                  <a:pt x="521942" y="277580"/>
                </a:lnTo>
                <a:lnTo>
                  <a:pt x="521942" y="199688"/>
                </a:lnTo>
                <a:close/>
                <a:moveTo>
                  <a:pt x="340397" y="112590"/>
                </a:moveTo>
                <a:cubicBezTo>
                  <a:pt x="362381" y="134541"/>
                  <a:pt x="365218" y="159325"/>
                  <a:pt x="365218" y="184817"/>
                </a:cubicBezTo>
                <a:cubicBezTo>
                  <a:pt x="365218" y="210309"/>
                  <a:pt x="360254" y="236510"/>
                  <a:pt x="340397" y="256337"/>
                </a:cubicBezTo>
                <a:cubicBezTo>
                  <a:pt x="328341" y="268375"/>
                  <a:pt x="307776" y="279705"/>
                  <a:pt x="277282" y="279705"/>
                </a:cubicBezTo>
                <a:cubicBezTo>
                  <a:pt x="246788" y="279705"/>
                  <a:pt x="224804" y="267667"/>
                  <a:pt x="212748" y="256337"/>
                </a:cubicBezTo>
                <a:cubicBezTo>
                  <a:pt x="200692" y="245007"/>
                  <a:pt x="194310" y="230137"/>
                  <a:pt x="191473" y="215974"/>
                </a:cubicBezTo>
                <a:lnTo>
                  <a:pt x="191473" y="241466"/>
                </a:lnTo>
                <a:lnTo>
                  <a:pt x="171617" y="241466"/>
                </a:lnTo>
                <a:lnTo>
                  <a:pt x="171617" y="276872"/>
                </a:lnTo>
                <a:lnTo>
                  <a:pt x="112047" y="276872"/>
                </a:lnTo>
                <a:lnTo>
                  <a:pt x="112047" y="241466"/>
                </a:lnTo>
                <a:lnTo>
                  <a:pt x="0" y="241466"/>
                </a:lnTo>
                <a:lnTo>
                  <a:pt x="0" y="181985"/>
                </a:lnTo>
                <a:lnTo>
                  <a:pt x="90063" y="6373"/>
                </a:lnTo>
                <a:lnTo>
                  <a:pt x="158852" y="6373"/>
                </a:lnTo>
                <a:lnTo>
                  <a:pt x="68789" y="181985"/>
                </a:lnTo>
                <a:lnTo>
                  <a:pt x="112757" y="181985"/>
                </a:lnTo>
                <a:lnTo>
                  <a:pt x="112757" y="146579"/>
                </a:lnTo>
                <a:lnTo>
                  <a:pt x="172326" y="146579"/>
                </a:lnTo>
                <a:lnTo>
                  <a:pt x="172326" y="181985"/>
                </a:lnTo>
                <a:lnTo>
                  <a:pt x="192183" y="181985"/>
                </a:lnTo>
                <a:lnTo>
                  <a:pt x="192183" y="194731"/>
                </a:lnTo>
                <a:lnTo>
                  <a:pt x="251752" y="194731"/>
                </a:lnTo>
                <a:cubicBezTo>
                  <a:pt x="253879" y="212434"/>
                  <a:pt x="260971" y="223056"/>
                  <a:pt x="277282" y="223056"/>
                </a:cubicBezTo>
                <a:cubicBezTo>
                  <a:pt x="293593" y="223056"/>
                  <a:pt x="290047" y="220931"/>
                  <a:pt x="295011" y="215974"/>
                </a:cubicBezTo>
                <a:cubicBezTo>
                  <a:pt x="300684" y="210309"/>
                  <a:pt x="302812" y="200396"/>
                  <a:pt x="302812" y="184109"/>
                </a:cubicBezTo>
                <a:cubicBezTo>
                  <a:pt x="302812" y="154369"/>
                  <a:pt x="292174" y="145871"/>
                  <a:pt x="277282" y="145871"/>
                </a:cubicBezTo>
                <a:cubicBezTo>
                  <a:pt x="262389" y="145871"/>
                  <a:pt x="254589" y="157909"/>
                  <a:pt x="251752" y="164990"/>
                </a:cubicBezTo>
                <a:lnTo>
                  <a:pt x="194310" y="164990"/>
                </a:lnTo>
                <a:lnTo>
                  <a:pt x="194310" y="5665"/>
                </a:lnTo>
                <a:lnTo>
                  <a:pt x="359545" y="5665"/>
                </a:lnTo>
                <a:lnTo>
                  <a:pt x="359545" y="61606"/>
                </a:lnTo>
                <a:lnTo>
                  <a:pt x="251043" y="61606"/>
                </a:lnTo>
                <a:lnTo>
                  <a:pt x="251043" y="103384"/>
                </a:lnTo>
                <a:cubicBezTo>
                  <a:pt x="256716" y="99136"/>
                  <a:pt x="270899" y="92763"/>
                  <a:pt x="287919" y="92763"/>
                </a:cubicBezTo>
                <a:cubicBezTo>
                  <a:pt x="304939" y="92763"/>
                  <a:pt x="329760" y="100552"/>
                  <a:pt x="340397" y="111882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2" name="Freeform 21">
            <a:extLst>
              <a:ext uri="{FF2B5EF4-FFF2-40B4-BE49-F238E27FC236}">
                <a16:creationId xmlns:a16="http://schemas.microsoft.com/office/drawing/2014/main" id="{4B8CE41C-7EBF-3C23-615F-87B2632ABB7A}"/>
              </a:ext>
            </a:extLst>
          </p:cNvPr>
          <p:cNvSpPr/>
          <p:nvPr/>
        </p:nvSpPr>
        <p:spPr>
          <a:xfrm>
            <a:off x="839693" y="3672600"/>
            <a:ext cx="1441023" cy="712233"/>
          </a:xfrm>
          <a:custGeom>
            <a:avLst/>
            <a:gdLst>
              <a:gd name="connsiteX0" fmla="*/ 412023 w 565910"/>
              <a:gd name="connsiteY0" fmla="*/ 93471 h 279704"/>
              <a:gd name="connsiteX1" fmla="*/ 449608 w 565910"/>
              <a:gd name="connsiteY1" fmla="*/ 58773 h 279704"/>
              <a:gd name="connsiteX2" fmla="*/ 449608 w 565910"/>
              <a:gd name="connsiteY2" fmla="*/ 34697 h 279704"/>
              <a:gd name="connsiteX3" fmla="*/ 412023 w 565910"/>
              <a:gd name="connsiteY3" fmla="*/ 0 h 279704"/>
              <a:gd name="connsiteX4" fmla="*/ 374437 w 565910"/>
              <a:gd name="connsiteY4" fmla="*/ 34697 h 279704"/>
              <a:gd name="connsiteX5" fmla="*/ 374437 w 565910"/>
              <a:gd name="connsiteY5" fmla="*/ 58773 h 279704"/>
              <a:gd name="connsiteX6" fmla="*/ 412023 w 565910"/>
              <a:gd name="connsiteY6" fmla="*/ 93471 h 279704"/>
              <a:gd name="connsiteX7" fmla="*/ 402804 w 565910"/>
              <a:gd name="connsiteY7" fmla="*/ 36114 h 279704"/>
              <a:gd name="connsiteX8" fmla="*/ 411313 w 565910"/>
              <a:gd name="connsiteY8" fmla="*/ 26200 h 279704"/>
              <a:gd name="connsiteX9" fmla="*/ 419823 w 565910"/>
              <a:gd name="connsiteY9" fmla="*/ 36114 h 279704"/>
              <a:gd name="connsiteX10" fmla="*/ 419823 w 565910"/>
              <a:gd name="connsiteY10" fmla="*/ 58065 h 279704"/>
              <a:gd name="connsiteX11" fmla="*/ 411313 w 565910"/>
              <a:gd name="connsiteY11" fmla="*/ 67979 h 279704"/>
              <a:gd name="connsiteX12" fmla="*/ 402804 w 565910"/>
              <a:gd name="connsiteY12" fmla="*/ 58065 h 279704"/>
              <a:gd name="connsiteX13" fmla="*/ 402804 w 565910"/>
              <a:gd name="connsiteY13" fmla="*/ 36114 h 279704"/>
              <a:gd name="connsiteX14" fmla="*/ 528325 w 565910"/>
              <a:gd name="connsiteY14" fmla="*/ 2124 h 279704"/>
              <a:gd name="connsiteX15" fmla="*/ 443225 w 565910"/>
              <a:gd name="connsiteY15" fmla="*/ 179860 h 279704"/>
              <a:gd name="connsiteX16" fmla="*/ 412023 w 565910"/>
              <a:gd name="connsiteY16" fmla="*/ 179860 h 279704"/>
              <a:gd name="connsiteX17" fmla="*/ 497122 w 565910"/>
              <a:gd name="connsiteY17" fmla="*/ 2124 h 279704"/>
              <a:gd name="connsiteX18" fmla="*/ 528325 w 565910"/>
              <a:gd name="connsiteY18" fmla="*/ 2124 h 279704"/>
              <a:gd name="connsiteX19" fmla="*/ 528325 w 565910"/>
              <a:gd name="connsiteY19" fmla="*/ 88514 h 279704"/>
              <a:gd name="connsiteX20" fmla="*/ 490739 w 565910"/>
              <a:gd name="connsiteY20" fmla="*/ 123211 h 279704"/>
              <a:gd name="connsiteX21" fmla="*/ 490739 w 565910"/>
              <a:gd name="connsiteY21" fmla="*/ 147287 h 279704"/>
              <a:gd name="connsiteX22" fmla="*/ 528325 w 565910"/>
              <a:gd name="connsiteY22" fmla="*/ 181985 h 279704"/>
              <a:gd name="connsiteX23" fmla="*/ 565911 w 565910"/>
              <a:gd name="connsiteY23" fmla="*/ 147287 h 279704"/>
              <a:gd name="connsiteX24" fmla="*/ 565911 w 565910"/>
              <a:gd name="connsiteY24" fmla="*/ 123211 h 279704"/>
              <a:gd name="connsiteX25" fmla="*/ 528325 w 565910"/>
              <a:gd name="connsiteY25" fmla="*/ 88514 h 279704"/>
              <a:gd name="connsiteX26" fmla="*/ 536835 w 565910"/>
              <a:gd name="connsiteY26" fmla="*/ 145871 h 279704"/>
              <a:gd name="connsiteX27" fmla="*/ 528325 w 565910"/>
              <a:gd name="connsiteY27" fmla="*/ 155785 h 279704"/>
              <a:gd name="connsiteX28" fmla="*/ 519815 w 565910"/>
              <a:gd name="connsiteY28" fmla="*/ 145871 h 279704"/>
              <a:gd name="connsiteX29" fmla="*/ 519815 w 565910"/>
              <a:gd name="connsiteY29" fmla="*/ 123920 h 279704"/>
              <a:gd name="connsiteX30" fmla="*/ 528325 w 565910"/>
              <a:gd name="connsiteY30" fmla="*/ 114006 h 279704"/>
              <a:gd name="connsiteX31" fmla="*/ 536835 w 565910"/>
              <a:gd name="connsiteY31" fmla="*/ 123920 h 279704"/>
              <a:gd name="connsiteX32" fmla="*/ 536835 w 565910"/>
              <a:gd name="connsiteY32" fmla="*/ 145871 h 279704"/>
              <a:gd name="connsiteX33" fmla="*/ 404222 w 565910"/>
              <a:gd name="connsiteY33" fmla="*/ 198980 h 279704"/>
              <a:gd name="connsiteX34" fmla="*/ 382238 w 565910"/>
              <a:gd name="connsiteY34" fmla="*/ 207477 h 279704"/>
              <a:gd name="connsiteX35" fmla="*/ 374437 w 565910"/>
              <a:gd name="connsiteY35" fmla="*/ 238634 h 279704"/>
              <a:gd name="connsiteX36" fmla="*/ 382238 w 565910"/>
              <a:gd name="connsiteY36" fmla="*/ 269791 h 279704"/>
              <a:gd name="connsiteX37" fmla="*/ 404222 w 565910"/>
              <a:gd name="connsiteY37" fmla="*/ 278288 h 279704"/>
              <a:gd name="connsiteX38" fmla="*/ 426206 w 565910"/>
              <a:gd name="connsiteY38" fmla="*/ 269791 h 279704"/>
              <a:gd name="connsiteX39" fmla="*/ 434006 w 565910"/>
              <a:gd name="connsiteY39" fmla="*/ 238634 h 279704"/>
              <a:gd name="connsiteX40" fmla="*/ 426206 w 565910"/>
              <a:gd name="connsiteY40" fmla="*/ 207477 h 279704"/>
              <a:gd name="connsiteX41" fmla="*/ 404222 w 565910"/>
              <a:gd name="connsiteY41" fmla="*/ 198980 h 279704"/>
              <a:gd name="connsiteX42" fmla="*/ 412023 w 565910"/>
              <a:gd name="connsiteY42" fmla="*/ 257753 h 279704"/>
              <a:gd name="connsiteX43" fmla="*/ 404222 w 565910"/>
              <a:gd name="connsiteY43" fmla="*/ 261293 h 279704"/>
              <a:gd name="connsiteX44" fmla="*/ 396421 w 565910"/>
              <a:gd name="connsiteY44" fmla="*/ 257753 h 279704"/>
              <a:gd name="connsiteX45" fmla="*/ 393584 w 565910"/>
              <a:gd name="connsiteY45" fmla="*/ 238634 h 279704"/>
              <a:gd name="connsiteX46" fmla="*/ 396421 w 565910"/>
              <a:gd name="connsiteY46" fmla="*/ 219515 h 279704"/>
              <a:gd name="connsiteX47" fmla="*/ 404222 w 565910"/>
              <a:gd name="connsiteY47" fmla="*/ 215974 h 279704"/>
              <a:gd name="connsiteX48" fmla="*/ 412023 w 565910"/>
              <a:gd name="connsiteY48" fmla="*/ 219515 h 279704"/>
              <a:gd name="connsiteX49" fmla="*/ 414859 w 565910"/>
              <a:gd name="connsiteY49" fmla="*/ 238634 h 279704"/>
              <a:gd name="connsiteX50" fmla="*/ 412023 w 565910"/>
              <a:gd name="connsiteY50" fmla="*/ 257753 h 279704"/>
              <a:gd name="connsiteX51" fmla="*/ 447481 w 565910"/>
              <a:gd name="connsiteY51" fmla="*/ 199688 h 279704"/>
              <a:gd name="connsiteX52" fmla="*/ 500668 w 565910"/>
              <a:gd name="connsiteY52" fmla="*/ 199688 h 279704"/>
              <a:gd name="connsiteX53" fmla="*/ 500668 w 565910"/>
              <a:gd name="connsiteY53" fmla="*/ 216682 h 279704"/>
              <a:gd name="connsiteX54" fmla="*/ 466628 w 565910"/>
              <a:gd name="connsiteY54" fmla="*/ 216682 h 279704"/>
              <a:gd name="connsiteX55" fmla="*/ 466628 w 565910"/>
              <a:gd name="connsiteY55" fmla="*/ 230137 h 279704"/>
              <a:gd name="connsiteX56" fmla="*/ 495703 w 565910"/>
              <a:gd name="connsiteY56" fmla="*/ 230137 h 279704"/>
              <a:gd name="connsiteX57" fmla="*/ 495703 w 565910"/>
              <a:gd name="connsiteY57" fmla="*/ 247131 h 279704"/>
              <a:gd name="connsiteX58" fmla="*/ 466628 w 565910"/>
              <a:gd name="connsiteY58" fmla="*/ 247131 h 279704"/>
              <a:gd name="connsiteX59" fmla="*/ 466628 w 565910"/>
              <a:gd name="connsiteY59" fmla="*/ 277580 h 279704"/>
              <a:gd name="connsiteX60" fmla="*/ 447481 w 565910"/>
              <a:gd name="connsiteY60" fmla="*/ 277580 h 279704"/>
              <a:gd name="connsiteX61" fmla="*/ 447481 w 565910"/>
              <a:gd name="connsiteY61" fmla="*/ 199688 h 279704"/>
              <a:gd name="connsiteX62" fmla="*/ 512723 w 565910"/>
              <a:gd name="connsiteY62" fmla="*/ 199688 h 279704"/>
              <a:gd name="connsiteX63" fmla="*/ 565911 w 565910"/>
              <a:gd name="connsiteY63" fmla="*/ 199688 h 279704"/>
              <a:gd name="connsiteX64" fmla="*/ 565911 w 565910"/>
              <a:gd name="connsiteY64" fmla="*/ 216682 h 279704"/>
              <a:gd name="connsiteX65" fmla="*/ 531870 w 565910"/>
              <a:gd name="connsiteY65" fmla="*/ 216682 h 279704"/>
              <a:gd name="connsiteX66" fmla="*/ 531870 w 565910"/>
              <a:gd name="connsiteY66" fmla="*/ 230137 h 279704"/>
              <a:gd name="connsiteX67" fmla="*/ 560946 w 565910"/>
              <a:gd name="connsiteY67" fmla="*/ 230137 h 279704"/>
              <a:gd name="connsiteX68" fmla="*/ 560946 w 565910"/>
              <a:gd name="connsiteY68" fmla="*/ 247131 h 279704"/>
              <a:gd name="connsiteX69" fmla="*/ 531870 w 565910"/>
              <a:gd name="connsiteY69" fmla="*/ 247131 h 279704"/>
              <a:gd name="connsiteX70" fmla="*/ 531870 w 565910"/>
              <a:gd name="connsiteY70" fmla="*/ 277580 h 279704"/>
              <a:gd name="connsiteX71" fmla="*/ 512723 w 565910"/>
              <a:gd name="connsiteY71" fmla="*/ 277580 h 279704"/>
              <a:gd name="connsiteX72" fmla="*/ 512723 w 565910"/>
              <a:gd name="connsiteY72" fmla="*/ 199688 h 279704"/>
              <a:gd name="connsiteX73" fmla="*/ 331178 w 565910"/>
              <a:gd name="connsiteY73" fmla="*/ 112590 h 279704"/>
              <a:gd name="connsiteX74" fmla="*/ 355999 w 565910"/>
              <a:gd name="connsiteY74" fmla="*/ 184817 h 279704"/>
              <a:gd name="connsiteX75" fmla="*/ 331178 w 565910"/>
              <a:gd name="connsiteY75" fmla="*/ 256337 h 279704"/>
              <a:gd name="connsiteX76" fmla="*/ 268063 w 565910"/>
              <a:gd name="connsiteY76" fmla="*/ 279705 h 279704"/>
              <a:gd name="connsiteX77" fmla="*/ 203529 w 565910"/>
              <a:gd name="connsiteY77" fmla="*/ 256337 h 279704"/>
              <a:gd name="connsiteX78" fmla="*/ 180127 w 565910"/>
              <a:gd name="connsiteY78" fmla="*/ 195439 h 279704"/>
              <a:gd name="connsiteX79" fmla="*/ 242533 w 565910"/>
              <a:gd name="connsiteY79" fmla="*/ 195439 h 279704"/>
              <a:gd name="connsiteX80" fmla="*/ 268063 w 565910"/>
              <a:gd name="connsiteY80" fmla="*/ 223764 h 279704"/>
              <a:gd name="connsiteX81" fmla="*/ 285792 w 565910"/>
              <a:gd name="connsiteY81" fmla="*/ 216682 h 279704"/>
              <a:gd name="connsiteX82" fmla="*/ 293593 w 565910"/>
              <a:gd name="connsiteY82" fmla="*/ 184817 h 279704"/>
              <a:gd name="connsiteX83" fmla="*/ 268063 w 565910"/>
              <a:gd name="connsiteY83" fmla="*/ 146579 h 279704"/>
              <a:gd name="connsiteX84" fmla="*/ 242533 w 565910"/>
              <a:gd name="connsiteY84" fmla="*/ 165698 h 279704"/>
              <a:gd name="connsiteX85" fmla="*/ 185091 w 565910"/>
              <a:gd name="connsiteY85" fmla="*/ 165698 h 279704"/>
              <a:gd name="connsiteX86" fmla="*/ 185091 w 565910"/>
              <a:gd name="connsiteY86" fmla="*/ 6373 h 279704"/>
              <a:gd name="connsiteX87" fmla="*/ 350326 w 565910"/>
              <a:gd name="connsiteY87" fmla="*/ 6373 h 279704"/>
              <a:gd name="connsiteX88" fmla="*/ 350326 w 565910"/>
              <a:gd name="connsiteY88" fmla="*/ 62314 h 279704"/>
              <a:gd name="connsiteX89" fmla="*/ 241824 w 565910"/>
              <a:gd name="connsiteY89" fmla="*/ 62314 h 279704"/>
              <a:gd name="connsiteX90" fmla="*/ 241824 w 565910"/>
              <a:gd name="connsiteY90" fmla="*/ 104092 h 279704"/>
              <a:gd name="connsiteX91" fmla="*/ 278700 w 565910"/>
              <a:gd name="connsiteY91" fmla="*/ 93471 h 279704"/>
              <a:gd name="connsiteX92" fmla="*/ 331178 w 565910"/>
              <a:gd name="connsiteY92" fmla="*/ 112590 h 279704"/>
              <a:gd name="connsiteX93" fmla="*/ 151052 w 565910"/>
              <a:gd name="connsiteY93" fmla="*/ 112590 h 279704"/>
              <a:gd name="connsiteX94" fmla="*/ 175872 w 565910"/>
              <a:gd name="connsiteY94" fmla="*/ 184817 h 279704"/>
              <a:gd name="connsiteX95" fmla="*/ 151052 w 565910"/>
              <a:gd name="connsiteY95" fmla="*/ 256337 h 279704"/>
              <a:gd name="connsiteX96" fmla="*/ 87936 w 565910"/>
              <a:gd name="connsiteY96" fmla="*/ 279705 h 279704"/>
              <a:gd name="connsiteX97" fmla="*/ 23403 w 565910"/>
              <a:gd name="connsiteY97" fmla="*/ 256337 h 279704"/>
              <a:gd name="connsiteX98" fmla="*/ 0 w 565910"/>
              <a:gd name="connsiteY98" fmla="*/ 195439 h 279704"/>
              <a:gd name="connsiteX99" fmla="*/ 62406 w 565910"/>
              <a:gd name="connsiteY99" fmla="*/ 195439 h 279704"/>
              <a:gd name="connsiteX100" fmla="*/ 87936 w 565910"/>
              <a:gd name="connsiteY100" fmla="*/ 223764 h 279704"/>
              <a:gd name="connsiteX101" fmla="*/ 105665 w 565910"/>
              <a:gd name="connsiteY101" fmla="*/ 216682 h 279704"/>
              <a:gd name="connsiteX102" fmla="*/ 113466 w 565910"/>
              <a:gd name="connsiteY102" fmla="*/ 184817 h 279704"/>
              <a:gd name="connsiteX103" fmla="*/ 87936 w 565910"/>
              <a:gd name="connsiteY103" fmla="*/ 146579 h 279704"/>
              <a:gd name="connsiteX104" fmla="*/ 62406 w 565910"/>
              <a:gd name="connsiteY104" fmla="*/ 165698 h 279704"/>
              <a:gd name="connsiteX105" fmla="*/ 4964 w 565910"/>
              <a:gd name="connsiteY105" fmla="*/ 165698 h 279704"/>
              <a:gd name="connsiteX106" fmla="*/ 4964 w 565910"/>
              <a:gd name="connsiteY106" fmla="*/ 6373 h 279704"/>
              <a:gd name="connsiteX107" fmla="*/ 170199 w 565910"/>
              <a:gd name="connsiteY107" fmla="*/ 6373 h 279704"/>
              <a:gd name="connsiteX108" fmla="*/ 170199 w 565910"/>
              <a:gd name="connsiteY108" fmla="*/ 62314 h 279704"/>
              <a:gd name="connsiteX109" fmla="*/ 61697 w 565910"/>
              <a:gd name="connsiteY109" fmla="*/ 62314 h 279704"/>
              <a:gd name="connsiteX110" fmla="*/ 61697 w 565910"/>
              <a:gd name="connsiteY110" fmla="*/ 104092 h 279704"/>
              <a:gd name="connsiteX111" fmla="*/ 98573 w 565910"/>
              <a:gd name="connsiteY111" fmla="*/ 93471 h 279704"/>
              <a:gd name="connsiteX112" fmla="*/ 151052 w 565910"/>
              <a:gd name="connsiteY112" fmla="*/ 112590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</a:cxnLst>
            <a:rect l="l" t="t" r="r" b="b"/>
            <a:pathLst>
              <a:path w="565910" h="279704">
                <a:moveTo>
                  <a:pt x="412023" y="93471"/>
                </a:moveTo>
                <a:cubicBezTo>
                  <a:pt x="431879" y="93471"/>
                  <a:pt x="449608" y="82141"/>
                  <a:pt x="449608" y="58773"/>
                </a:cubicBezTo>
                <a:lnTo>
                  <a:pt x="449608" y="34697"/>
                </a:lnTo>
                <a:cubicBezTo>
                  <a:pt x="449608" y="10622"/>
                  <a:pt x="431879" y="0"/>
                  <a:pt x="412023" y="0"/>
                </a:cubicBezTo>
                <a:cubicBezTo>
                  <a:pt x="392166" y="0"/>
                  <a:pt x="374437" y="11330"/>
                  <a:pt x="374437" y="34697"/>
                </a:cubicBezTo>
                <a:lnTo>
                  <a:pt x="374437" y="58773"/>
                </a:lnTo>
                <a:cubicBezTo>
                  <a:pt x="374437" y="82849"/>
                  <a:pt x="392166" y="93471"/>
                  <a:pt x="412023" y="93471"/>
                </a:cubicBezTo>
                <a:close/>
                <a:moveTo>
                  <a:pt x="402804" y="36114"/>
                </a:moveTo>
                <a:cubicBezTo>
                  <a:pt x="402804" y="29032"/>
                  <a:pt x="406349" y="26200"/>
                  <a:pt x="411313" y="26200"/>
                </a:cubicBezTo>
                <a:cubicBezTo>
                  <a:pt x="416277" y="26200"/>
                  <a:pt x="419823" y="29032"/>
                  <a:pt x="419823" y="36114"/>
                </a:cubicBezTo>
                <a:lnTo>
                  <a:pt x="419823" y="58065"/>
                </a:lnTo>
                <a:cubicBezTo>
                  <a:pt x="419823" y="65146"/>
                  <a:pt x="416277" y="67979"/>
                  <a:pt x="411313" y="67979"/>
                </a:cubicBezTo>
                <a:cubicBezTo>
                  <a:pt x="406349" y="67979"/>
                  <a:pt x="402804" y="65146"/>
                  <a:pt x="402804" y="58065"/>
                </a:cubicBezTo>
                <a:lnTo>
                  <a:pt x="402804" y="36114"/>
                </a:lnTo>
                <a:close/>
                <a:moveTo>
                  <a:pt x="528325" y="2124"/>
                </a:moveTo>
                <a:lnTo>
                  <a:pt x="443225" y="179860"/>
                </a:lnTo>
                <a:lnTo>
                  <a:pt x="412023" y="179860"/>
                </a:lnTo>
                <a:lnTo>
                  <a:pt x="497122" y="2124"/>
                </a:lnTo>
                <a:lnTo>
                  <a:pt x="528325" y="2124"/>
                </a:lnTo>
                <a:close/>
                <a:moveTo>
                  <a:pt x="528325" y="88514"/>
                </a:moveTo>
                <a:cubicBezTo>
                  <a:pt x="508468" y="88514"/>
                  <a:pt x="490739" y="99844"/>
                  <a:pt x="490739" y="123211"/>
                </a:cubicBezTo>
                <a:lnTo>
                  <a:pt x="490739" y="147287"/>
                </a:lnTo>
                <a:cubicBezTo>
                  <a:pt x="490739" y="171363"/>
                  <a:pt x="508468" y="181985"/>
                  <a:pt x="528325" y="181985"/>
                </a:cubicBezTo>
                <a:cubicBezTo>
                  <a:pt x="548182" y="181985"/>
                  <a:pt x="565911" y="170655"/>
                  <a:pt x="565911" y="147287"/>
                </a:cubicBezTo>
                <a:lnTo>
                  <a:pt x="565911" y="123211"/>
                </a:lnTo>
                <a:cubicBezTo>
                  <a:pt x="565911" y="99136"/>
                  <a:pt x="548182" y="88514"/>
                  <a:pt x="528325" y="88514"/>
                </a:cubicBezTo>
                <a:close/>
                <a:moveTo>
                  <a:pt x="536835" y="145871"/>
                </a:moveTo>
                <a:cubicBezTo>
                  <a:pt x="536835" y="152952"/>
                  <a:pt x="533289" y="155785"/>
                  <a:pt x="528325" y="155785"/>
                </a:cubicBezTo>
                <a:cubicBezTo>
                  <a:pt x="523361" y="155785"/>
                  <a:pt x="519815" y="152952"/>
                  <a:pt x="519815" y="145871"/>
                </a:cubicBezTo>
                <a:lnTo>
                  <a:pt x="519815" y="123920"/>
                </a:lnTo>
                <a:cubicBezTo>
                  <a:pt x="519815" y="116839"/>
                  <a:pt x="523361" y="114006"/>
                  <a:pt x="528325" y="114006"/>
                </a:cubicBezTo>
                <a:cubicBezTo>
                  <a:pt x="533289" y="114006"/>
                  <a:pt x="536835" y="116839"/>
                  <a:pt x="536835" y="123920"/>
                </a:cubicBezTo>
                <a:lnTo>
                  <a:pt x="536835" y="145871"/>
                </a:lnTo>
                <a:close/>
                <a:moveTo>
                  <a:pt x="404222" y="198980"/>
                </a:moveTo>
                <a:cubicBezTo>
                  <a:pt x="395003" y="198980"/>
                  <a:pt x="387911" y="201812"/>
                  <a:pt x="382238" y="207477"/>
                </a:cubicBezTo>
                <a:cubicBezTo>
                  <a:pt x="373728" y="215974"/>
                  <a:pt x="374437" y="226596"/>
                  <a:pt x="374437" y="238634"/>
                </a:cubicBezTo>
                <a:cubicBezTo>
                  <a:pt x="374437" y="250672"/>
                  <a:pt x="374437" y="261293"/>
                  <a:pt x="382238" y="269791"/>
                </a:cubicBezTo>
                <a:cubicBezTo>
                  <a:pt x="387911" y="275456"/>
                  <a:pt x="394294" y="278288"/>
                  <a:pt x="404222" y="278288"/>
                </a:cubicBezTo>
                <a:cubicBezTo>
                  <a:pt x="414150" y="278288"/>
                  <a:pt x="420533" y="275456"/>
                  <a:pt x="426206" y="269791"/>
                </a:cubicBezTo>
                <a:cubicBezTo>
                  <a:pt x="434716" y="261293"/>
                  <a:pt x="434006" y="250672"/>
                  <a:pt x="434006" y="238634"/>
                </a:cubicBezTo>
                <a:cubicBezTo>
                  <a:pt x="434006" y="226596"/>
                  <a:pt x="434006" y="215974"/>
                  <a:pt x="426206" y="207477"/>
                </a:cubicBezTo>
                <a:cubicBezTo>
                  <a:pt x="420533" y="201812"/>
                  <a:pt x="414150" y="198980"/>
                  <a:pt x="404222" y="198980"/>
                </a:cubicBezTo>
                <a:close/>
                <a:moveTo>
                  <a:pt x="412023" y="257753"/>
                </a:moveTo>
                <a:cubicBezTo>
                  <a:pt x="410604" y="259877"/>
                  <a:pt x="407767" y="261293"/>
                  <a:pt x="404222" y="261293"/>
                </a:cubicBezTo>
                <a:cubicBezTo>
                  <a:pt x="400676" y="261293"/>
                  <a:pt x="397839" y="259877"/>
                  <a:pt x="396421" y="257753"/>
                </a:cubicBezTo>
                <a:cubicBezTo>
                  <a:pt x="395003" y="255629"/>
                  <a:pt x="393584" y="252796"/>
                  <a:pt x="393584" y="238634"/>
                </a:cubicBezTo>
                <a:cubicBezTo>
                  <a:pt x="393584" y="224471"/>
                  <a:pt x="395003" y="221639"/>
                  <a:pt x="396421" y="219515"/>
                </a:cubicBezTo>
                <a:cubicBezTo>
                  <a:pt x="397839" y="217390"/>
                  <a:pt x="400676" y="215974"/>
                  <a:pt x="404222" y="215974"/>
                </a:cubicBezTo>
                <a:cubicBezTo>
                  <a:pt x="407767" y="215974"/>
                  <a:pt x="410604" y="217390"/>
                  <a:pt x="412023" y="219515"/>
                </a:cubicBezTo>
                <a:cubicBezTo>
                  <a:pt x="413441" y="221639"/>
                  <a:pt x="414859" y="224471"/>
                  <a:pt x="414859" y="238634"/>
                </a:cubicBezTo>
                <a:cubicBezTo>
                  <a:pt x="414859" y="252796"/>
                  <a:pt x="413441" y="255629"/>
                  <a:pt x="412023" y="257753"/>
                </a:cubicBezTo>
                <a:close/>
                <a:moveTo>
                  <a:pt x="447481" y="199688"/>
                </a:moveTo>
                <a:lnTo>
                  <a:pt x="500668" y="199688"/>
                </a:lnTo>
                <a:lnTo>
                  <a:pt x="500668" y="216682"/>
                </a:lnTo>
                <a:lnTo>
                  <a:pt x="466628" y="216682"/>
                </a:lnTo>
                <a:lnTo>
                  <a:pt x="466628" y="230137"/>
                </a:lnTo>
                <a:lnTo>
                  <a:pt x="495703" y="230137"/>
                </a:lnTo>
                <a:lnTo>
                  <a:pt x="495703" y="247131"/>
                </a:lnTo>
                <a:lnTo>
                  <a:pt x="466628" y="247131"/>
                </a:lnTo>
                <a:lnTo>
                  <a:pt x="466628" y="277580"/>
                </a:lnTo>
                <a:lnTo>
                  <a:pt x="447481" y="277580"/>
                </a:lnTo>
                <a:lnTo>
                  <a:pt x="447481" y="199688"/>
                </a:lnTo>
                <a:close/>
                <a:moveTo>
                  <a:pt x="512723" y="199688"/>
                </a:moveTo>
                <a:lnTo>
                  <a:pt x="565911" y="199688"/>
                </a:lnTo>
                <a:lnTo>
                  <a:pt x="565911" y="216682"/>
                </a:lnTo>
                <a:lnTo>
                  <a:pt x="531870" y="216682"/>
                </a:lnTo>
                <a:lnTo>
                  <a:pt x="531870" y="230137"/>
                </a:lnTo>
                <a:lnTo>
                  <a:pt x="560946" y="230137"/>
                </a:lnTo>
                <a:lnTo>
                  <a:pt x="560946" y="247131"/>
                </a:lnTo>
                <a:lnTo>
                  <a:pt x="531870" y="247131"/>
                </a:lnTo>
                <a:lnTo>
                  <a:pt x="531870" y="277580"/>
                </a:lnTo>
                <a:lnTo>
                  <a:pt x="512723" y="277580"/>
                </a:lnTo>
                <a:lnTo>
                  <a:pt x="512723" y="199688"/>
                </a:lnTo>
                <a:close/>
                <a:moveTo>
                  <a:pt x="331178" y="112590"/>
                </a:moveTo>
                <a:cubicBezTo>
                  <a:pt x="353162" y="134541"/>
                  <a:pt x="355999" y="159325"/>
                  <a:pt x="355999" y="184817"/>
                </a:cubicBezTo>
                <a:cubicBezTo>
                  <a:pt x="355999" y="210309"/>
                  <a:pt x="351035" y="236509"/>
                  <a:pt x="331178" y="256337"/>
                </a:cubicBezTo>
                <a:cubicBezTo>
                  <a:pt x="319122" y="268375"/>
                  <a:pt x="298557" y="279705"/>
                  <a:pt x="268063" y="279705"/>
                </a:cubicBezTo>
                <a:cubicBezTo>
                  <a:pt x="237569" y="279705"/>
                  <a:pt x="215585" y="267667"/>
                  <a:pt x="203529" y="256337"/>
                </a:cubicBezTo>
                <a:cubicBezTo>
                  <a:pt x="184382" y="237218"/>
                  <a:pt x="181545" y="214558"/>
                  <a:pt x="180127" y="195439"/>
                </a:cubicBezTo>
                <a:lnTo>
                  <a:pt x="242533" y="195439"/>
                </a:lnTo>
                <a:cubicBezTo>
                  <a:pt x="244660" y="213142"/>
                  <a:pt x="251752" y="223764"/>
                  <a:pt x="268063" y="223764"/>
                </a:cubicBezTo>
                <a:cubicBezTo>
                  <a:pt x="284374" y="223764"/>
                  <a:pt x="280828" y="221639"/>
                  <a:pt x="285792" y="216682"/>
                </a:cubicBezTo>
                <a:cubicBezTo>
                  <a:pt x="291465" y="211018"/>
                  <a:pt x="293593" y="201104"/>
                  <a:pt x="293593" y="184817"/>
                </a:cubicBezTo>
                <a:cubicBezTo>
                  <a:pt x="293593" y="155076"/>
                  <a:pt x="282955" y="146579"/>
                  <a:pt x="268063" y="146579"/>
                </a:cubicBezTo>
                <a:cubicBezTo>
                  <a:pt x="253170" y="146579"/>
                  <a:pt x="245370" y="158617"/>
                  <a:pt x="242533" y="165698"/>
                </a:cubicBezTo>
                <a:lnTo>
                  <a:pt x="185091" y="165698"/>
                </a:lnTo>
                <a:lnTo>
                  <a:pt x="185091" y="6373"/>
                </a:lnTo>
                <a:lnTo>
                  <a:pt x="350326" y="6373"/>
                </a:lnTo>
                <a:lnTo>
                  <a:pt x="350326" y="62314"/>
                </a:lnTo>
                <a:lnTo>
                  <a:pt x="241824" y="62314"/>
                </a:lnTo>
                <a:lnTo>
                  <a:pt x="241824" y="104092"/>
                </a:lnTo>
                <a:cubicBezTo>
                  <a:pt x="247497" y="99844"/>
                  <a:pt x="261680" y="93471"/>
                  <a:pt x="278700" y="93471"/>
                </a:cubicBezTo>
                <a:cubicBezTo>
                  <a:pt x="295720" y="93471"/>
                  <a:pt x="320541" y="101260"/>
                  <a:pt x="331178" y="112590"/>
                </a:cubicBezTo>
                <a:close/>
                <a:moveTo>
                  <a:pt x="151052" y="112590"/>
                </a:moveTo>
                <a:cubicBezTo>
                  <a:pt x="173035" y="134541"/>
                  <a:pt x="175872" y="159325"/>
                  <a:pt x="175872" y="184817"/>
                </a:cubicBezTo>
                <a:cubicBezTo>
                  <a:pt x="175872" y="210309"/>
                  <a:pt x="170908" y="236509"/>
                  <a:pt x="151052" y="256337"/>
                </a:cubicBezTo>
                <a:cubicBezTo>
                  <a:pt x="138996" y="268375"/>
                  <a:pt x="118430" y="279705"/>
                  <a:pt x="87936" y="279705"/>
                </a:cubicBezTo>
                <a:cubicBezTo>
                  <a:pt x="57442" y="279705"/>
                  <a:pt x="35458" y="267667"/>
                  <a:pt x="23403" y="256337"/>
                </a:cubicBezTo>
                <a:cubicBezTo>
                  <a:pt x="4255" y="237218"/>
                  <a:pt x="1418" y="214558"/>
                  <a:pt x="0" y="195439"/>
                </a:cubicBezTo>
                <a:lnTo>
                  <a:pt x="62406" y="195439"/>
                </a:lnTo>
                <a:cubicBezTo>
                  <a:pt x="64534" y="213142"/>
                  <a:pt x="71625" y="223764"/>
                  <a:pt x="87936" y="223764"/>
                </a:cubicBezTo>
                <a:cubicBezTo>
                  <a:pt x="104247" y="223764"/>
                  <a:pt x="100701" y="221639"/>
                  <a:pt x="105665" y="216682"/>
                </a:cubicBezTo>
                <a:cubicBezTo>
                  <a:pt x="111338" y="211018"/>
                  <a:pt x="113466" y="201104"/>
                  <a:pt x="113466" y="184817"/>
                </a:cubicBezTo>
                <a:cubicBezTo>
                  <a:pt x="113466" y="155076"/>
                  <a:pt x="102828" y="146579"/>
                  <a:pt x="87936" y="146579"/>
                </a:cubicBezTo>
                <a:cubicBezTo>
                  <a:pt x="73044" y="146579"/>
                  <a:pt x="65243" y="158617"/>
                  <a:pt x="62406" y="165698"/>
                </a:cubicBezTo>
                <a:lnTo>
                  <a:pt x="4964" y="165698"/>
                </a:lnTo>
                <a:lnTo>
                  <a:pt x="4964" y="6373"/>
                </a:lnTo>
                <a:lnTo>
                  <a:pt x="170199" y="6373"/>
                </a:lnTo>
                <a:lnTo>
                  <a:pt x="170199" y="62314"/>
                </a:lnTo>
                <a:lnTo>
                  <a:pt x="61697" y="62314"/>
                </a:lnTo>
                <a:lnTo>
                  <a:pt x="61697" y="104092"/>
                </a:lnTo>
                <a:cubicBezTo>
                  <a:pt x="67370" y="99844"/>
                  <a:pt x="81553" y="93471"/>
                  <a:pt x="98573" y="93471"/>
                </a:cubicBezTo>
                <a:cubicBezTo>
                  <a:pt x="115594" y="93471"/>
                  <a:pt x="140414" y="101260"/>
                  <a:pt x="151052" y="112590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3" name="Freeform 22">
            <a:extLst>
              <a:ext uri="{FF2B5EF4-FFF2-40B4-BE49-F238E27FC236}">
                <a16:creationId xmlns:a16="http://schemas.microsoft.com/office/drawing/2014/main" id="{F7A19662-C437-511E-3041-AFB33F728767}"/>
              </a:ext>
            </a:extLst>
          </p:cNvPr>
          <p:cNvSpPr/>
          <p:nvPr/>
        </p:nvSpPr>
        <p:spPr>
          <a:xfrm>
            <a:off x="5232304" y="3672600"/>
            <a:ext cx="1453663" cy="712233"/>
          </a:xfrm>
          <a:custGeom>
            <a:avLst/>
            <a:gdLst>
              <a:gd name="connsiteX0" fmla="*/ 416277 w 570874"/>
              <a:gd name="connsiteY0" fmla="*/ 93471 h 279704"/>
              <a:gd name="connsiteX1" fmla="*/ 453863 w 570874"/>
              <a:gd name="connsiteY1" fmla="*/ 58773 h 279704"/>
              <a:gd name="connsiteX2" fmla="*/ 453863 w 570874"/>
              <a:gd name="connsiteY2" fmla="*/ 34697 h 279704"/>
              <a:gd name="connsiteX3" fmla="*/ 416277 w 570874"/>
              <a:gd name="connsiteY3" fmla="*/ 0 h 279704"/>
              <a:gd name="connsiteX4" fmla="*/ 378692 w 570874"/>
              <a:gd name="connsiteY4" fmla="*/ 34697 h 279704"/>
              <a:gd name="connsiteX5" fmla="*/ 378692 w 570874"/>
              <a:gd name="connsiteY5" fmla="*/ 58773 h 279704"/>
              <a:gd name="connsiteX6" fmla="*/ 416277 w 570874"/>
              <a:gd name="connsiteY6" fmla="*/ 93471 h 279704"/>
              <a:gd name="connsiteX7" fmla="*/ 407767 w 570874"/>
              <a:gd name="connsiteY7" fmla="*/ 36114 h 279704"/>
              <a:gd name="connsiteX8" fmla="*/ 416277 w 570874"/>
              <a:gd name="connsiteY8" fmla="*/ 26200 h 279704"/>
              <a:gd name="connsiteX9" fmla="*/ 424787 w 570874"/>
              <a:gd name="connsiteY9" fmla="*/ 36114 h 279704"/>
              <a:gd name="connsiteX10" fmla="*/ 424787 w 570874"/>
              <a:gd name="connsiteY10" fmla="*/ 58065 h 279704"/>
              <a:gd name="connsiteX11" fmla="*/ 416277 w 570874"/>
              <a:gd name="connsiteY11" fmla="*/ 67979 h 279704"/>
              <a:gd name="connsiteX12" fmla="*/ 407767 w 570874"/>
              <a:gd name="connsiteY12" fmla="*/ 58065 h 279704"/>
              <a:gd name="connsiteX13" fmla="*/ 407767 w 570874"/>
              <a:gd name="connsiteY13" fmla="*/ 36114 h 279704"/>
              <a:gd name="connsiteX14" fmla="*/ 532579 w 570874"/>
              <a:gd name="connsiteY14" fmla="*/ 87806 h 279704"/>
              <a:gd name="connsiteX15" fmla="*/ 494994 w 570874"/>
              <a:gd name="connsiteY15" fmla="*/ 122503 h 279704"/>
              <a:gd name="connsiteX16" fmla="*/ 494994 w 570874"/>
              <a:gd name="connsiteY16" fmla="*/ 146579 h 279704"/>
              <a:gd name="connsiteX17" fmla="*/ 532579 w 570874"/>
              <a:gd name="connsiteY17" fmla="*/ 181277 h 279704"/>
              <a:gd name="connsiteX18" fmla="*/ 570165 w 570874"/>
              <a:gd name="connsiteY18" fmla="*/ 146579 h 279704"/>
              <a:gd name="connsiteX19" fmla="*/ 570165 w 570874"/>
              <a:gd name="connsiteY19" fmla="*/ 122503 h 279704"/>
              <a:gd name="connsiteX20" fmla="*/ 532579 w 570874"/>
              <a:gd name="connsiteY20" fmla="*/ 87806 h 279704"/>
              <a:gd name="connsiteX21" fmla="*/ 541798 w 570874"/>
              <a:gd name="connsiteY21" fmla="*/ 145871 h 279704"/>
              <a:gd name="connsiteX22" fmla="*/ 533289 w 570874"/>
              <a:gd name="connsiteY22" fmla="*/ 155785 h 279704"/>
              <a:gd name="connsiteX23" fmla="*/ 524779 w 570874"/>
              <a:gd name="connsiteY23" fmla="*/ 145871 h 279704"/>
              <a:gd name="connsiteX24" fmla="*/ 524779 w 570874"/>
              <a:gd name="connsiteY24" fmla="*/ 123920 h 279704"/>
              <a:gd name="connsiteX25" fmla="*/ 533289 w 570874"/>
              <a:gd name="connsiteY25" fmla="*/ 114006 h 279704"/>
              <a:gd name="connsiteX26" fmla="*/ 541798 w 570874"/>
              <a:gd name="connsiteY26" fmla="*/ 123920 h 279704"/>
              <a:gd name="connsiteX27" fmla="*/ 541798 w 570874"/>
              <a:gd name="connsiteY27" fmla="*/ 145871 h 279704"/>
              <a:gd name="connsiteX28" fmla="*/ 532579 w 570874"/>
              <a:gd name="connsiteY28" fmla="*/ 2124 h 279704"/>
              <a:gd name="connsiteX29" fmla="*/ 447480 w 570874"/>
              <a:gd name="connsiteY29" fmla="*/ 179861 h 279704"/>
              <a:gd name="connsiteX30" fmla="*/ 416277 w 570874"/>
              <a:gd name="connsiteY30" fmla="*/ 179861 h 279704"/>
              <a:gd name="connsiteX31" fmla="*/ 501377 w 570874"/>
              <a:gd name="connsiteY31" fmla="*/ 2124 h 279704"/>
              <a:gd name="connsiteX32" fmla="*/ 532579 w 570874"/>
              <a:gd name="connsiteY32" fmla="*/ 2124 h 279704"/>
              <a:gd name="connsiteX33" fmla="*/ 409186 w 570874"/>
              <a:gd name="connsiteY33" fmla="*/ 198980 h 279704"/>
              <a:gd name="connsiteX34" fmla="*/ 387202 w 570874"/>
              <a:gd name="connsiteY34" fmla="*/ 207477 h 279704"/>
              <a:gd name="connsiteX35" fmla="*/ 379401 w 570874"/>
              <a:gd name="connsiteY35" fmla="*/ 238634 h 279704"/>
              <a:gd name="connsiteX36" fmla="*/ 387202 w 570874"/>
              <a:gd name="connsiteY36" fmla="*/ 269791 h 279704"/>
              <a:gd name="connsiteX37" fmla="*/ 409186 w 570874"/>
              <a:gd name="connsiteY37" fmla="*/ 278288 h 279704"/>
              <a:gd name="connsiteX38" fmla="*/ 431170 w 570874"/>
              <a:gd name="connsiteY38" fmla="*/ 269791 h 279704"/>
              <a:gd name="connsiteX39" fmla="*/ 438970 w 570874"/>
              <a:gd name="connsiteY39" fmla="*/ 238634 h 279704"/>
              <a:gd name="connsiteX40" fmla="*/ 431170 w 570874"/>
              <a:gd name="connsiteY40" fmla="*/ 207477 h 279704"/>
              <a:gd name="connsiteX41" fmla="*/ 409186 w 570874"/>
              <a:gd name="connsiteY41" fmla="*/ 198980 h 279704"/>
              <a:gd name="connsiteX42" fmla="*/ 416986 w 570874"/>
              <a:gd name="connsiteY42" fmla="*/ 257753 h 279704"/>
              <a:gd name="connsiteX43" fmla="*/ 409186 w 570874"/>
              <a:gd name="connsiteY43" fmla="*/ 261294 h 279704"/>
              <a:gd name="connsiteX44" fmla="*/ 401385 w 570874"/>
              <a:gd name="connsiteY44" fmla="*/ 257753 h 279704"/>
              <a:gd name="connsiteX45" fmla="*/ 398548 w 570874"/>
              <a:gd name="connsiteY45" fmla="*/ 238634 h 279704"/>
              <a:gd name="connsiteX46" fmla="*/ 401385 w 570874"/>
              <a:gd name="connsiteY46" fmla="*/ 219515 h 279704"/>
              <a:gd name="connsiteX47" fmla="*/ 409186 w 570874"/>
              <a:gd name="connsiteY47" fmla="*/ 215974 h 279704"/>
              <a:gd name="connsiteX48" fmla="*/ 416986 w 570874"/>
              <a:gd name="connsiteY48" fmla="*/ 219515 h 279704"/>
              <a:gd name="connsiteX49" fmla="*/ 419823 w 570874"/>
              <a:gd name="connsiteY49" fmla="*/ 238634 h 279704"/>
              <a:gd name="connsiteX50" fmla="*/ 416986 w 570874"/>
              <a:gd name="connsiteY50" fmla="*/ 257753 h 279704"/>
              <a:gd name="connsiteX51" fmla="*/ 452444 w 570874"/>
              <a:gd name="connsiteY51" fmla="*/ 199688 h 279704"/>
              <a:gd name="connsiteX52" fmla="*/ 505631 w 570874"/>
              <a:gd name="connsiteY52" fmla="*/ 199688 h 279704"/>
              <a:gd name="connsiteX53" fmla="*/ 505631 w 570874"/>
              <a:gd name="connsiteY53" fmla="*/ 216683 h 279704"/>
              <a:gd name="connsiteX54" fmla="*/ 471592 w 570874"/>
              <a:gd name="connsiteY54" fmla="*/ 216683 h 279704"/>
              <a:gd name="connsiteX55" fmla="*/ 471592 w 570874"/>
              <a:gd name="connsiteY55" fmla="*/ 230137 h 279704"/>
              <a:gd name="connsiteX56" fmla="*/ 500667 w 570874"/>
              <a:gd name="connsiteY56" fmla="*/ 230137 h 279704"/>
              <a:gd name="connsiteX57" fmla="*/ 500667 w 570874"/>
              <a:gd name="connsiteY57" fmla="*/ 247131 h 279704"/>
              <a:gd name="connsiteX58" fmla="*/ 471592 w 570874"/>
              <a:gd name="connsiteY58" fmla="*/ 247131 h 279704"/>
              <a:gd name="connsiteX59" fmla="*/ 471592 w 570874"/>
              <a:gd name="connsiteY59" fmla="*/ 277580 h 279704"/>
              <a:gd name="connsiteX60" fmla="*/ 452444 w 570874"/>
              <a:gd name="connsiteY60" fmla="*/ 277580 h 279704"/>
              <a:gd name="connsiteX61" fmla="*/ 452444 w 570874"/>
              <a:gd name="connsiteY61" fmla="*/ 199688 h 279704"/>
              <a:gd name="connsiteX62" fmla="*/ 517687 w 570874"/>
              <a:gd name="connsiteY62" fmla="*/ 199688 h 279704"/>
              <a:gd name="connsiteX63" fmla="*/ 570874 w 570874"/>
              <a:gd name="connsiteY63" fmla="*/ 199688 h 279704"/>
              <a:gd name="connsiteX64" fmla="*/ 570874 w 570874"/>
              <a:gd name="connsiteY64" fmla="*/ 216683 h 279704"/>
              <a:gd name="connsiteX65" fmla="*/ 536835 w 570874"/>
              <a:gd name="connsiteY65" fmla="*/ 216683 h 279704"/>
              <a:gd name="connsiteX66" fmla="*/ 536835 w 570874"/>
              <a:gd name="connsiteY66" fmla="*/ 230137 h 279704"/>
              <a:gd name="connsiteX67" fmla="*/ 565910 w 570874"/>
              <a:gd name="connsiteY67" fmla="*/ 230137 h 279704"/>
              <a:gd name="connsiteX68" fmla="*/ 565910 w 570874"/>
              <a:gd name="connsiteY68" fmla="*/ 247131 h 279704"/>
              <a:gd name="connsiteX69" fmla="*/ 536835 w 570874"/>
              <a:gd name="connsiteY69" fmla="*/ 247131 h 279704"/>
              <a:gd name="connsiteX70" fmla="*/ 536835 w 570874"/>
              <a:gd name="connsiteY70" fmla="*/ 277580 h 279704"/>
              <a:gd name="connsiteX71" fmla="*/ 517687 w 570874"/>
              <a:gd name="connsiteY71" fmla="*/ 277580 h 279704"/>
              <a:gd name="connsiteX72" fmla="*/ 517687 w 570874"/>
              <a:gd name="connsiteY72" fmla="*/ 199688 h 279704"/>
              <a:gd name="connsiteX73" fmla="*/ 336142 w 570874"/>
              <a:gd name="connsiteY73" fmla="*/ 112590 h 279704"/>
              <a:gd name="connsiteX74" fmla="*/ 360962 w 570874"/>
              <a:gd name="connsiteY74" fmla="*/ 184817 h 279704"/>
              <a:gd name="connsiteX75" fmla="*/ 336142 w 570874"/>
              <a:gd name="connsiteY75" fmla="*/ 256337 h 279704"/>
              <a:gd name="connsiteX76" fmla="*/ 273027 w 570874"/>
              <a:gd name="connsiteY76" fmla="*/ 279705 h 279704"/>
              <a:gd name="connsiteX77" fmla="*/ 208493 w 570874"/>
              <a:gd name="connsiteY77" fmla="*/ 256337 h 279704"/>
              <a:gd name="connsiteX78" fmla="*/ 185091 w 570874"/>
              <a:gd name="connsiteY78" fmla="*/ 195439 h 279704"/>
              <a:gd name="connsiteX79" fmla="*/ 247497 w 570874"/>
              <a:gd name="connsiteY79" fmla="*/ 195439 h 279704"/>
              <a:gd name="connsiteX80" fmla="*/ 273027 w 570874"/>
              <a:gd name="connsiteY80" fmla="*/ 223764 h 279704"/>
              <a:gd name="connsiteX81" fmla="*/ 290756 w 570874"/>
              <a:gd name="connsiteY81" fmla="*/ 216683 h 279704"/>
              <a:gd name="connsiteX82" fmla="*/ 298556 w 570874"/>
              <a:gd name="connsiteY82" fmla="*/ 184817 h 279704"/>
              <a:gd name="connsiteX83" fmla="*/ 273027 w 570874"/>
              <a:gd name="connsiteY83" fmla="*/ 146579 h 279704"/>
              <a:gd name="connsiteX84" fmla="*/ 247497 w 570874"/>
              <a:gd name="connsiteY84" fmla="*/ 165698 h 279704"/>
              <a:gd name="connsiteX85" fmla="*/ 190055 w 570874"/>
              <a:gd name="connsiteY85" fmla="*/ 165698 h 279704"/>
              <a:gd name="connsiteX86" fmla="*/ 190055 w 570874"/>
              <a:gd name="connsiteY86" fmla="*/ 6373 h 279704"/>
              <a:gd name="connsiteX87" fmla="*/ 355289 w 570874"/>
              <a:gd name="connsiteY87" fmla="*/ 6373 h 279704"/>
              <a:gd name="connsiteX88" fmla="*/ 355289 w 570874"/>
              <a:gd name="connsiteY88" fmla="*/ 62314 h 279704"/>
              <a:gd name="connsiteX89" fmla="*/ 246788 w 570874"/>
              <a:gd name="connsiteY89" fmla="*/ 62314 h 279704"/>
              <a:gd name="connsiteX90" fmla="*/ 246788 w 570874"/>
              <a:gd name="connsiteY90" fmla="*/ 104093 h 279704"/>
              <a:gd name="connsiteX91" fmla="*/ 283664 w 570874"/>
              <a:gd name="connsiteY91" fmla="*/ 93471 h 279704"/>
              <a:gd name="connsiteX92" fmla="*/ 336142 w 570874"/>
              <a:gd name="connsiteY92" fmla="*/ 112590 h 279704"/>
              <a:gd name="connsiteX93" fmla="*/ 108501 w 570874"/>
              <a:gd name="connsiteY93" fmla="*/ 110466 h 279704"/>
              <a:gd name="connsiteX94" fmla="*/ 93609 w 570874"/>
              <a:gd name="connsiteY94" fmla="*/ 112590 h 279704"/>
              <a:gd name="connsiteX95" fmla="*/ 147505 w 570874"/>
              <a:gd name="connsiteY95" fmla="*/ 6373 h 279704"/>
              <a:gd name="connsiteX96" fmla="*/ 78717 w 570874"/>
              <a:gd name="connsiteY96" fmla="*/ 6373 h 279704"/>
              <a:gd name="connsiteX97" fmla="*/ 26239 w 570874"/>
              <a:gd name="connsiteY97" fmla="*/ 113298 h 279704"/>
              <a:gd name="connsiteX98" fmla="*/ 0 w 570874"/>
              <a:gd name="connsiteY98" fmla="*/ 191899 h 279704"/>
              <a:gd name="connsiteX99" fmla="*/ 90063 w 570874"/>
              <a:gd name="connsiteY99" fmla="*/ 278996 h 279704"/>
              <a:gd name="connsiteX100" fmla="*/ 180127 w 570874"/>
              <a:gd name="connsiteY100" fmla="*/ 191899 h 279704"/>
              <a:gd name="connsiteX101" fmla="*/ 107792 w 570874"/>
              <a:gd name="connsiteY101" fmla="*/ 110466 h 279704"/>
              <a:gd name="connsiteX102" fmla="*/ 90772 w 570874"/>
              <a:gd name="connsiteY102" fmla="*/ 223056 h 279704"/>
              <a:gd name="connsiteX103" fmla="*/ 63115 w 570874"/>
              <a:gd name="connsiteY103" fmla="*/ 191899 h 279704"/>
              <a:gd name="connsiteX104" fmla="*/ 90772 w 570874"/>
              <a:gd name="connsiteY104" fmla="*/ 160742 h 279704"/>
              <a:gd name="connsiteX105" fmla="*/ 118430 w 570874"/>
              <a:gd name="connsiteY105" fmla="*/ 191899 h 279704"/>
              <a:gd name="connsiteX106" fmla="*/ 90772 w 570874"/>
              <a:gd name="connsiteY106" fmla="*/ 223056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</a:cxnLst>
            <a:rect l="l" t="t" r="r" b="b"/>
            <a:pathLst>
              <a:path w="570874" h="279704">
                <a:moveTo>
                  <a:pt x="416277" y="93471"/>
                </a:moveTo>
                <a:cubicBezTo>
                  <a:pt x="436134" y="93471"/>
                  <a:pt x="453863" y="82141"/>
                  <a:pt x="453863" y="58773"/>
                </a:cubicBezTo>
                <a:lnTo>
                  <a:pt x="453863" y="34697"/>
                </a:lnTo>
                <a:cubicBezTo>
                  <a:pt x="453863" y="10622"/>
                  <a:pt x="436134" y="0"/>
                  <a:pt x="416277" y="0"/>
                </a:cubicBezTo>
                <a:cubicBezTo>
                  <a:pt x="396421" y="0"/>
                  <a:pt x="378692" y="11330"/>
                  <a:pt x="378692" y="34697"/>
                </a:cubicBezTo>
                <a:lnTo>
                  <a:pt x="378692" y="58773"/>
                </a:lnTo>
                <a:cubicBezTo>
                  <a:pt x="378692" y="82849"/>
                  <a:pt x="396421" y="93471"/>
                  <a:pt x="416277" y="93471"/>
                </a:cubicBezTo>
                <a:close/>
                <a:moveTo>
                  <a:pt x="407767" y="36114"/>
                </a:moveTo>
                <a:cubicBezTo>
                  <a:pt x="407767" y="29033"/>
                  <a:pt x="411313" y="26200"/>
                  <a:pt x="416277" y="26200"/>
                </a:cubicBezTo>
                <a:cubicBezTo>
                  <a:pt x="421241" y="26200"/>
                  <a:pt x="424787" y="29033"/>
                  <a:pt x="424787" y="36114"/>
                </a:cubicBezTo>
                <a:lnTo>
                  <a:pt x="424787" y="58065"/>
                </a:lnTo>
                <a:cubicBezTo>
                  <a:pt x="424787" y="65146"/>
                  <a:pt x="421241" y="67979"/>
                  <a:pt x="416277" y="67979"/>
                </a:cubicBezTo>
                <a:cubicBezTo>
                  <a:pt x="411313" y="67979"/>
                  <a:pt x="407767" y="65146"/>
                  <a:pt x="407767" y="58065"/>
                </a:cubicBezTo>
                <a:lnTo>
                  <a:pt x="407767" y="36114"/>
                </a:lnTo>
                <a:close/>
                <a:moveTo>
                  <a:pt x="532579" y="87806"/>
                </a:moveTo>
                <a:cubicBezTo>
                  <a:pt x="512723" y="87806"/>
                  <a:pt x="494994" y="99136"/>
                  <a:pt x="494994" y="122503"/>
                </a:cubicBezTo>
                <a:lnTo>
                  <a:pt x="494994" y="146579"/>
                </a:lnTo>
                <a:cubicBezTo>
                  <a:pt x="494994" y="170655"/>
                  <a:pt x="512723" y="181277"/>
                  <a:pt x="532579" y="181277"/>
                </a:cubicBezTo>
                <a:cubicBezTo>
                  <a:pt x="552436" y="181277"/>
                  <a:pt x="570165" y="169947"/>
                  <a:pt x="570165" y="146579"/>
                </a:cubicBezTo>
                <a:lnTo>
                  <a:pt x="570165" y="122503"/>
                </a:lnTo>
                <a:cubicBezTo>
                  <a:pt x="570165" y="98428"/>
                  <a:pt x="552436" y="87806"/>
                  <a:pt x="532579" y="87806"/>
                </a:cubicBezTo>
                <a:close/>
                <a:moveTo>
                  <a:pt x="541798" y="145871"/>
                </a:moveTo>
                <a:cubicBezTo>
                  <a:pt x="541798" y="152952"/>
                  <a:pt x="538253" y="155785"/>
                  <a:pt x="533289" y="155785"/>
                </a:cubicBezTo>
                <a:cubicBezTo>
                  <a:pt x="528325" y="155785"/>
                  <a:pt x="524779" y="152952"/>
                  <a:pt x="524779" y="145871"/>
                </a:cubicBezTo>
                <a:lnTo>
                  <a:pt x="524779" y="123920"/>
                </a:lnTo>
                <a:cubicBezTo>
                  <a:pt x="524779" y="116839"/>
                  <a:pt x="528325" y="114006"/>
                  <a:pt x="533289" y="114006"/>
                </a:cubicBezTo>
                <a:cubicBezTo>
                  <a:pt x="538253" y="114006"/>
                  <a:pt x="541798" y="116839"/>
                  <a:pt x="541798" y="123920"/>
                </a:cubicBezTo>
                <a:lnTo>
                  <a:pt x="541798" y="145871"/>
                </a:lnTo>
                <a:close/>
                <a:moveTo>
                  <a:pt x="532579" y="2124"/>
                </a:moveTo>
                <a:lnTo>
                  <a:pt x="447480" y="179861"/>
                </a:lnTo>
                <a:lnTo>
                  <a:pt x="416277" y="179861"/>
                </a:lnTo>
                <a:lnTo>
                  <a:pt x="501377" y="2124"/>
                </a:lnTo>
                <a:lnTo>
                  <a:pt x="532579" y="2124"/>
                </a:lnTo>
                <a:close/>
                <a:moveTo>
                  <a:pt x="409186" y="198980"/>
                </a:moveTo>
                <a:cubicBezTo>
                  <a:pt x="399966" y="198980"/>
                  <a:pt x="392875" y="201812"/>
                  <a:pt x="387202" y="207477"/>
                </a:cubicBezTo>
                <a:cubicBezTo>
                  <a:pt x="378692" y="215974"/>
                  <a:pt x="379401" y="226596"/>
                  <a:pt x="379401" y="238634"/>
                </a:cubicBezTo>
                <a:cubicBezTo>
                  <a:pt x="379401" y="250672"/>
                  <a:pt x="379401" y="261294"/>
                  <a:pt x="387202" y="269791"/>
                </a:cubicBezTo>
                <a:cubicBezTo>
                  <a:pt x="392875" y="275456"/>
                  <a:pt x="399257" y="278288"/>
                  <a:pt x="409186" y="278288"/>
                </a:cubicBezTo>
                <a:cubicBezTo>
                  <a:pt x="419114" y="278288"/>
                  <a:pt x="425496" y="275456"/>
                  <a:pt x="431170" y="269791"/>
                </a:cubicBezTo>
                <a:cubicBezTo>
                  <a:pt x="439680" y="261294"/>
                  <a:pt x="438970" y="250672"/>
                  <a:pt x="438970" y="238634"/>
                </a:cubicBezTo>
                <a:cubicBezTo>
                  <a:pt x="438970" y="226596"/>
                  <a:pt x="438970" y="215974"/>
                  <a:pt x="431170" y="207477"/>
                </a:cubicBezTo>
                <a:cubicBezTo>
                  <a:pt x="425496" y="201812"/>
                  <a:pt x="419114" y="198980"/>
                  <a:pt x="409186" y="198980"/>
                </a:cubicBezTo>
                <a:close/>
                <a:moveTo>
                  <a:pt x="416986" y="257753"/>
                </a:moveTo>
                <a:cubicBezTo>
                  <a:pt x="415568" y="259877"/>
                  <a:pt x="412732" y="261294"/>
                  <a:pt x="409186" y="261294"/>
                </a:cubicBezTo>
                <a:cubicBezTo>
                  <a:pt x="405640" y="261294"/>
                  <a:pt x="402803" y="259877"/>
                  <a:pt x="401385" y="257753"/>
                </a:cubicBezTo>
                <a:cubicBezTo>
                  <a:pt x="399966" y="255629"/>
                  <a:pt x="398548" y="252796"/>
                  <a:pt x="398548" y="238634"/>
                </a:cubicBezTo>
                <a:cubicBezTo>
                  <a:pt x="398548" y="224472"/>
                  <a:pt x="399966" y="221639"/>
                  <a:pt x="401385" y="219515"/>
                </a:cubicBezTo>
                <a:cubicBezTo>
                  <a:pt x="402803" y="217391"/>
                  <a:pt x="405640" y="215974"/>
                  <a:pt x="409186" y="215974"/>
                </a:cubicBezTo>
                <a:cubicBezTo>
                  <a:pt x="412732" y="215974"/>
                  <a:pt x="415568" y="217391"/>
                  <a:pt x="416986" y="219515"/>
                </a:cubicBezTo>
                <a:cubicBezTo>
                  <a:pt x="418405" y="221639"/>
                  <a:pt x="419823" y="224472"/>
                  <a:pt x="419823" y="238634"/>
                </a:cubicBezTo>
                <a:cubicBezTo>
                  <a:pt x="419823" y="252796"/>
                  <a:pt x="418405" y="255629"/>
                  <a:pt x="416986" y="257753"/>
                </a:cubicBezTo>
                <a:close/>
                <a:moveTo>
                  <a:pt x="452444" y="199688"/>
                </a:moveTo>
                <a:lnTo>
                  <a:pt x="505631" y="199688"/>
                </a:lnTo>
                <a:lnTo>
                  <a:pt x="505631" y="216683"/>
                </a:lnTo>
                <a:lnTo>
                  <a:pt x="471592" y="216683"/>
                </a:lnTo>
                <a:lnTo>
                  <a:pt x="471592" y="230137"/>
                </a:lnTo>
                <a:lnTo>
                  <a:pt x="500667" y="230137"/>
                </a:lnTo>
                <a:lnTo>
                  <a:pt x="500667" y="247131"/>
                </a:lnTo>
                <a:lnTo>
                  <a:pt x="471592" y="247131"/>
                </a:lnTo>
                <a:lnTo>
                  <a:pt x="471592" y="277580"/>
                </a:lnTo>
                <a:lnTo>
                  <a:pt x="452444" y="277580"/>
                </a:lnTo>
                <a:lnTo>
                  <a:pt x="452444" y="199688"/>
                </a:lnTo>
                <a:close/>
                <a:moveTo>
                  <a:pt x="517687" y="199688"/>
                </a:moveTo>
                <a:lnTo>
                  <a:pt x="570874" y="199688"/>
                </a:lnTo>
                <a:lnTo>
                  <a:pt x="570874" y="216683"/>
                </a:lnTo>
                <a:lnTo>
                  <a:pt x="536835" y="216683"/>
                </a:lnTo>
                <a:lnTo>
                  <a:pt x="536835" y="230137"/>
                </a:lnTo>
                <a:lnTo>
                  <a:pt x="565910" y="230137"/>
                </a:lnTo>
                <a:lnTo>
                  <a:pt x="565910" y="247131"/>
                </a:lnTo>
                <a:lnTo>
                  <a:pt x="536835" y="247131"/>
                </a:lnTo>
                <a:lnTo>
                  <a:pt x="536835" y="277580"/>
                </a:lnTo>
                <a:lnTo>
                  <a:pt x="517687" y="277580"/>
                </a:lnTo>
                <a:lnTo>
                  <a:pt x="517687" y="199688"/>
                </a:lnTo>
                <a:close/>
                <a:moveTo>
                  <a:pt x="336142" y="112590"/>
                </a:moveTo>
                <a:cubicBezTo>
                  <a:pt x="358126" y="134541"/>
                  <a:pt x="360962" y="159325"/>
                  <a:pt x="360962" y="184817"/>
                </a:cubicBezTo>
                <a:cubicBezTo>
                  <a:pt x="360962" y="210310"/>
                  <a:pt x="355999" y="236510"/>
                  <a:pt x="336142" y="256337"/>
                </a:cubicBezTo>
                <a:cubicBezTo>
                  <a:pt x="324086" y="268375"/>
                  <a:pt x="303521" y="279705"/>
                  <a:pt x="273027" y="279705"/>
                </a:cubicBezTo>
                <a:cubicBezTo>
                  <a:pt x="242533" y="279705"/>
                  <a:pt x="220549" y="267667"/>
                  <a:pt x="208493" y="256337"/>
                </a:cubicBezTo>
                <a:cubicBezTo>
                  <a:pt x="189346" y="237218"/>
                  <a:pt x="186509" y="214558"/>
                  <a:pt x="185091" y="195439"/>
                </a:cubicBezTo>
                <a:lnTo>
                  <a:pt x="247497" y="195439"/>
                </a:lnTo>
                <a:cubicBezTo>
                  <a:pt x="249625" y="213142"/>
                  <a:pt x="256716" y="223764"/>
                  <a:pt x="273027" y="223764"/>
                </a:cubicBezTo>
                <a:cubicBezTo>
                  <a:pt x="289337" y="223764"/>
                  <a:pt x="285792" y="221639"/>
                  <a:pt x="290756" y="216683"/>
                </a:cubicBezTo>
                <a:cubicBezTo>
                  <a:pt x="296429" y="211018"/>
                  <a:pt x="298556" y="201104"/>
                  <a:pt x="298556" y="184817"/>
                </a:cubicBezTo>
                <a:cubicBezTo>
                  <a:pt x="298556" y="155077"/>
                  <a:pt x="287919" y="146579"/>
                  <a:pt x="273027" y="146579"/>
                </a:cubicBezTo>
                <a:cubicBezTo>
                  <a:pt x="258134" y="146579"/>
                  <a:pt x="250334" y="158617"/>
                  <a:pt x="247497" y="165698"/>
                </a:cubicBezTo>
                <a:lnTo>
                  <a:pt x="190055" y="165698"/>
                </a:lnTo>
                <a:lnTo>
                  <a:pt x="190055" y="6373"/>
                </a:lnTo>
                <a:lnTo>
                  <a:pt x="355289" y="6373"/>
                </a:lnTo>
                <a:lnTo>
                  <a:pt x="355289" y="62314"/>
                </a:lnTo>
                <a:lnTo>
                  <a:pt x="246788" y="62314"/>
                </a:lnTo>
                <a:lnTo>
                  <a:pt x="246788" y="104093"/>
                </a:lnTo>
                <a:cubicBezTo>
                  <a:pt x="252461" y="99844"/>
                  <a:pt x="266644" y="93471"/>
                  <a:pt x="283664" y="93471"/>
                </a:cubicBezTo>
                <a:cubicBezTo>
                  <a:pt x="300684" y="93471"/>
                  <a:pt x="325504" y="101260"/>
                  <a:pt x="336142" y="112590"/>
                </a:cubicBezTo>
                <a:close/>
                <a:moveTo>
                  <a:pt x="108501" y="110466"/>
                </a:moveTo>
                <a:cubicBezTo>
                  <a:pt x="104247" y="110466"/>
                  <a:pt x="98573" y="110466"/>
                  <a:pt x="93609" y="112590"/>
                </a:cubicBezTo>
                <a:lnTo>
                  <a:pt x="147505" y="6373"/>
                </a:lnTo>
                <a:lnTo>
                  <a:pt x="78717" y="6373"/>
                </a:lnTo>
                <a:lnTo>
                  <a:pt x="26239" y="113298"/>
                </a:lnTo>
                <a:cubicBezTo>
                  <a:pt x="13474" y="138790"/>
                  <a:pt x="0" y="164282"/>
                  <a:pt x="0" y="191899"/>
                </a:cubicBezTo>
                <a:cubicBezTo>
                  <a:pt x="0" y="249256"/>
                  <a:pt x="41840" y="278996"/>
                  <a:pt x="90063" y="278996"/>
                </a:cubicBezTo>
                <a:cubicBezTo>
                  <a:pt x="138286" y="278996"/>
                  <a:pt x="180127" y="249256"/>
                  <a:pt x="180127" y="191899"/>
                </a:cubicBezTo>
                <a:cubicBezTo>
                  <a:pt x="180127" y="134541"/>
                  <a:pt x="141123" y="110466"/>
                  <a:pt x="107792" y="110466"/>
                </a:cubicBezTo>
                <a:close/>
                <a:moveTo>
                  <a:pt x="90772" y="223056"/>
                </a:moveTo>
                <a:cubicBezTo>
                  <a:pt x="75880" y="223056"/>
                  <a:pt x="63115" y="212434"/>
                  <a:pt x="63115" y="191899"/>
                </a:cubicBezTo>
                <a:cubicBezTo>
                  <a:pt x="63115" y="171363"/>
                  <a:pt x="75880" y="160742"/>
                  <a:pt x="90772" y="160742"/>
                </a:cubicBezTo>
                <a:cubicBezTo>
                  <a:pt x="105665" y="160742"/>
                  <a:pt x="118430" y="171363"/>
                  <a:pt x="118430" y="191899"/>
                </a:cubicBezTo>
                <a:cubicBezTo>
                  <a:pt x="118430" y="212434"/>
                  <a:pt x="105665" y="223056"/>
                  <a:pt x="90772" y="22305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4" name="Freeform 23">
            <a:extLst>
              <a:ext uri="{FF2B5EF4-FFF2-40B4-BE49-F238E27FC236}">
                <a16:creationId xmlns:a16="http://schemas.microsoft.com/office/drawing/2014/main" id="{4167FD6C-985F-8C19-D1A6-8DC6860284AB}"/>
              </a:ext>
            </a:extLst>
          </p:cNvPr>
          <p:cNvSpPr/>
          <p:nvPr/>
        </p:nvSpPr>
        <p:spPr>
          <a:xfrm>
            <a:off x="9642970" y="3672600"/>
            <a:ext cx="1459079" cy="712233"/>
          </a:xfrm>
          <a:custGeom>
            <a:avLst/>
            <a:gdLst>
              <a:gd name="connsiteX0" fmla="*/ 418405 w 573001"/>
              <a:gd name="connsiteY0" fmla="*/ 93471 h 279704"/>
              <a:gd name="connsiteX1" fmla="*/ 455990 w 573001"/>
              <a:gd name="connsiteY1" fmla="*/ 58773 h 279704"/>
              <a:gd name="connsiteX2" fmla="*/ 455990 w 573001"/>
              <a:gd name="connsiteY2" fmla="*/ 34697 h 279704"/>
              <a:gd name="connsiteX3" fmla="*/ 418405 w 573001"/>
              <a:gd name="connsiteY3" fmla="*/ 0 h 279704"/>
              <a:gd name="connsiteX4" fmla="*/ 380819 w 573001"/>
              <a:gd name="connsiteY4" fmla="*/ 34697 h 279704"/>
              <a:gd name="connsiteX5" fmla="*/ 380819 w 573001"/>
              <a:gd name="connsiteY5" fmla="*/ 58773 h 279704"/>
              <a:gd name="connsiteX6" fmla="*/ 418405 w 573001"/>
              <a:gd name="connsiteY6" fmla="*/ 93471 h 279704"/>
              <a:gd name="connsiteX7" fmla="*/ 409895 w 573001"/>
              <a:gd name="connsiteY7" fmla="*/ 36114 h 279704"/>
              <a:gd name="connsiteX8" fmla="*/ 418405 w 573001"/>
              <a:gd name="connsiteY8" fmla="*/ 26200 h 279704"/>
              <a:gd name="connsiteX9" fmla="*/ 426914 w 573001"/>
              <a:gd name="connsiteY9" fmla="*/ 36114 h 279704"/>
              <a:gd name="connsiteX10" fmla="*/ 426914 w 573001"/>
              <a:gd name="connsiteY10" fmla="*/ 58065 h 279704"/>
              <a:gd name="connsiteX11" fmla="*/ 418405 w 573001"/>
              <a:gd name="connsiteY11" fmla="*/ 67979 h 279704"/>
              <a:gd name="connsiteX12" fmla="*/ 409895 w 573001"/>
              <a:gd name="connsiteY12" fmla="*/ 58065 h 279704"/>
              <a:gd name="connsiteX13" fmla="*/ 409895 w 573001"/>
              <a:gd name="connsiteY13" fmla="*/ 36114 h 279704"/>
              <a:gd name="connsiteX14" fmla="*/ 534707 w 573001"/>
              <a:gd name="connsiteY14" fmla="*/ 1416 h 279704"/>
              <a:gd name="connsiteX15" fmla="*/ 449608 w 573001"/>
              <a:gd name="connsiteY15" fmla="*/ 179153 h 279704"/>
              <a:gd name="connsiteX16" fmla="*/ 418405 w 573001"/>
              <a:gd name="connsiteY16" fmla="*/ 179153 h 279704"/>
              <a:gd name="connsiteX17" fmla="*/ 503504 w 573001"/>
              <a:gd name="connsiteY17" fmla="*/ 1416 h 279704"/>
              <a:gd name="connsiteX18" fmla="*/ 534707 w 573001"/>
              <a:gd name="connsiteY18" fmla="*/ 1416 h 279704"/>
              <a:gd name="connsiteX19" fmla="*/ 534707 w 573001"/>
              <a:gd name="connsiteY19" fmla="*/ 87806 h 279704"/>
              <a:gd name="connsiteX20" fmla="*/ 497121 w 573001"/>
              <a:gd name="connsiteY20" fmla="*/ 122503 h 279704"/>
              <a:gd name="connsiteX21" fmla="*/ 497121 w 573001"/>
              <a:gd name="connsiteY21" fmla="*/ 146579 h 279704"/>
              <a:gd name="connsiteX22" fmla="*/ 534707 w 573001"/>
              <a:gd name="connsiteY22" fmla="*/ 181277 h 279704"/>
              <a:gd name="connsiteX23" fmla="*/ 572292 w 573001"/>
              <a:gd name="connsiteY23" fmla="*/ 146579 h 279704"/>
              <a:gd name="connsiteX24" fmla="*/ 572292 w 573001"/>
              <a:gd name="connsiteY24" fmla="*/ 122503 h 279704"/>
              <a:gd name="connsiteX25" fmla="*/ 534707 w 573001"/>
              <a:gd name="connsiteY25" fmla="*/ 87806 h 279704"/>
              <a:gd name="connsiteX26" fmla="*/ 543926 w 573001"/>
              <a:gd name="connsiteY26" fmla="*/ 145163 h 279704"/>
              <a:gd name="connsiteX27" fmla="*/ 535416 w 573001"/>
              <a:gd name="connsiteY27" fmla="*/ 155077 h 279704"/>
              <a:gd name="connsiteX28" fmla="*/ 526906 w 573001"/>
              <a:gd name="connsiteY28" fmla="*/ 145163 h 279704"/>
              <a:gd name="connsiteX29" fmla="*/ 526906 w 573001"/>
              <a:gd name="connsiteY29" fmla="*/ 123212 h 279704"/>
              <a:gd name="connsiteX30" fmla="*/ 535416 w 573001"/>
              <a:gd name="connsiteY30" fmla="*/ 113298 h 279704"/>
              <a:gd name="connsiteX31" fmla="*/ 543926 w 573001"/>
              <a:gd name="connsiteY31" fmla="*/ 123212 h 279704"/>
              <a:gd name="connsiteX32" fmla="*/ 543926 w 573001"/>
              <a:gd name="connsiteY32" fmla="*/ 145163 h 279704"/>
              <a:gd name="connsiteX33" fmla="*/ 411313 w 573001"/>
              <a:gd name="connsiteY33" fmla="*/ 198980 h 279704"/>
              <a:gd name="connsiteX34" fmla="*/ 389329 w 573001"/>
              <a:gd name="connsiteY34" fmla="*/ 207477 h 279704"/>
              <a:gd name="connsiteX35" fmla="*/ 381528 w 573001"/>
              <a:gd name="connsiteY35" fmla="*/ 238634 h 279704"/>
              <a:gd name="connsiteX36" fmla="*/ 389329 w 573001"/>
              <a:gd name="connsiteY36" fmla="*/ 269791 h 279704"/>
              <a:gd name="connsiteX37" fmla="*/ 411313 w 573001"/>
              <a:gd name="connsiteY37" fmla="*/ 278288 h 279704"/>
              <a:gd name="connsiteX38" fmla="*/ 433297 w 573001"/>
              <a:gd name="connsiteY38" fmla="*/ 269791 h 279704"/>
              <a:gd name="connsiteX39" fmla="*/ 441098 w 573001"/>
              <a:gd name="connsiteY39" fmla="*/ 238634 h 279704"/>
              <a:gd name="connsiteX40" fmla="*/ 433297 w 573001"/>
              <a:gd name="connsiteY40" fmla="*/ 207477 h 279704"/>
              <a:gd name="connsiteX41" fmla="*/ 411313 w 573001"/>
              <a:gd name="connsiteY41" fmla="*/ 198980 h 279704"/>
              <a:gd name="connsiteX42" fmla="*/ 419114 w 573001"/>
              <a:gd name="connsiteY42" fmla="*/ 257753 h 279704"/>
              <a:gd name="connsiteX43" fmla="*/ 411313 w 573001"/>
              <a:gd name="connsiteY43" fmla="*/ 261294 h 279704"/>
              <a:gd name="connsiteX44" fmla="*/ 403512 w 573001"/>
              <a:gd name="connsiteY44" fmla="*/ 257753 h 279704"/>
              <a:gd name="connsiteX45" fmla="*/ 400676 w 573001"/>
              <a:gd name="connsiteY45" fmla="*/ 238634 h 279704"/>
              <a:gd name="connsiteX46" fmla="*/ 403512 w 573001"/>
              <a:gd name="connsiteY46" fmla="*/ 219515 h 279704"/>
              <a:gd name="connsiteX47" fmla="*/ 411313 w 573001"/>
              <a:gd name="connsiteY47" fmla="*/ 215974 h 279704"/>
              <a:gd name="connsiteX48" fmla="*/ 419114 w 573001"/>
              <a:gd name="connsiteY48" fmla="*/ 219515 h 279704"/>
              <a:gd name="connsiteX49" fmla="*/ 421951 w 573001"/>
              <a:gd name="connsiteY49" fmla="*/ 238634 h 279704"/>
              <a:gd name="connsiteX50" fmla="*/ 419114 w 573001"/>
              <a:gd name="connsiteY50" fmla="*/ 257753 h 279704"/>
              <a:gd name="connsiteX51" fmla="*/ 454572 w 573001"/>
              <a:gd name="connsiteY51" fmla="*/ 199688 h 279704"/>
              <a:gd name="connsiteX52" fmla="*/ 507759 w 573001"/>
              <a:gd name="connsiteY52" fmla="*/ 199688 h 279704"/>
              <a:gd name="connsiteX53" fmla="*/ 507759 w 573001"/>
              <a:gd name="connsiteY53" fmla="*/ 216683 h 279704"/>
              <a:gd name="connsiteX54" fmla="*/ 473719 w 573001"/>
              <a:gd name="connsiteY54" fmla="*/ 216683 h 279704"/>
              <a:gd name="connsiteX55" fmla="*/ 473719 w 573001"/>
              <a:gd name="connsiteY55" fmla="*/ 230137 h 279704"/>
              <a:gd name="connsiteX56" fmla="*/ 502795 w 573001"/>
              <a:gd name="connsiteY56" fmla="*/ 230137 h 279704"/>
              <a:gd name="connsiteX57" fmla="*/ 502795 w 573001"/>
              <a:gd name="connsiteY57" fmla="*/ 247131 h 279704"/>
              <a:gd name="connsiteX58" fmla="*/ 473719 w 573001"/>
              <a:gd name="connsiteY58" fmla="*/ 247131 h 279704"/>
              <a:gd name="connsiteX59" fmla="*/ 473719 w 573001"/>
              <a:gd name="connsiteY59" fmla="*/ 277580 h 279704"/>
              <a:gd name="connsiteX60" fmla="*/ 454572 w 573001"/>
              <a:gd name="connsiteY60" fmla="*/ 277580 h 279704"/>
              <a:gd name="connsiteX61" fmla="*/ 454572 w 573001"/>
              <a:gd name="connsiteY61" fmla="*/ 199688 h 279704"/>
              <a:gd name="connsiteX62" fmla="*/ 519815 w 573001"/>
              <a:gd name="connsiteY62" fmla="*/ 199688 h 279704"/>
              <a:gd name="connsiteX63" fmla="*/ 573002 w 573001"/>
              <a:gd name="connsiteY63" fmla="*/ 199688 h 279704"/>
              <a:gd name="connsiteX64" fmla="*/ 573002 w 573001"/>
              <a:gd name="connsiteY64" fmla="*/ 216683 h 279704"/>
              <a:gd name="connsiteX65" fmla="*/ 538962 w 573001"/>
              <a:gd name="connsiteY65" fmla="*/ 216683 h 279704"/>
              <a:gd name="connsiteX66" fmla="*/ 538962 w 573001"/>
              <a:gd name="connsiteY66" fmla="*/ 230137 h 279704"/>
              <a:gd name="connsiteX67" fmla="*/ 568037 w 573001"/>
              <a:gd name="connsiteY67" fmla="*/ 230137 h 279704"/>
              <a:gd name="connsiteX68" fmla="*/ 568037 w 573001"/>
              <a:gd name="connsiteY68" fmla="*/ 247131 h 279704"/>
              <a:gd name="connsiteX69" fmla="*/ 538962 w 573001"/>
              <a:gd name="connsiteY69" fmla="*/ 247131 h 279704"/>
              <a:gd name="connsiteX70" fmla="*/ 538962 w 573001"/>
              <a:gd name="connsiteY70" fmla="*/ 277580 h 279704"/>
              <a:gd name="connsiteX71" fmla="*/ 519815 w 573001"/>
              <a:gd name="connsiteY71" fmla="*/ 277580 h 279704"/>
              <a:gd name="connsiteX72" fmla="*/ 519815 w 573001"/>
              <a:gd name="connsiteY72" fmla="*/ 199688 h 279704"/>
              <a:gd name="connsiteX73" fmla="*/ 338269 w 573001"/>
              <a:gd name="connsiteY73" fmla="*/ 112590 h 279704"/>
              <a:gd name="connsiteX74" fmla="*/ 363090 w 573001"/>
              <a:gd name="connsiteY74" fmla="*/ 184818 h 279704"/>
              <a:gd name="connsiteX75" fmla="*/ 338269 w 573001"/>
              <a:gd name="connsiteY75" fmla="*/ 256337 h 279704"/>
              <a:gd name="connsiteX76" fmla="*/ 275154 w 573001"/>
              <a:gd name="connsiteY76" fmla="*/ 279705 h 279704"/>
              <a:gd name="connsiteX77" fmla="*/ 210620 w 573001"/>
              <a:gd name="connsiteY77" fmla="*/ 256337 h 279704"/>
              <a:gd name="connsiteX78" fmla="*/ 187218 w 573001"/>
              <a:gd name="connsiteY78" fmla="*/ 195439 h 279704"/>
              <a:gd name="connsiteX79" fmla="*/ 249624 w 573001"/>
              <a:gd name="connsiteY79" fmla="*/ 195439 h 279704"/>
              <a:gd name="connsiteX80" fmla="*/ 275154 w 573001"/>
              <a:gd name="connsiteY80" fmla="*/ 223764 h 279704"/>
              <a:gd name="connsiteX81" fmla="*/ 292883 w 573001"/>
              <a:gd name="connsiteY81" fmla="*/ 216683 h 279704"/>
              <a:gd name="connsiteX82" fmla="*/ 300684 w 573001"/>
              <a:gd name="connsiteY82" fmla="*/ 184818 h 279704"/>
              <a:gd name="connsiteX83" fmla="*/ 275154 w 573001"/>
              <a:gd name="connsiteY83" fmla="*/ 146579 h 279704"/>
              <a:gd name="connsiteX84" fmla="*/ 249624 w 573001"/>
              <a:gd name="connsiteY84" fmla="*/ 165698 h 279704"/>
              <a:gd name="connsiteX85" fmla="*/ 192182 w 573001"/>
              <a:gd name="connsiteY85" fmla="*/ 165698 h 279704"/>
              <a:gd name="connsiteX86" fmla="*/ 192182 w 573001"/>
              <a:gd name="connsiteY86" fmla="*/ 6373 h 279704"/>
              <a:gd name="connsiteX87" fmla="*/ 357417 w 573001"/>
              <a:gd name="connsiteY87" fmla="*/ 6373 h 279704"/>
              <a:gd name="connsiteX88" fmla="*/ 357417 w 573001"/>
              <a:gd name="connsiteY88" fmla="*/ 62314 h 279704"/>
              <a:gd name="connsiteX89" fmla="*/ 248915 w 573001"/>
              <a:gd name="connsiteY89" fmla="*/ 62314 h 279704"/>
              <a:gd name="connsiteX90" fmla="*/ 248915 w 573001"/>
              <a:gd name="connsiteY90" fmla="*/ 104092 h 279704"/>
              <a:gd name="connsiteX91" fmla="*/ 285792 w 573001"/>
              <a:gd name="connsiteY91" fmla="*/ 93471 h 279704"/>
              <a:gd name="connsiteX92" fmla="*/ 338269 w 573001"/>
              <a:gd name="connsiteY92" fmla="*/ 112590 h 279704"/>
              <a:gd name="connsiteX93" fmla="*/ 709 w 573001"/>
              <a:gd name="connsiteY93" fmla="*/ 5665 h 279704"/>
              <a:gd name="connsiteX94" fmla="*/ 186509 w 573001"/>
              <a:gd name="connsiteY94" fmla="*/ 5665 h 279704"/>
              <a:gd name="connsiteX95" fmla="*/ 186509 w 573001"/>
              <a:gd name="connsiteY95" fmla="*/ 61606 h 279704"/>
              <a:gd name="connsiteX96" fmla="*/ 102119 w 573001"/>
              <a:gd name="connsiteY96" fmla="*/ 276164 h 279704"/>
              <a:gd name="connsiteX97" fmla="*/ 33330 w 573001"/>
              <a:gd name="connsiteY97" fmla="*/ 276164 h 279704"/>
              <a:gd name="connsiteX98" fmla="*/ 117720 w 573001"/>
              <a:gd name="connsiteY98" fmla="*/ 61606 h 279704"/>
              <a:gd name="connsiteX99" fmla="*/ 59569 w 573001"/>
              <a:gd name="connsiteY99" fmla="*/ 61606 h 279704"/>
              <a:gd name="connsiteX100" fmla="*/ 59569 w 573001"/>
              <a:gd name="connsiteY100" fmla="*/ 104092 h 279704"/>
              <a:gd name="connsiteX101" fmla="*/ 0 w 573001"/>
              <a:gd name="connsiteY101" fmla="*/ 104092 h 279704"/>
              <a:gd name="connsiteX102" fmla="*/ 0 w 573001"/>
              <a:gd name="connsiteY102" fmla="*/ 4957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73001" h="279704">
                <a:moveTo>
                  <a:pt x="418405" y="93471"/>
                </a:moveTo>
                <a:cubicBezTo>
                  <a:pt x="438261" y="93471"/>
                  <a:pt x="455990" y="82141"/>
                  <a:pt x="455990" y="58773"/>
                </a:cubicBezTo>
                <a:lnTo>
                  <a:pt x="455990" y="34697"/>
                </a:lnTo>
                <a:cubicBezTo>
                  <a:pt x="455990" y="10622"/>
                  <a:pt x="438261" y="0"/>
                  <a:pt x="418405" y="0"/>
                </a:cubicBezTo>
                <a:cubicBezTo>
                  <a:pt x="398548" y="0"/>
                  <a:pt x="380819" y="11330"/>
                  <a:pt x="380819" y="34697"/>
                </a:cubicBezTo>
                <a:lnTo>
                  <a:pt x="380819" y="58773"/>
                </a:lnTo>
                <a:cubicBezTo>
                  <a:pt x="380819" y="82849"/>
                  <a:pt x="398548" y="93471"/>
                  <a:pt x="418405" y="93471"/>
                </a:cubicBezTo>
                <a:close/>
                <a:moveTo>
                  <a:pt x="409895" y="36114"/>
                </a:moveTo>
                <a:cubicBezTo>
                  <a:pt x="409895" y="29033"/>
                  <a:pt x="413441" y="26200"/>
                  <a:pt x="418405" y="26200"/>
                </a:cubicBezTo>
                <a:cubicBezTo>
                  <a:pt x="423369" y="26200"/>
                  <a:pt x="426914" y="29033"/>
                  <a:pt x="426914" y="36114"/>
                </a:cubicBezTo>
                <a:lnTo>
                  <a:pt x="426914" y="58065"/>
                </a:lnTo>
                <a:cubicBezTo>
                  <a:pt x="426914" y="65146"/>
                  <a:pt x="423369" y="67979"/>
                  <a:pt x="418405" y="67979"/>
                </a:cubicBezTo>
                <a:cubicBezTo>
                  <a:pt x="413441" y="67979"/>
                  <a:pt x="409895" y="65146"/>
                  <a:pt x="409895" y="58065"/>
                </a:cubicBezTo>
                <a:lnTo>
                  <a:pt x="409895" y="36114"/>
                </a:lnTo>
                <a:close/>
                <a:moveTo>
                  <a:pt x="534707" y="1416"/>
                </a:moveTo>
                <a:lnTo>
                  <a:pt x="449608" y="179153"/>
                </a:lnTo>
                <a:lnTo>
                  <a:pt x="418405" y="179153"/>
                </a:lnTo>
                <a:lnTo>
                  <a:pt x="503504" y="1416"/>
                </a:lnTo>
                <a:lnTo>
                  <a:pt x="534707" y="1416"/>
                </a:lnTo>
                <a:close/>
                <a:moveTo>
                  <a:pt x="534707" y="87806"/>
                </a:moveTo>
                <a:cubicBezTo>
                  <a:pt x="514850" y="87806"/>
                  <a:pt x="497121" y="99136"/>
                  <a:pt x="497121" y="122503"/>
                </a:cubicBezTo>
                <a:lnTo>
                  <a:pt x="497121" y="146579"/>
                </a:lnTo>
                <a:cubicBezTo>
                  <a:pt x="497121" y="170655"/>
                  <a:pt x="514850" y="181277"/>
                  <a:pt x="534707" y="181277"/>
                </a:cubicBezTo>
                <a:cubicBezTo>
                  <a:pt x="554563" y="181277"/>
                  <a:pt x="572292" y="169947"/>
                  <a:pt x="572292" y="146579"/>
                </a:cubicBezTo>
                <a:lnTo>
                  <a:pt x="572292" y="122503"/>
                </a:lnTo>
                <a:cubicBezTo>
                  <a:pt x="572292" y="98428"/>
                  <a:pt x="554563" y="87806"/>
                  <a:pt x="534707" y="87806"/>
                </a:cubicBezTo>
                <a:close/>
                <a:moveTo>
                  <a:pt x="543926" y="145163"/>
                </a:moveTo>
                <a:cubicBezTo>
                  <a:pt x="543926" y="152244"/>
                  <a:pt x="540380" y="155077"/>
                  <a:pt x="535416" y="155077"/>
                </a:cubicBezTo>
                <a:cubicBezTo>
                  <a:pt x="530452" y="155077"/>
                  <a:pt x="526906" y="152244"/>
                  <a:pt x="526906" y="145163"/>
                </a:cubicBezTo>
                <a:lnTo>
                  <a:pt x="526906" y="123212"/>
                </a:lnTo>
                <a:cubicBezTo>
                  <a:pt x="526906" y="116130"/>
                  <a:pt x="530452" y="113298"/>
                  <a:pt x="535416" y="113298"/>
                </a:cubicBezTo>
                <a:cubicBezTo>
                  <a:pt x="540380" y="113298"/>
                  <a:pt x="543926" y="116130"/>
                  <a:pt x="543926" y="123212"/>
                </a:cubicBezTo>
                <a:lnTo>
                  <a:pt x="543926" y="145163"/>
                </a:lnTo>
                <a:close/>
                <a:moveTo>
                  <a:pt x="411313" y="198980"/>
                </a:moveTo>
                <a:cubicBezTo>
                  <a:pt x="402094" y="198980"/>
                  <a:pt x="395002" y="201812"/>
                  <a:pt x="389329" y="207477"/>
                </a:cubicBezTo>
                <a:cubicBezTo>
                  <a:pt x="380819" y="215974"/>
                  <a:pt x="381528" y="226596"/>
                  <a:pt x="381528" y="238634"/>
                </a:cubicBezTo>
                <a:cubicBezTo>
                  <a:pt x="381528" y="250672"/>
                  <a:pt x="381528" y="261294"/>
                  <a:pt x="389329" y="269791"/>
                </a:cubicBezTo>
                <a:cubicBezTo>
                  <a:pt x="395002" y="275456"/>
                  <a:pt x="401385" y="278288"/>
                  <a:pt x="411313" y="278288"/>
                </a:cubicBezTo>
                <a:cubicBezTo>
                  <a:pt x="421241" y="278288"/>
                  <a:pt x="427624" y="275456"/>
                  <a:pt x="433297" y="269791"/>
                </a:cubicBezTo>
                <a:cubicBezTo>
                  <a:pt x="441807" y="261294"/>
                  <a:pt x="441098" y="250672"/>
                  <a:pt x="441098" y="238634"/>
                </a:cubicBezTo>
                <a:cubicBezTo>
                  <a:pt x="441098" y="226596"/>
                  <a:pt x="441098" y="215974"/>
                  <a:pt x="433297" y="207477"/>
                </a:cubicBezTo>
                <a:cubicBezTo>
                  <a:pt x="427624" y="201812"/>
                  <a:pt x="421241" y="198980"/>
                  <a:pt x="411313" y="198980"/>
                </a:cubicBezTo>
                <a:close/>
                <a:moveTo>
                  <a:pt x="419114" y="257753"/>
                </a:moveTo>
                <a:cubicBezTo>
                  <a:pt x="417695" y="259877"/>
                  <a:pt x="414859" y="261294"/>
                  <a:pt x="411313" y="261294"/>
                </a:cubicBezTo>
                <a:cubicBezTo>
                  <a:pt x="407767" y="261294"/>
                  <a:pt x="404931" y="259877"/>
                  <a:pt x="403512" y="257753"/>
                </a:cubicBezTo>
                <a:cubicBezTo>
                  <a:pt x="402094" y="255629"/>
                  <a:pt x="400676" y="252796"/>
                  <a:pt x="400676" y="238634"/>
                </a:cubicBezTo>
                <a:cubicBezTo>
                  <a:pt x="400676" y="224472"/>
                  <a:pt x="402094" y="221639"/>
                  <a:pt x="403512" y="219515"/>
                </a:cubicBezTo>
                <a:cubicBezTo>
                  <a:pt x="404931" y="217391"/>
                  <a:pt x="407767" y="215974"/>
                  <a:pt x="411313" y="215974"/>
                </a:cubicBezTo>
                <a:cubicBezTo>
                  <a:pt x="414859" y="215974"/>
                  <a:pt x="417695" y="217391"/>
                  <a:pt x="419114" y="219515"/>
                </a:cubicBezTo>
                <a:cubicBezTo>
                  <a:pt x="420532" y="221639"/>
                  <a:pt x="421951" y="224472"/>
                  <a:pt x="421951" y="238634"/>
                </a:cubicBezTo>
                <a:cubicBezTo>
                  <a:pt x="421951" y="252796"/>
                  <a:pt x="420532" y="255629"/>
                  <a:pt x="419114" y="257753"/>
                </a:cubicBezTo>
                <a:close/>
                <a:moveTo>
                  <a:pt x="454572" y="199688"/>
                </a:moveTo>
                <a:lnTo>
                  <a:pt x="507759" y="199688"/>
                </a:lnTo>
                <a:lnTo>
                  <a:pt x="507759" y="216683"/>
                </a:lnTo>
                <a:lnTo>
                  <a:pt x="473719" y="216683"/>
                </a:lnTo>
                <a:lnTo>
                  <a:pt x="473719" y="230137"/>
                </a:lnTo>
                <a:lnTo>
                  <a:pt x="502795" y="230137"/>
                </a:lnTo>
                <a:lnTo>
                  <a:pt x="502795" y="247131"/>
                </a:lnTo>
                <a:lnTo>
                  <a:pt x="473719" y="247131"/>
                </a:lnTo>
                <a:lnTo>
                  <a:pt x="473719" y="277580"/>
                </a:lnTo>
                <a:lnTo>
                  <a:pt x="454572" y="277580"/>
                </a:lnTo>
                <a:lnTo>
                  <a:pt x="454572" y="199688"/>
                </a:lnTo>
                <a:close/>
                <a:moveTo>
                  <a:pt x="519815" y="199688"/>
                </a:moveTo>
                <a:lnTo>
                  <a:pt x="573002" y="199688"/>
                </a:lnTo>
                <a:lnTo>
                  <a:pt x="573002" y="216683"/>
                </a:lnTo>
                <a:lnTo>
                  <a:pt x="538962" y="216683"/>
                </a:lnTo>
                <a:lnTo>
                  <a:pt x="538962" y="230137"/>
                </a:lnTo>
                <a:lnTo>
                  <a:pt x="568037" y="230137"/>
                </a:lnTo>
                <a:lnTo>
                  <a:pt x="568037" y="247131"/>
                </a:lnTo>
                <a:lnTo>
                  <a:pt x="538962" y="247131"/>
                </a:lnTo>
                <a:lnTo>
                  <a:pt x="538962" y="277580"/>
                </a:lnTo>
                <a:lnTo>
                  <a:pt x="519815" y="277580"/>
                </a:lnTo>
                <a:lnTo>
                  <a:pt x="519815" y="199688"/>
                </a:lnTo>
                <a:close/>
                <a:moveTo>
                  <a:pt x="338269" y="112590"/>
                </a:moveTo>
                <a:cubicBezTo>
                  <a:pt x="360254" y="134541"/>
                  <a:pt x="363090" y="159325"/>
                  <a:pt x="363090" y="184818"/>
                </a:cubicBezTo>
                <a:cubicBezTo>
                  <a:pt x="363090" y="210309"/>
                  <a:pt x="358126" y="236510"/>
                  <a:pt x="338269" y="256337"/>
                </a:cubicBezTo>
                <a:cubicBezTo>
                  <a:pt x="326214" y="268375"/>
                  <a:pt x="305648" y="279705"/>
                  <a:pt x="275154" y="279705"/>
                </a:cubicBezTo>
                <a:cubicBezTo>
                  <a:pt x="244660" y="279705"/>
                  <a:pt x="222676" y="267667"/>
                  <a:pt x="210620" y="256337"/>
                </a:cubicBezTo>
                <a:cubicBezTo>
                  <a:pt x="191473" y="237218"/>
                  <a:pt x="188637" y="214558"/>
                  <a:pt x="187218" y="195439"/>
                </a:cubicBezTo>
                <a:lnTo>
                  <a:pt x="249624" y="195439"/>
                </a:lnTo>
                <a:cubicBezTo>
                  <a:pt x="251752" y="213142"/>
                  <a:pt x="258844" y="223764"/>
                  <a:pt x="275154" y="223764"/>
                </a:cubicBezTo>
                <a:cubicBezTo>
                  <a:pt x="291465" y="223764"/>
                  <a:pt x="287919" y="221639"/>
                  <a:pt x="292883" y="216683"/>
                </a:cubicBezTo>
                <a:cubicBezTo>
                  <a:pt x="298556" y="211018"/>
                  <a:pt x="300684" y="201104"/>
                  <a:pt x="300684" y="184818"/>
                </a:cubicBezTo>
                <a:cubicBezTo>
                  <a:pt x="300684" y="155077"/>
                  <a:pt x="290046" y="146579"/>
                  <a:pt x="275154" y="146579"/>
                </a:cubicBezTo>
                <a:cubicBezTo>
                  <a:pt x="260262" y="146579"/>
                  <a:pt x="252461" y="158617"/>
                  <a:pt x="249624" y="165698"/>
                </a:cubicBezTo>
                <a:lnTo>
                  <a:pt x="192182" y="165698"/>
                </a:lnTo>
                <a:lnTo>
                  <a:pt x="192182" y="6373"/>
                </a:lnTo>
                <a:lnTo>
                  <a:pt x="357417" y="6373"/>
                </a:lnTo>
                <a:lnTo>
                  <a:pt x="357417" y="62314"/>
                </a:lnTo>
                <a:lnTo>
                  <a:pt x="248915" y="62314"/>
                </a:lnTo>
                <a:lnTo>
                  <a:pt x="248915" y="104092"/>
                </a:lnTo>
                <a:cubicBezTo>
                  <a:pt x="254588" y="99844"/>
                  <a:pt x="268772" y="93471"/>
                  <a:pt x="285792" y="93471"/>
                </a:cubicBezTo>
                <a:cubicBezTo>
                  <a:pt x="302811" y="93471"/>
                  <a:pt x="327632" y="101260"/>
                  <a:pt x="338269" y="112590"/>
                </a:cubicBezTo>
                <a:close/>
                <a:moveTo>
                  <a:pt x="709" y="5665"/>
                </a:moveTo>
                <a:lnTo>
                  <a:pt x="186509" y="5665"/>
                </a:lnTo>
                <a:lnTo>
                  <a:pt x="186509" y="61606"/>
                </a:lnTo>
                <a:lnTo>
                  <a:pt x="102119" y="276164"/>
                </a:lnTo>
                <a:lnTo>
                  <a:pt x="33330" y="276164"/>
                </a:lnTo>
                <a:lnTo>
                  <a:pt x="117720" y="61606"/>
                </a:lnTo>
                <a:lnTo>
                  <a:pt x="59569" y="61606"/>
                </a:lnTo>
                <a:lnTo>
                  <a:pt x="59569" y="104092"/>
                </a:lnTo>
                <a:lnTo>
                  <a:pt x="0" y="104092"/>
                </a:lnTo>
                <a:lnTo>
                  <a:pt x="0" y="4957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5" name="Freeform 24">
            <a:extLst>
              <a:ext uri="{FF2B5EF4-FFF2-40B4-BE49-F238E27FC236}">
                <a16:creationId xmlns:a16="http://schemas.microsoft.com/office/drawing/2014/main" id="{F5A8DE14-7F12-C7F2-5B05-C29B082BAA43}"/>
              </a:ext>
            </a:extLst>
          </p:cNvPr>
          <p:cNvSpPr/>
          <p:nvPr/>
        </p:nvSpPr>
        <p:spPr>
          <a:xfrm>
            <a:off x="3063988" y="5119274"/>
            <a:ext cx="1453663" cy="712233"/>
          </a:xfrm>
          <a:custGeom>
            <a:avLst/>
            <a:gdLst>
              <a:gd name="connsiteX0" fmla="*/ 416277 w 570874"/>
              <a:gd name="connsiteY0" fmla="*/ 93471 h 279704"/>
              <a:gd name="connsiteX1" fmla="*/ 453863 w 570874"/>
              <a:gd name="connsiteY1" fmla="*/ 58774 h 279704"/>
              <a:gd name="connsiteX2" fmla="*/ 453863 w 570874"/>
              <a:gd name="connsiteY2" fmla="*/ 34697 h 279704"/>
              <a:gd name="connsiteX3" fmla="*/ 416277 w 570874"/>
              <a:gd name="connsiteY3" fmla="*/ 0 h 279704"/>
              <a:gd name="connsiteX4" fmla="*/ 378692 w 570874"/>
              <a:gd name="connsiteY4" fmla="*/ 34697 h 279704"/>
              <a:gd name="connsiteX5" fmla="*/ 378692 w 570874"/>
              <a:gd name="connsiteY5" fmla="*/ 58774 h 279704"/>
              <a:gd name="connsiteX6" fmla="*/ 416277 w 570874"/>
              <a:gd name="connsiteY6" fmla="*/ 93471 h 279704"/>
              <a:gd name="connsiteX7" fmla="*/ 407058 w 570874"/>
              <a:gd name="connsiteY7" fmla="*/ 36114 h 279704"/>
              <a:gd name="connsiteX8" fmla="*/ 415568 w 570874"/>
              <a:gd name="connsiteY8" fmla="*/ 26200 h 279704"/>
              <a:gd name="connsiteX9" fmla="*/ 424078 w 570874"/>
              <a:gd name="connsiteY9" fmla="*/ 36114 h 279704"/>
              <a:gd name="connsiteX10" fmla="*/ 424078 w 570874"/>
              <a:gd name="connsiteY10" fmla="*/ 58065 h 279704"/>
              <a:gd name="connsiteX11" fmla="*/ 415568 w 570874"/>
              <a:gd name="connsiteY11" fmla="*/ 67979 h 279704"/>
              <a:gd name="connsiteX12" fmla="*/ 407058 w 570874"/>
              <a:gd name="connsiteY12" fmla="*/ 58065 h 279704"/>
              <a:gd name="connsiteX13" fmla="*/ 407058 w 570874"/>
              <a:gd name="connsiteY13" fmla="*/ 36114 h 279704"/>
              <a:gd name="connsiteX14" fmla="*/ 532579 w 570874"/>
              <a:gd name="connsiteY14" fmla="*/ 87806 h 279704"/>
              <a:gd name="connsiteX15" fmla="*/ 494994 w 570874"/>
              <a:gd name="connsiteY15" fmla="*/ 122504 h 279704"/>
              <a:gd name="connsiteX16" fmla="*/ 494994 w 570874"/>
              <a:gd name="connsiteY16" fmla="*/ 146579 h 279704"/>
              <a:gd name="connsiteX17" fmla="*/ 532579 w 570874"/>
              <a:gd name="connsiteY17" fmla="*/ 181277 h 279704"/>
              <a:gd name="connsiteX18" fmla="*/ 570165 w 570874"/>
              <a:gd name="connsiteY18" fmla="*/ 146579 h 279704"/>
              <a:gd name="connsiteX19" fmla="*/ 570165 w 570874"/>
              <a:gd name="connsiteY19" fmla="*/ 122504 h 279704"/>
              <a:gd name="connsiteX20" fmla="*/ 532579 w 570874"/>
              <a:gd name="connsiteY20" fmla="*/ 87806 h 279704"/>
              <a:gd name="connsiteX21" fmla="*/ 541089 w 570874"/>
              <a:gd name="connsiteY21" fmla="*/ 145871 h 279704"/>
              <a:gd name="connsiteX22" fmla="*/ 532579 w 570874"/>
              <a:gd name="connsiteY22" fmla="*/ 155785 h 279704"/>
              <a:gd name="connsiteX23" fmla="*/ 524069 w 570874"/>
              <a:gd name="connsiteY23" fmla="*/ 145871 h 279704"/>
              <a:gd name="connsiteX24" fmla="*/ 524069 w 570874"/>
              <a:gd name="connsiteY24" fmla="*/ 123920 h 279704"/>
              <a:gd name="connsiteX25" fmla="*/ 532579 w 570874"/>
              <a:gd name="connsiteY25" fmla="*/ 114006 h 279704"/>
              <a:gd name="connsiteX26" fmla="*/ 541089 w 570874"/>
              <a:gd name="connsiteY26" fmla="*/ 123920 h 279704"/>
              <a:gd name="connsiteX27" fmla="*/ 541089 w 570874"/>
              <a:gd name="connsiteY27" fmla="*/ 145871 h 279704"/>
              <a:gd name="connsiteX28" fmla="*/ 532579 w 570874"/>
              <a:gd name="connsiteY28" fmla="*/ 2124 h 279704"/>
              <a:gd name="connsiteX29" fmla="*/ 447480 w 570874"/>
              <a:gd name="connsiteY29" fmla="*/ 179861 h 279704"/>
              <a:gd name="connsiteX30" fmla="*/ 416277 w 570874"/>
              <a:gd name="connsiteY30" fmla="*/ 179861 h 279704"/>
              <a:gd name="connsiteX31" fmla="*/ 501377 w 570874"/>
              <a:gd name="connsiteY31" fmla="*/ 2124 h 279704"/>
              <a:gd name="connsiteX32" fmla="*/ 532579 w 570874"/>
              <a:gd name="connsiteY32" fmla="*/ 2124 h 279704"/>
              <a:gd name="connsiteX33" fmla="*/ 409186 w 570874"/>
              <a:gd name="connsiteY33" fmla="*/ 198980 h 279704"/>
              <a:gd name="connsiteX34" fmla="*/ 387202 w 570874"/>
              <a:gd name="connsiteY34" fmla="*/ 207477 h 279704"/>
              <a:gd name="connsiteX35" fmla="*/ 379401 w 570874"/>
              <a:gd name="connsiteY35" fmla="*/ 238634 h 279704"/>
              <a:gd name="connsiteX36" fmla="*/ 387202 w 570874"/>
              <a:gd name="connsiteY36" fmla="*/ 269791 h 279704"/>
              <a:gd name="connsiteX37" fmla="*/ 409186 w 570874"/>
              <a:gd name="connsiteY37" fmla="*/ 278289 h 279704"/>
              <a:gd name="connsiteX38" fmla="*/ 431170 w 570874"/>
              <a:gd name="connsiteY38" fmla="*/ 269791 h 279704"/>
              <a:gd name="connsiteX39" fmla="*/ 438970 w 570874"/>
              <a:gd name="connsiteY39" fmla="*/ 238634 h 279704"/>
              <a:gd name="connsiteX40" fmla="*/ 431170 w 570874"/>
              <a:gd name="connsiteY40" fmla="*/ 207477 h 279704"/>
              <a:gd name="connsiteX41" fmla="*/ 409186 w 570874"/>
              <a:gd name="connsiteY41" fmla="*/ 198980 h 279704"/>
              <a:gd name="connsiteX42" fmla="*/ 416986 w 570874"/>
              <a:gd name="connsiteY42" fmla="*/ 257753 h 279704"/>
              <a:gd name="connsiteX43" fmla="*/ 409186 w 570874"/>
              <a:gd name="connsiteY43" fmla="*/ 261294 h 279704"/>
              <a:gd name="connsiteX44" fmla="*/ 401385 w 570874"/>
              <a:gd name="connsiteY44" fmla="*/ 257753 h 279704"/>
              <a:gd name="connsiteX45" fmla="*/ 398548 w 570874"/>
              <a:gd name="connsiteY45" fmla="*/ 238634 h 279704"/>
              <a:gd name="connsiteX46" fmla="*/ 401385 w 570874"/>
              <a:gd name="connsiteY46" fmla="*/ 219515 h 279704"/>
              <a:gd name="connsiteX47" fmla="*/ 409186 w 570874"/>
              <a:gd name="connsiteY47" fmla="*/ 215974 h 279704"/>
              <a:gd name="connsiteX48" fmla="*/ 416986 w 570874"/>
              <a:gd name="connsiteY48" fmla="*/ 219515 h 279704"/>
              <a:gd name="connsiteX49" fmla="*/ 419823 w 570874"/>
              <a:gd name="connsiteY49" fmla="*/ 238634 h 279704"/>
              <a:gd name="connsiteX50" fmla="*/ 416986 w 570874"/>
              <a:gd name="connsiteY50" fmla="*/ 257753 h 279704"/>
              <a:gd name="connsiteX51" fmla="*/ 451735 w 570874"/>
              <a:gd name="connsiteY51" fmla="*/ 199688 h 279704"/>
              <a:gd name="connsiteX52" fmla="*/ 504922 w 570874"/>
              <a:gd name="connsiteY52" fmla="*/ 199688 h 279704"/>
              <a:gd name="connsiteX53" fmla="*/ 504922 w 570874"/>
              <a:gd name="connsiteY53" fmla="*/ 216683 h 279704"/>
              <a:gd name="connsiteX54" fmla="*/ 470882 w 570874"/>
              <a:gd name="connsiteY54" fmla="*/ 216683 h 279704"/>
              <a:gd name="connsiteX55" fmla="*/ 470882 w 570874"/>
              <a:gd name="connsiteY55" fmla="*/ 230137 h 279704"/>
              <a:gd name="connsiteX56" fmla="*/ 499958 w 570874"/>
              <a:gd name="connsiteY56" fmla="*/ 230137 h 279704"/>
              <a:gd name="connsiteX57" fmla="*/ 499958 w 570874"/>
              <a:gd name="connsiteY57" fmla="*/ 247131 h 279704"/>
              <a:gd name="connsiteX58" fmla="*/ 470882 w 570874"/>
              <a:gd name="connsiteY58" fmla="*/ 247131 h 279704"/>
              <a:gd name="connsiteX59" fmla="*/ 470882 w 570874"/>
              <a:gd name="connsiteY59" fmla="*/ 277580 h 279704"/>
              <a:gd name="connsiteX60" fmla="*/ 451735 w 570874"/>
              <a:gd name="connsiteY60" fmla="*/ 277580 h 279704"/>
              <a:gd name="connsiteX61" fmla="*/ 451735 w 570874"/>
              <a:gd name="connsiteY61" fmla="*/ 199688 h 279704"/>
              <a:gd name="connsiteX62" fmla="*/ 517687 w 570874"/>
              <a:gd name="connsiteY62" fmla="*/ 199688 h 279704"/>
              <a:gd name="connsiteX63" fmla="*/ 570874 w 570874"/>
              <a:gd name="connsiteY63" fmla="*/ 199688 h 279704"/>
              <a:gd name="connsiteX64" fmla="*/ 570874 w 570874"/>
              <a:gd name="connsiteY64" fmla="*/ 216683 h 279704"/>
              <a:gd name="connsiteX65" fmla="*/ 536835 w 570874"/>
              <a:gd name="connsiteY65" fmla="*/ 216683 h 279704"/>
              <a:gd name="connsiteX66" fmla="*/ 536835 w 570874"/>
              <a:gd name="connsiteY66" fmla="*/ 230137 h 279704"/>
              <a:gd name="connsiteX67" fmla="*/ 565910 w 570874"/>
              <a:gd name="connsiteY67" fmla="*/ 230137 h 279704"/>
              <a:gd name="connsiteX68" fmla="*/ 565910 w 570874"/>
              <a:gd name="connsiteY68" fmla="*/ 247131 h 279704"/>
              <a:gd name="connsiteX69" fmla="*/ 536835 w 570874"/>
              <a:gd name="connsiteY69" fmla="*/ 247131 h 279704"/>
              <a:gd name="connsiteX70" fmla="*/ 536835 w 570874"/>
              <a:gd name="connsiteY70" fmla="*/ 277580 h 279704"/>
              <a:gd name="connsiteX71" fmla="*/ 517687 w 570874"/>
              <a:gd name="connsiteY71" fmla="*/ 277580 h 279704"/>
              <a:gd name="connsiteX72" fmla="*/ 517687 w 570874"/>
              <a:gd name="connsiteY72" fmla="*/ 199688 h 279704"/>
              <a:gd name="connsiteX73" fmla="*/ 336142 w 570874"/>
              <a:gd name="connsiteY73" fmla="*/ 112590 h 279704"/>
              <a:gd name="connsiteX74" fmla="*/ 360962 w 570874"/>
              <a:gd name="connsiteY74" fmla="*/ 184818 h 279704"/>
              <a:gd name="connsiteX75" fmla="*/ 336142 w 570874"/>
              <a:gd name="connsiteY75" fmla="*/ 256337 h 279704"/>
              <a:gd name="connsiteX76" fmla="*/ 273027 w 570874"/>
              <a:gd name="connsiteY76" fmla="*/ 279705 h 279704"/>
              <a:gd name="connsiteX77" fmla="*/ 208493 w 570874"/>
              <a:gd name="connsiteY77" fmla="*/ 256337 h 279704"/>
              <a:gd name="connsiteX78" fmla="*/ 185091 w 570874"/>
              <a:gd name="connsiteY78" fmla="*/ 195439 h 279704"/>
              <a:gd name="connsiteX79" fmla="*/ 247497 w 570874"/>
              <a:gd name="connsiteY79" fmla="*/ 195439 h 279704"/>
              <a:gd name="connsiteX80" fmla="*/ 273027 w 570874"/>
              <a:gd name="connsiteY80" fmla="*/ 223764 h 279704"/>
              <a:gd name="connsiteX81" fmla="*/ 290756 w 570874"/>
              <a:gd name="connsiteY81" fmla="*/ 216683 h 279704"/>
              <a:gd name="connsiteX82" fmla="*/ 298556 w 570874"/>
              <a:gd name="connsiteY82" fmla="*/ 184818 h 279704"/>
              <a:gd name="connsiteX83" fmla="*/ 273027 w 570874"/>
              <a:gd name="connsiteY83" fmla="*/ 146579 h 279704"/>
              <a:gd name="connsiteX84" fmla="*/ 247497 w 570874"/>
              <a:gd name="connsiteY84" fmla="*/ 165698 h 279704"/>
              <a:gd name="connsiteX85" fmla="*/ 190055 w 570874"/>
              <a:gd name="connsiteY85" fmla="*/ 165698 h 279704"/>
              <a:gd name="connsiteX86" fmla="*/ 190055 w 570874"/>
              <a:gd name="connsiteY86" fmla="*/ 6373 h 279704"/>
              <a:gd name="connsiteX87" fmla="*/ 355289 w 570874"/>
              <a:gd name="connsiteY87" fmla="*/ 6373 h 279704"/>
              <a:gd name="connsiteX88" fmla="*/ 355289 w 570874"/>
              <a:gd name="connsiteY88" fmla="*/ 62314 h 279704"/>
              <a:gd name="connsiteX89" fmla="*/ 246788 w 570874"/>
              <a:gd name="connsiteY89" fmla="*/ 62314 h 279704"/>
              <a:gd name="connsiteX90" fmla="*/ 246788 w 570874"/>
              <a:gd name="connsiteY90" fmla="*/ 104093 h 279704"/>
              <a:gd name="connsiteX91" fmla="*/ 283664 w 570874"/>
              <a:gd name="connsiteY91" fmla="*/ 93471 h 279704"/>
              <a:gd name="connsiteX92" fmla="*/ 336142 w 570874"/>
              <a:gd name="connsiteY92" fmla="*/ 112590 h 279704"/>
              <a:gd name="connsiteX93" fmla="*/ 152470 w 570874"/>
              <a:gd name="connsiteY93" fmla="*/ 138082 h 279704"/>
              <a:gd name="connsiteX94" fmla="*/ 180127 w 570874"/>
              <a:gd name="connsiteY94" fmla="*/ 84265 h 279704"/>
              <a:gd name="connsiteX95" fmla="*/ 91481 w 570874"/>
              <a:gd name="connsiteY95" fmla="*/ 4249 h 279704"/>
              <a:gd name="connsiteX96" fmla="*/ 2836 w 570874"/>
              <a:gd name="connsiteY96" fmla="*/ 84265 h 279704"/>
              <a:gd name="connsiteX97" fmla="*/ 30494 w 570874"/>
              <a:gd name="connsiteY97" fmla="*/ 138082 h 279704"/>
              <a:gd name="connsiteX98" fmla="*/ 0 w 570874"/>
              <a:gd name="connsiteY98" fmla="*/ 196147 h 279704"/>
              <a:gd name="connsiteX99" fmla="*/ 90772 w 570874"/>
              <a:gd name="connsiteY99" fmla="*/ 279705 h 279704"/>
              <a:gd name="connsiteX100" fmla="*/ 181545 w 570874"/>
              <a:gd name="connsiteY100" fmla="*/ 196147 h 279704"/>
              <a:gd name="connsiteX101" fmla="*/ 151051 w 570874"/>
              <a:gd name="connsiteY101" fmla="*/ 138082 h 279704"/>
              <a:gd name="connsiteX102" fmla="*/ 91481 w 570874"/>
              <a:gd name="connsiteY102" fmla="*/ 60190 h 279704"/>
              <a:gd name="connsiteX103" fmla="*/ 117720 w 570874"/>
              <a:gd name="connsiteY103" fmla="*/ 86390 h 279704"/>
              <a:gd name="connsiteX104" fmla="*/ 91481 w 570874"/>
              <a:gd name="connsiteY104" fmla="*/ 112590 h 279704"/>
              <a:gd name="connsiteX105" fmla="*/ 65243 w 570874"/>
              <a:gd name="connsiteY105" fmla="*/ 86390 h 279704"/>
              <a:gd name="connsiteX106" fmla="*/ 91481 w 570874"/>
              <a:gd name="connsiteY106" fmla="*/ 60190 h 279704"/>
              <a:gd name="connsiteX107" fmla="*/ 91481 w 570874"/>
              <a:gd name="connsiteY107" fmla="*/ 223056 h 279704"/>
              <a:gd name="connsiteX108" fmla="*/ 63115 w 570874"/>
              <a:gd name="connsiteY108" fmla="*/ 194731 h 279704"/>
              <a:gd name="connsiteX109" fmla="*/ 91481 w 570874"/>
              <a:gd name="connsiteY109" fmla="*/ 166407 h 279704"/>
              <a:gd name="connsiteX110" fmla="*/ 119848 w 570874"/>
              <a:gd name="connsiteY110" fmla="*/ 194731 h 279704"/>
              <a:gd name="connsiteX111" fmla="*/ 91481 w 570874"/>
              <a:gd name="connsiteY111" fmla="*/ 223056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</a:cxnLst>
            <a:rect l="l" t="t" r="r" b="b"/>
            <a:pathLst>
              <a:path w="570874" h="279704">
                <a:moveTo>
                  <a:pt x="416277" y="93471"/>
                </a:moveTo>
                <a:cubicBezTo>
                  <a:pt x="436134" y="93471"/>
                  <a:pt x="453863" y="82141"/>
                  <a:pt x="453863" y="58774"/>
                </a:cubicBezTo>
                <a:lnTo>
                  <a:pt x="453863" y="34697"/>
                </a:lnTo>
                <a:cubicBezTo>
                  <a:pt x="453863" y="10622"/>
                  <a:pt x="436134" y="0"/>
                  <a:pt x="416277" y="0"/>
                </a:cubicBezTo>
                <a:cubicBezTo>
                  <a:pt x="396421" y="0"/>
                  <a:pt x="378692" y="11330"/>
                  <a:pt x="378692" y="34697"/>
                </a:cubicBezTo>
                <a:lnTo>
                  <a:pt x="378692" y="58774"/>
                </a:lnTo>
                <a:cubicBezTo>
                  <a:pt x="378692" y="82849"/>
                  <a:pt x="396421" y="93471"/>
                  <a:pt x="416277" y="93471"/>
                </a:cubicBezTo>
                <a:close/>
                <a:moveTo>
                  <a:pt x="407058" y="36114"/>
                </a:moveTo>
                <a:cubicBezTo>
                  <a:pt x="407058" y="29033"/>
                  <a:pt x="410604" y="26200"/>
                  <a:pt x="415568" y="26200"/>
                </a:cubicBezTo>
                <a:cubicBezTo>
                  <a:pt x="420532" y="26200"/>
                  <a:pt x="424078" y="29033"/>
                  <a:pt x="424078" y="36114"/>
                </a:cubicBezTo>
                <a:lnTo>
                  <a:pt x="424078" y="58065"/>
                </a:lnTo>
                <a:cubicBezTo>
                  <a:pt x="424078" y="65146"/>
                  <a:pt x="420532" y="67979"/>
                  <a:pt x="415568" y="67979"/>
                </a:cubicBezTo>
                <a:cubicBezTo>
                  <a:pt x="410604" y="67979"/>
                  <a:pt x="407058" y="65146"/>
                  <a:pt x="407058" y="58065"/>
                </a:cubicBezTo>
                <a:lnTo>
                  <a:pt x="407058" y="36114"/>
                </a:lnTo>
                <a:close/>
                <a:moveTo>
                  <a:pt x="532579" y="87806"/>
                </a:moveTo>
                <a:cubicBezTo>
                  <a:pt x="512723" y="87806"/>
                  <a:pt x="494994" y="99136"/>
                  <a:pt x="494994" y="122504"/>
                </a:cubicBezTo>
                <a:lnTo>
                  <a:pt x="494994" y="146579"/>
                </a:lnTo>
                <a:cubicBezTo>
                  <a:pt x="494994" y="170655"/>
                  <a:pt x="512723" y="181277"/>
                  <a:pt x="532579" y="181277"/>
                </a:cubicBezTo>
                <a:cubicBezTo>
                  <a:pt x="552436" y="181277"/>
                  <a:pt x="570165" y="169947"/>
                  <a:pt x="570165" y="146579"/>
                </a:cubicBezTo>
                <a:lnTo>
                  <a:pt x="570165" y="122504"/>
                </a:lnTo>
                <a:cubicBezTo>
                  <a:pt x="570165" y="98428"/>
                  <a:pt x="552436" y="87806"/>
                  <a:pt x="532579" y="87806"/>
                </a:cubicBezTo>
                <a:close/>
                <a:moveTo>
                  <a:pt x="541089" y="145871"/>
                </a:moveTo>
                <a:cubicBezTo>
                  <a:pt x="541089" y="152952"/>
                  <a:pt x="537544" y="155785"/>
                  <a:pt x="532579" y="155785"/>
                </a:cubicBezTo>
                <a:cubicBezTo>
                  <a:pt x="527615" y="155785"/>
                  <a:pt x="524069" y="152952"/>
                  <a:pt x="524069" y="145871"/>
                </a:cubicBezTo>
                <a:lnTo>
                  <a:pt x="524069" y="123920"/>
                </a:lnTo>
                <a:cubicBezTo>
                  <a:pt x="524069" y="116839"/>
                  <a:pt x="527615" y="114006"/>
                  <a:pt x="532579" y="114006"/>
                </a:cubicBezTo>
                <a:cubicBezTo>
                  <a:pt x="537544" y="114006"/>
                  <a:pt x="541089" y="116839"/>
                  <a:pt x="541089" y="123920"/>
                </a:cubicBezTo>
                <a:lnTo>
                  <a:pt x="541089" y="145871"/>
                </a:lnTo>
                <a:close/>
                <a:moveTo>
                  <a:pt x="532579" y="2124"/>
                </a:moveTo>
                <a:lnTo>
                  <a:pt x="447480" y="179861"/>
                </a:lnTo>
                <a:lnTo>
                  <a:pt x="416277" y="179861"/>
                </a:lnTo>
                <a:lnTo>
                  <a:pt x="501377" y="2124"/>
                </a:lnTo>
                <a:lnTo>
                  <a:pt x="532579" y="2124"/>
                </a:lnTo>
                <a:close/>
                <a:moveTo>
                  <a:pt x="409186" y="198980"/>
                </a:moveTo>
                <a:cubicBezTo>
                  <a:pt x="399966" y="198980"/>
                  <a:pt x="392875" y="201812"/>
                  <a:pt x="387202" y="207477"/>
                </a:cubicBezTo>
                <a:cubicBezTo>
                  <a:pt x="378692" y="215974"/>
                  <a:pt x="379401" y="226596"/>
                  <a:pt x="379401" y="238634"/>
                </a:cubicBezTo>
                <a:cubicBezTo>
                  <a:pt x="379401" y="250672"/>
                  <a:pt x="379401" y="261294"/>
                  <a:pt x="387202" y="269791"/>
                </a:cubicBezTo>
                <a:cubicBezTo>
                  <a:pt x="392875" y="275456"/>
                  <a:pt x="399257" y="278289"/>
                  <a:pt x="409186" y="278289"/>
                </a:cubicBezTo>
                <a:cubicBezTo>
                  <a:pt x="419114" y="278289"/>
                  <a:pt x="425496" y="275456"/>
                  <a:pt x="431170" y="269791"/>
                </a:cubicBezTo>
                <a:cubicBezTo>
                  <a:pt x="439680" y="261294"/>
                  <a:pt x="438970" y="250672"/>
                  <a:pt x="438970" y="238634"/>
                </a:cubicBezTo>
                <a:cubicBezTo>
                  <a:pt x="438970" y="226596"/>
                  <a:pt x="438970" y="215974"/>
                  <a:pt x="431170" y="207477"/>
                </a:cubicBezTo>
                <a:cubicBezTo>
                  <a:pt x="425496" y="201812"/>
                  <a:pt x="419114" y="198980"/>
                  <a:pt x="409186" y="198980"/>
                </a:cubicBezTo>
                <a:close/>
                <a:moveTo>
                  <a:pt x="416986" y="257753"/>
                </a:moveTo>
                <a:cubicBezTo>
                  <a:pt x="415568" y="259878"/>
                  <a:pt x="412732" y="261294"/>
                  <a:pt x="409186" y="261294"/>
                </a:cubicBezTo>
                <a:cubicBezTo>
                  <a:pt x="405640" y="261294"/>
                  <a:pt x="402803" y="259878"/>
                  <a:pt x="401385" y="257753"/>
                </a:cubicBezTo>
                <a:cubicBezTo>
                  <a:pt x="399966" y="255629"/>
                  <a:pt x="398548" y="252796"/>
                  <a:pt x="398548" y="238634"/>
                </a:cubicBezTo>
                <a:cubicBezTo>
                  <a:pt x="398548" y="224472"/>
                  <a:pt x="399966" y="221640"/>
                  <a:pt x="401385" y="219515"/>
                </a:cubicBezTo>
                <a:cubicBezTo>
                  <a:pt x="402803" y="217391"/>
                  <a:pt x="405640" y="215974"/>
                  <a:pt x="409186" y="215974"/>
                </a:cubicBezTo>
                <a:cubicBezTo>
                  <a:pt x="412732" y="215974"/>
                  <a:pt x="415568" y="217391"/>
                  <a:pt x="416986" y="219515"/>
                </a:cubicBezTo>
                <a:cubicBezTo>
                  <a:pt x="418405" y="221640"/>
                  <a:pt x="419823" y="224472"/>
                  <a:pt x="419823" y="238634"/>
                </a:cubicBezTo>
                <a:cubicBezTo>
                  <a:pt x="419823" y="252796"/>
                  <a:pt x="418405" y="255629"/>
                  <a:pt x="416986" y="257753"/>
                </a:cubicBezTo>
                <a:close/>
                <a:moveTo>
                  <a:pt x="451735" y="199688"/>
                </a:moveTo>
                <a:lnTo>
                  <a:pt x="504922" y="199688"/>
                </a:lnTo>
                <a:lnTo>
                  <a:pt x="504922" y="216683"/>
                </a:lnTo>
                <a:lnTo>
                  <a:pt x="470882" y="216683"/>
                </a:lnTo>
                <a:lnTo>
                  <a:pt x="470882" y="230137"/>
                </a:lnTo>
                <a:lnTo>
                  <a:pt x="499958" y="230137"/>
                </a:lnTo>
                <a:lnTo>
                  <a:pt x="499958" y="247131"/>
                </a:lnTo>
                <a:lnTo>
                  <a:pt x="470882" y="247131"/>
                </a:lnTo>
                <a:lnTo>
                  <a:pt x="470882" y="277580"/>
                </a:lnTo>
                <a:lnTo>
                  <a:pt x="451735" y="277580"/>
                </a:lnTo>
                <a:lnTo>
                  <a:pt x="451735" y="199688"/>
                </a:lnTo>
                <a:close/>
                <a:moveTo>
                  <a:pt x="517687" y="199688"/>
                </a:moveTo>
                <a:lnTo>
                  <a:pt x="570874" y="199688"/>
                </a:lnTo>
                <a:lnTo>
                  <a:pt x="570874" y="216683"/>
                </a:lnTo>
                <a:lnTo>
                  <a:pt x="536835" y="216683"/>
                </a:lnTo>
                <a:lnTo>
                  <a:pt x="536835" y="230137"/>
                </a:lnTo>
                <a:lnTo>
                  <a:pt x="565910" y="230137"/>
                </a:lnTo>
                <a:lnTo>
                  <a:pt x="565910" y="247131"/>
                </a:lnTo>
                <a:lnTo>
                  <a:pt x="536835" y="247131"/>
                </a:lnTo>
                <a:lnTo>
                  <a:pt x="536835" y="277580"/>
                </a:lnTo>
                <a:lnTo>
                  <a:pt x="517687" y="277580"/>
                </a:lnTo>
                <a:lnTo>
                  <a:pt x="517687" y="199688"/>
                </a:lnTo>
                <a:close/>
                <a:moveTo>
                  <a:pt x="336142" y="112590"/>
                </a:moveTo>
                <a:cubicBezTo>
                  <a:pt x="358126" y="134541"/>
                  <a:pt x="360962" y="159325"/>
                  <a:pt x="360962" y="184818"/>
                </a:cubicBezTo>
                <a:cubicBezTo>
                  <a:pt x="360962" y="210310"/>
                  <a:pt x="355999" y="236510"/>
                  <a:pt x="336142" y="256337"/>
                </a:cubicBezTo>
                <a:cubicBezTo>
                  <a:pt x="324086" y="268375"/>
                  <a:pt x="303521" y="279705"/>
                  <a:pt x="273027" y="279705"/>
                </a:cubicBezTo>
                <a:cubicBezTo>
                  <a:pt x="242533" y="279705"/>
                  <a:pt x="220549" y="267667"/>
                  <a:pt x="208493" y="256337"/>
                </a:cubicBezTo>
                <a:cubicBezTo>
                  <a:pt x="189346" y="237218"/>
                  <a:pt x="186509" y="214558"/>
                  <a:pt x="185091" y="195439"/>
                </a:cubicBezTo>
                <a:lnTo>
                  <a:pt x="247497" y="195439"/>
                </a:lnTo>
                <a:cubicBezTo>
                  <a:pt x="249625" y="213142"/>
                  <a:pt x="256716" y="223764"/>
                  <a:pt x="273027" y="223764"/>
                </a:cubicBezTo>
                <a:cubicBezTo>
                  <a:pt x="289337" y="223764"/>
                  <a:pt x="285792" y="221640"/>
                  <a:pt x="290756" y="216683"/>
                </a:cubicBezTo>
                <a:cubicBezTo>
                  <a:pt x="296429" y="211018"/>
                  <a:pt x="298556" y="201104"/>
                  <a:pt x="298556" y="184818"/>
                </a:cubicBezTo>
                <a:cubicBezTo>
                  <a:pt x="298556" y="155077"/>
                  <a:pt x="287919" y="146579"/>
                  <a:pt x="273027" y="146579"/>
                </a:cubicBezTo>
                <a:cubicBezTo>
                  <a:pt x="258134" y="146579"/>
                  <a:pt x="250334" y="158617"/>
                  <a:pt x="247497" y="165698"/>
                </a:cubicBezTo>
                <a:lnTo>
                  <a:pt x="190055" y="165698"/>
                </a:lnTo>
                <a:lnTo>
                  <a:pt x="190055" y="6373"/>
                </a:lnTo>
                <a:lnTo>
                  <a:pt x="355289" y="6373"/>
                </a:lnTo>
                <a:lnTo>
                  <a:pt x="355289" y="62314"/>
                </a:lnTo>
                <a:lnTo>
                  <a:pt x="246788" y="62314"/>
                </a:lnTo>
                <a:lnTo>
                  <a:pt x="246788" y="104093"/>
                </a:lnTo>
                <a:cubicBezTo>
                  <a:pt x="252461" y="99844"/>
                  <a:pt x="266644" y="93471"/>
                  <a:pt x="283664" y="93471"/>
                </a:cubicBezTo>
                <a:cubicBezTo>
                  <a:pt x="300684" y="93471"/>
                  <a:pt x="325504" y="101260"/>
                  <a:pt x="336142" y="112590"/>
                </a:cubicBezTo>
                <a:close/>
                <a:moveTo>
                  <a:pt x="152470" y="138082"/>
                </a:moveTo>
                <a:cubicBezTo>
                  <a:pt x="161689" y="130293"/>
                  <a:pt x="180127" y="114006"/>
                  <a:pt x="180127" y="84265"/>
                </a:cubicBezTo>
                <a:cubicBezTo>
                  <a:pt x="180127" y="32573"/>
                  <a:pt x="138286" y="4249"/>
                  <a:pt x="91481" y="4249"/>
                </a:cubicBezTo>
                <a:cubicBezTo>
                  <a:pt x="44677" y="4249"/>
                  <a:pt x="2836" y="33281"/>
                  <a:pt x="2836" y="84265"/>
                </a:cubicBezTo>
                <a:cubicBezTo>
                  <a:pt x="2836" y="135250"/>
                  <a:pt x="21275" y="129585"/>
                  <a:pt x="30494" y="138082"/>
                </a:cubicBezTo>
                <a:cubicBezTo>
                  <a:pt x="19856" y="146579"/>
                  <a:pt x="0" y="162158"/>
                  <a:pt x="0" y="196147"/>
                </a:cubicBezTo>
                <a:cubicBezTo>
                  <a:pt x="0" y="252088"/>
                  <a:pt x="41131" y="279705"/>
                  <a:pt x="90772" y="279705"/>
                </a:cubicBezTo>
                <a:cubicBezTo>
                  <a:pt x="140414" y="279705"/>
                  <a:pt x="181545" y="252796"/>
                  <a:pt x="181545" y="196147"/>
                </a:cubicBezTo>
                <a:cubicBezTo>
                  <a:pt x="181545" y="139498"/>
                  <a:pt x="161689" y="146579"/>
                  <a:pt x="151051" y="138082"/>
                </a:cubicBezTo>
                <a:close/>
                <a:moveTo>
                  <a:pt x="91481" y="60190"/>
                </a:moveTo>
                <a:cubicBezTo>
                  <a:pt x="105665" y="60190"/>
                  <a:pt x="117720" y="71519"/>
                  <a:pt x="117720" y="86390"/>
                </a:cubicBezTo>
                <a:cubicBezTo>
                  <a:pt x="117720" y="101260"/>
                  <a:pt x="106374" y="112590"/>
                  <a:pt x="91481" y="112590"/>
                </a:cubicBezTo>
                <a:cubicBezTo>
                  <a:pt x="76589" y="112590"/>
                  <a:pt x="65243" y="101260"/>
                  <a:pt x="65243" y="86390"/>
                </a:cubicBezTo>
                <a:cubicBezTo>
                  <a:pt x="65243" y="71519"/>
                  <a:pt x="76589" y="60190"/>
                  <a:pt x="91481" y="60190"/>
                </a:cubicBezTo>
                <a:close/>
                <a:moveTo>
                  <a:pt x="91481" y="223056"/>
                </a:moveTo>
                <a:cubicBezTo>
                  <a:pt x="75880" y="223056"/>
                  <a:pt x="63115" y="210310"/>
                  <a:pt x="63115" y="194731"/>
                </a:cubicBezTo>
                <a:cubicBezTo>
                  <a:pt x="63115" y="179153"/>
                  <a:pt x="75880" y="166407"/>
                  <a:pt x="91481" y="166407"/>
                </a:cubicBezTo>
                <a:cubicBezTo>
                  <a:pt x="107083" y="166407"/>
                  <a:pt x="119848" y="179153"/>
                  <a:pt x="119848" y="194731"/>
                </a:cubicBezTo>
                <a:cubicBezTo>
                  <a:pt x="119848" y="210310"/>
                  <a:pt x="107083" y="223056"/>
                  <a:pt x="91481" y="22305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6" name="Freeform 25">
            <a:extLst>
              <a:ext uri="{FF2B5EF4-FFF2-40B4-BE49-F238E27FC236}">
                <a16:creationId xmlns:a16="http://schemas.microsoft.com/office/drawing/2014/main" id="{910BC2CD-581D-1A26-D98E-FFE4207C5FAD}"/>
              </a:ext>
            </a:extLst>
          </p:cNvPr>
          <p:cNvSpPr/>
          <p:nvPr/>
        </p:nvSpPr>
        <p:spPr>
          <a:xfrm>
            <a:off x="7465627" y="5117471"/>
            <a:ext cx="1446439" cy="712233"/>
          </a:xfrm>
          <a:custGeom>
            <a:avLst/>
            <a:gdLst>
              <a:gd name="connsiteX0" fmla="*/ 413441 w 568037"/>
              <a:gd name="connsiteY0" fmla="*/ 93471 h 279704"/>
              <a:gd name="connsiteX1" fmla="*/ 451026 w 568037"/>
              <a:gd name="connsiteY1" fmla="*/ 58774 h 279704"/>
              <a:gd name="connsiteX2" fmla="*/ 451026 w 568037"/>
              <a:gd name="connsiteY2" fmla="*/ 34697 h 279704"/>
              <a:gd name="connsiteX3" fmla="*/ 413441 w 568037"/>
              <a:gd name="connsiteY3" fmla="*/ 0 h 279704"/>
              <a:gd name="connsiteX4" fmla="*/ 375855 w 568037"/>
              <a:gd name="connsiteY4" fmla="*/ 34697 h 279704"/>
              <a:gd name="connsiteX5" fmla="*/ 375855 w 568037"/>
              <a:gd name="connsiteY5" fmla="*/ 58774 h 279704"/>
              <a:gd name="connsiteX6" fmla="*/ 413441 w 568037"/>
              <a:gd name="connsiteY6" fmla="*/ 93471 h 279704"/>
              <a:gd name="connsiteX7" fmla="*/ 404931 w 568037"/>
              <a:gd name="connsiteY7" fmla="*/ 36114 h 279704"/>
              <a:gd name="connsiteX8" fmla="*/ 413441 w 568037"/>
              <a:gd name="connsiteY8" fmla="*/ 26200 h 279704"/>
              <a:gd name="connsiteX9" fmla="*/ 421951 w 568037"/>
              <a:gd name="connsiteY9" fmla="*/ 36114 h 279704"/>
              <a:gd name="connsiteX10" fmla="*/ 421951 w 568037"/>
              <a:gd name="connsiteY10" fmla="*/ 58065 h 279704"/>
              <a:gd name="connsiteX11" fmla="*/ 413441 w 568037"/>
              <a:gd name="connsiteY11" fmla="*/ 67979 h 279704"/>
              <a:gd name="connsiteX12" fmla="*/ 404931 w 568037"/>
              <a:gd name="connsiteY12" fmla="*/ 58065 h 279704"/>
              <a:gd name="connsiteX13" fmla="*/ 404931 w 568037"/>
              <a:gd name="connsiteY13" fmla="*/ 36114 h 279704"/>
              <a:gd name="connsiteX14" fmla="*/ 529743 w 568037"/>
              <a:gd name="connsiteY14" fmla="*/ 1416 h 279704"/>
              <a:gd name="connsiteX15" fmla="*/ 444644 w 568037"/>
              <a:gd name="connsiteY15" fmla="*/ 179153 h 279704"/>
              <a:gd name="connsiteX16" fmla="*/ 413441 w 568037"/>
              <a:gd name="connsiteY16" fmla="*/ 179153 h 279704"/>
              <a:gd name="connsiteX17" fmla="*/ 498540 w 568037"/>
              <a:gd name="connsiteY17" fmla="*/ 1416 h 279704"/>
              <a:gd name="connsiteX18" fmla="*/ 529743 w 568037"/>
              <a:gd name="connsiteY18" fmla="*/ 1416 h 279704"/>
              <a:gd name="connsiteX19" fmla="*/ 529743 w 568037"/>
              <a:gd name="connsiteY19" fmla="*/ 87806 h 279704"/>
              <a:gd name="connsiteX20" fmla="*/ 492158 w 568037"/>
              <a:gd name="connsiteY20" fmla="*/ 122504 h 279704"/>
              <a:gd name="connsiteX21" fmla="*/ 492158 w 568037"/>
              <a:gd name="connsiteY21" fmla="*/ 146579 h 279704"/>
              <a:gd name="connsiteX22" fmla="*/ 529743 w 568037"/>
              <a:gd name="connsiteY22" fmla="*/ 181277 h 279704"/>
              <a:gd name="connsiteX23" fmla="*/ 567328 w 568037"/>
              <a:gd name="connsiteY23" fmla="*/ 146579 h 279704"/>
              <a:gd name="connsiteX24" fmla="*/ 567328 w 568037"/>
              <a:gd name="connsiteY24" fmla="*/ 122504 h 279704"/>
              <a:gd name="connsiteX25" fmla="*/ 529743 w 568037"/>
              <a:gd name="connsiteY25" fmla="*/ 87806 h 279704"/>
              <a:gd name="connsiteX26" fmla="*/ 538962 w 568037"/>
              <a:gd name="connsiteY26" fmla="*/ 145163 h 279704"/>
              <a:gd name="connsiteX27" fmla="*/ 530452 w 568037"/>
              <a:gd name="connsiteY27" fmla="*/ 155077 h 279704"/>
              <a:gd name="connsiteX28" fmla="*/ 521942 w 568037"/>
              <a:gd name="connsiteY28" fmla="*/ 145163 h 279704"/>
              <a:gd name="connsiteX29" fmla="*/ 521942 w 568037"/>
              <a:gd name="connsiteY29" fmla="*/ 123212 h 279704"/>
              <a:gd name="connsiteX30" fmla="*/ 530452 w 568037"/>
              <a:gd name="connsiteY30" fmla="*/ 113298 h 279704"/>
              <a:gd name="connsiteX31" fmla="*/ 538962 w 568037"/>
              <a:gd name="connsiteY31" fmla="*/ 123212 h 279704"/>
              <a:gd name="connsiteX32" fmla="*/ 538962 w 568037"/>
              <a:gd name="connsiteY32" fmla="*/ 145163 h 279704"/>
              <a:gd name="connsiteX33" fmla="*/ 406349 w 568037"/>
              <a:gd name="connsiteY33" fmla="*/ 198980 h 279704"/>
              <a:gd name="connsiteX34" fmla="*/ 384365 w 568037"/>
              <a:gd name="connsiteY34" fmla="*/ 207477 h 279704"/>
              <a:gd name="connsiteX35" fmla="*/ 376565 w 568037"/>
              <a:gd name="connsiteY35" fmla="*/ 238634 h 279704"/>
              <a:gd name="connsiteX36" fmla="*/ 384365 w 568037"/>
              <a:gd name="connsiteY36" fmla="*/ 269791 h 279704"/>
              <a:gd name="connsiteX37" fmla="*/ 406349 w 568037"/>
              <a:gd name="connsiteY37" fmla="*/ 278289 h 279704"/>
              <a:gd name="connsiteX38" fmla="*/ 428333 w 568037"/>
              <a:gd name="connsiteY38" fmla="*/ 269791 h 279704"/>
              <a:gd name="connsiteX39" fmla="*/ 436134 w 568037"/>
              <a:gd name="connsiteY39" fmla="*/ 238634 h 279704"/>
              <a:gd name="connsiteX40" fmla="*/ 428333 w 568037"/>
              <a:gd name="connsiteY40" fmla="*/ 207477 h 279704"/>
              <a:gd name="connsiteX41" fmla="*/ 406349 w 568037"/>
              <a:gd name="connsiteY41" fmla="*/ 198980 h 279704"/>
              <a:gd name="connsiteX42" fmla="*/ 414150 w 568037"/>
              <a:gd name="connsiteY42" fmla="*/ 257753 h 279704"/>
              <a:gd name="connsiteX43" fmla="*/ 406349 w 568037"/>
              <a:gd name="connsiteY43" fmla="*/ 261294 h 279704"/>
              <a:gd name="connsiteX44" fmla="*/ 398548 w 568037"/>
              <a:gd name="connsiteY44" fmla="*/ 257753 h 279704"/>
              <a:gd name="connsiteX45" fmla="*/ 395712 w 568037"/>
              <a:gd name="connsiteY45" fmla="*/ 238634 h 279704"/>
              <a:gd name="connsiteX46" fmla="*/ 398548 w 568037"/>
              <a:gd name="connsiteY46" fmla="*/ 219515 h 279704"/>
              <a:gd name="connsiteX47" fmla="*/ 406349 w 568037"/>
              <a:gd name="connsiteY47" fmla="*/ 215974 h 279704"/>
              <a:gd name="connsiteX48" fmla="*/ 414150 w 568037"/>
              <a:gd name="connsiteY48" fmla="*/ 219515 h 279704"/>
              <a:gd name="connsiteX49" fmla="*/ 416987 w 568037"/>
              <a:gd name="connsiteY49" fmla="*/ 238634 h 279704"/>
              <a:gd name="connsiteX50" fmla="*/ 414150 w 568037"/>
              <a:gd name="connsiteY50" fmla="*/ 257753 h 279704"/>
              <a:gd name="connsiteX51" fmla="*/ 449608 w 568037"/>
              <a:gd name="connsiteY51" fmla="*/ 199688 h 279704"/>
              <a:gd name="connsiteX52" fmla="*/ 502795 w 568037"/>
              <a:gd name="connsiteY52" fmla="*/ 199688 h 279704"/>
              <a:gd name="connsiteX53" fmla="*/ 502795 w 568037"/>
              <a:gd name="connsiteY53" fmla="*/ 216683 h 279704"/>
              <a:gd name="connsiteX54" fmla="*/ 468755 w 568037"/>
              <a:gd name="connsiteY54" fmla="*/ 216683 h 279704"/>
              <a:gd name="connsiteX55" fmla="*/ 468755 w 568037"/>
              <a:gd name="connsiteY55" fmla="*/ 230137 h 279704"/>
              <a:gd name="connsiteX56" fmla="*/ 497831 w 568037"/>
              <a:gd name="connsiteY56" fmla="*/ 230137 h 279704"/>
              <a:gd name="connsiteX57" fmla="*/ 497831 w 568037"/>
              <a:gd name="connsiteY57" fmla="*/ 247131 h 279704"/>
              <a:gd name="connsiteX58" fmla="*/ 468755 w 568037"/>
              <a:gd name="connsiteY58" fmla="*/ 247131 h 279704"/>
              <a:gd name="connsiteX59" fmla="*/ 468755 w 568037"/>
              <a:gd name="connsiteY59" fmla="*/ 277580 h 279704"/>
              <a:gd name="connsiteX60" fmla="*/ 449608 w 568037"/>
              <a:gd name="connsiteY60" fmla="*/ 277580 h 279704"/>
              <a:gd name="connsiteX61" fmla="*/ 449608 w 568037"/>
              <a:gd name="connsiteY61" fmla="*/ 199688 h 279704"/>
              <a:gd name="connsiteX62" fmla="*/ 514851 w 568037"/>
              <a:gd name="connsiteY62" fmla="*/ 199688 h 279704"/>
              <a:gd name="connsiteX63" fmla="*/ 568038 w 568037"/>
              <a:gd name="connsiteY63" fmla="*/ 199688 h 279704"/>
              <a:gd name="connsiteX64" fmla="*/ 568038 w 568037"/>
              <a:gd name="connsiteY64" fmla="*/ 216683 h 279704"/>
              <a:gd name="connsiteX65" fmla="*/ 533998 w 568037"/>
              <a:gd name="connsiteY65" fmla="*/ 216683 h 279704"/>
              <a:gd name="connsiteX66" fmla="*/ 533998 w 568037"/>
              <a:gd name="connsiteY66" fmla="*/ 230137 h 279704"/>
              <a:gd name="connsiteX67" fmla="*/ 563074 w 568037"/>
              <a:gd name="connsiteY67" fmla="*/ 230137 h 279704"/>
              <a:gd name="connsiteX68" fmla="*/ 563074 w 568037"/>
              <a:gd name="connsiteY68" fmla="*/ 247131 h 279704"/>
              <a:gd name="connsiteX69" fmla="*/ 533998 w 568037"/>
              <a:gd name="connsiteY69" fmla="*/ 247131 h 279704"/>
              <a:gd name="connsiteX70" fmla="*/ 533998 w 568037"/>
              <a:gd name="connsiteY70" fmla="*/ 277580 h 279704"/>
              <a:gd name="connsiteX71" fmla="*/ 514851 w 568037"/>
              <a:gd name="connsiteY71" fmla="*/ 277580 h 279704"/>
              <a:gd name="connsiteX72" fmla="*/ 514851 w 568037"/>
              <a:gd name="connsiteY72" fmla="*/ 199688 h 279704"/>
              <a:gd name="connsiteX73" fmla="*/ 333305 w 568037"/>
              <a:gd name="connsiteY73" fmla="*/ 112590 h 279704"/>
              <a:gd name="connsiteX74" fmla="*/ 358126 w 568037"/>
              <a:gd name="connsiteY74" fmla="*/ 184818 h 279704"/>
              <a:gd name="connsiteX75" fmla="*/ 333305 w 568037"/>
              <a:gd name="connsiteY75" fmla="*/ 256337 h 279704"/>
              <a:gd name="connsiteX76" fmla="*/ 270190 w 568037"/>
              <a:gd name="connsiteY76" fmla="*/ 279705 h 279704"/>
              <a:gd name="connsiteX77" fmla="*/ 205657 w 568037"/>
              <a:gd name="connsiteY77" fmla="*/ 256337 h 279704"/>
              <a:gd name="connsiteX78" fmla="*/ 182254 w 568037"/>
              <a:gd name="connsiteY78" fmla="*/ 195439 h 279704"/>
              <a:gd name="connsiteX79" fmla="*/ 244660 w 568037"/>
              <a:gd name="connsiteY79" fmla="*/ 195439 h 279704"/>
              <a:gd name="connsiteX80" fmla="*/ 270190 w 568037"/>
              <a:gd name="connsiteY80" fmla="*/ 223764 h 279704"/>
              <a:gd name="connsiteX81" fmla="*/ 287919 w 568037"/>
              <a:gd name="connsiteY81" fmla="*/ 216683 h 279704"/>
              <a:gd name="connsiteX82" fmla="*/ 295720 w 568037"/>
              <a:gd name="connsiteY82" fmla="*/ 184818 h 279704"/>
              <a:gd name="connsiteX83" fmla="*/ 270190 w 568037"/>
              <a:gd name="connsiteY83" fmla="*/ 146579 h 279704"/>
              <a:gd name="connsiteX84" fmla="*/ 244660 w 568037"/>
              <a:gd name="connsiteY84" fmla="*/ 165698 h 279704"/>
              <a:gd name="connsiteX85" fmla="*/ 187219 w 568037"/>
              <a:gd name="connsiteY85" fmla="*/ 165698 h 279704"/>
              <a:gd name="connsiteX86" fmla="*/ 187219 w 568037"/>
              <a:gd name="connsiteY86" fmla="*/ 6373 h 279704"/>
              <a:gd name="connsiteX87" fmla="*/ 352453 w 568037"/>
              <a:gd name="connsiteY87" fmla="*/ 6373 h 279704"/>
              <a:gd name="connsiteX88" fmla="*/ 352453 w 568037"/>
              <a:gd name="connsiteY88" fmla="*/ 62314 h 279704"/>
              <a:gd name="connsiteX89" fmla="*/ 243951 w 568037"/>
              <a:gd name="connsiteY89" fmla="*/ 62314 h 279704"/>
              <a:gd name="connsiteX90" fmla="*/ 243951 w 568037"/>
              <a:gd name="connsiteY90" fmla="*/ 104093 h 279704"/>
              <a:gd name="connsiteX91" fmla="*/ 280828 w 568037"/>
              <a:gd name="connsiteY91" fmla="*/ 93471 h 279704"/>
              <a:gd name="connsiteX92" fmla="*/ 333305 w 568037"/>
              <a:gd name="connsiteY92" fmla="*/ 112590 h 279704"/>
              <a:gd name="connsiteX93" fmla="*/ 90063 w 568037"/>
              <a:gd name="connsiteY93" fmla="*/ 3541 h 279704"/>
              <a:gd name="connsiteX94" fmla="*/ 0 w 568037"/>
              <a:gd name="connsiteY94" fmla="*/ 90639 h 279704"/>
              <a:gd name="connsiteX95" fmla="*/ 72334 w 568037"/>
              <a:gd name="connsiteY95" fmla="*/ 172072 h 279704"/>
              <a:gd name="connsiteX96" fmla="*/ 87227 w 568037"/>
              <a:gd name="connsiteY96" fmla="*/ 169947 h 279704"/>
              <a:gd name="connsiteX97" fmla="*/ 33331 w 568037"/>
              <a:gd name="connsiteY97" fmla="*/ 276164 h 279704"/>
              <a:gd name="connsiteX98" fmla="*/ 102119 w 568037"/>
              <a:gd name="connsiteY98" fmla="*/ 276164 h 279704"/>
              <a:gd name="connsiteX99" fmla="*/ 154597 w 568037"/>
              <a:gd name="connsiteY99" fmla="*/ 169239 h 279704"/>
              <a:gd name="connsiteX100" fmla="*/ 180836 w 568037"/>
              <a:gd name="connsiteY100" fmla="*/ 90639 h 279704"/>
              <a:gd name="connsiteX101" fmla="*/ 90773 w 568037"/>
              <a:gd name="connsiteY101" fmla="*/ 3541 h 279704"/>
              <a:gd name="connsiteX102" fmla="*/ 90063 w 568037"/>
              <a:gd name="connsiteY102" fmla="*/ 121796 h 279704"/>
              <a:gd name="connsiteX103" fmla="*/ 62406 w 568037"/>
              <a:gd name="connsiteY103" fmla="*/ 90639 h 279704"/>
              <a:gd name="connsiteX104" fmla="*/ 90063 w 568037"/>
              <a:gd name="connsiteY104" fmla="*/ 59481 h 279704"/>
              <a:gd name="connsiteX105" fmla="*/ 117721 w 568037"/>
              <a:gd name="connsiteY105" fmla="*/ 90639 h 279704"/>
              <a:gd name="connsiteX106" fmla="*/ 90063 w 568037"/>
              <a:gd name="connsiteY106" fmla="*/ 121796 h 27970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</a:cxnLst>
            <a:rect l="l" t="t" r="r" b="b"/>
            <a:pathLst>
              <a:path w="568037" h="279704">
                <a:moveTo>
                  <a:pt x="413441" y="93471"/>
                </a:moveTo>
                <a:cubicBezTo>
                  <a:pt x="433297" y="93471"/>
                  <a:pt x="451026" y="82141"/>
                  <a:pt x="451026" y="58774"/>
                </a:cubicBezTo>
                <a:lnTo>
                  <a:pt x="451026" y="34697"/>
                </a:lnTo>
                <a:cubicBezTo>
                  <a:pt x="451026" y="10622"/>
                  <a:pt x="433297" y="0"/>
                  <a:pt x="413441" y="0"/>
                </a:cubicBezTo>
                <a:cubicBezTo>
                  <a:pt x="393584" y="0"/>
                  <a:pt x="375855" y="11330"/>
                  <a:pt x="375855" y="34697"/>
                </a:cubicBezTo>
                <a:lnTo>
                  <a:pt x="375855" y="58774"/>
                </a:lnTo>
                <a:cubicBezTo>
                  <a:pt x="375855" y="82849"/>
                  <a:pt x="393584" y="93471"/>
                  <a:pt x="413441" y="93471"/>
                </a:cubicBezTo>
                <a:close/>
                <a:moveTo>
                  <a:pt x="404931" y="36114"/>
                </a:moveTo>
                <a:cubicBezTo>
                  <a:pt x="404931" y="29033"/>
                  <a:pt x="408477" y="26200"/>
                  <a:pt x="413441" y="26200"/>
                </a:cubicBezTo>
                <a:cubicBezTo>
                  <a:pt x="418405" y="26200"/>
                  <a:pt x="421951" y="29033"/>
                  <a:pt x="421951" y="36114"/>
                </a:cubicBezTo>
                <a:lnTo>
                  <a:pt x="421951" y="58065"/>
                </a:lnTo>
                <a:cubicBezTo>
                  <a:pt x="421951" y="65146"/>
                  <a:pt x="418405" y="67979"/>
                  <a:pt x="413441" y="67979"/>
                </a:cubicBezTo>
                <a:cubicBezTo>
                  <a:pt x="408477" y="67979"/>
                  <a:pt x="404931" y="65146"/>
                  <a:pt x="404931" y="58065"/>
                </a:cubicBezTo>
                <a:lnTo>
                  <a:pt x="404931" y="36114"/>
                </a:lnTo>
                <a:close/>
                <a:moveTo>
                  <a:pt x="529743" y="1416"/>
                </a:moveTo>
                <a:lnTo>
                  <a:pt x="444644" y="179153"/>
                </a:lnTo>
                <a:lnTo>
                  <a:pt x="413441" y="179153"/>
                </a:lnTo>
                <a:lnTo>
                  <a:pt x="498540" y="1416"/>
                </a:lnTo>
                <a:lnTo>
                  <a:pt x="529743" y="1416"/>
                </a:lnTo>
                <a:close/>
                <a:moveTo>
                  <a:pt x="529743" y="87806"/>
                </a:moveTo>
                <a:cubicBezTo>
                  <a:pt x="509887" y="87806"/>
                  <a:pt x="492158" y="99136"/>
                  <a:pt x="492158" y="122504"/>
                </a:cubicBezTo>
                <a:lnTo>
                  <a:pt x="492158" y="146579"/>
                </a:lnTo>
                <a:cubicBezTo>
                  <a:pt x="492158" y="170655"/>
                  <a:pt x="509887" y="181277"/>
                  <a:pt x="529743" y="181277"/>
                </a:cubicBezTo>
                <a:cubicBezTo>
                  <a:pt x="549599" y="181277"/>
                  <a:pt x="567328" y="169947"/>
                  <a:pt x="567328" y="146579"/>
                </a:cubicBezTo>
                <a:lnTo>
                  <a:pt x="567328" y="122504"/>
                </a:lnTo>
                <a:cubicBezTo>
                  <a:pt x="567328" y="98428"/>
                  <a:pt x="549599" y="87806"/>
                  <a:pt x="529743" y="87806"/>
                </a:cubicBezTo>
                <a:close/>
                <a:moveTo>
                  <a:pt x="538962" y="145163"/>
                </a:moveTo>
                <a:cubicBezTo>
                  <a:pt x="538962" y="152244"/>
                  <a:pt x="535416" y="155077"/>
                  <a:pt x="530452" y="155077"/>
                </a:cubicBezTo>
                <a:cubicBezTo>
                  <a:pt x="525488" y="155077"/>
                  <a:pt x="521942" y="152244"/>
                  <a:pt x="521942" y="145163"/>
                </a:cubicBezTo>
                <a:lnTo>
                  <a:pt x="521942" y="123212"/>
                </a:lnTo>
                <a:cubicBezTo>
                  <a:pt x="521942" y="116130"/>
                  <a:pt x="525488" y="113298"/>
                  <a:pt x="530452" y="113298"/>
                </a:cubicBezTo>
                <a:cubicBezTo>
                  <a:pt x="535416" y="113298"/>
                  <a:pt x="538962" y="116130"/>
                  <a:pt x="538962" y="123212"/>
                </a:cubicBezTo>
                <a:lnTo>
                  <a:pt x="538962" y="145163"/>
                </a:lnTo>
                <a:close/>
                <a:moveTo>
                  <a:pt x="406349" y="198980"/>
                </a:moveTo>
                <a:cubicBezTo>
                  <a:pt x="397130" y="198980"/>
                  <a:pt x="390038" y="201812"/>
                  <a:pt x="384365" y="207477"/>
                </a:cubicBezTo>
                <a:cubicBezTo>
                  <a:pt x="375855" y="215974"/>
                  <a:pt x="376565" y="226596"/>
                  <a:pt x="376565" y="238634"/>
                </a:cubicBezTo>
                <a:cubicBezTo>
                  <a:pt x="376565" y="250672"/>
                  <a:pt x="376565" y="261294"/>
                  <a:pt x="384365" y="269791"/>
                </a:cubicBezTo>
                <a:cubicBezTo>
                  <a:pt x="390038" y="275456"/>
                  <a:pt x="396421" y="278289"/>
                  <a:pt x="406349" y="278289"/>
                </a:cubicBezTo>
                <a:cubicBezTo>
                  <a:pt x="416277" y="278289"/>
                  <a:pt x="422660" y="275456"/>
                  <a:pt x="428333" y="269791"/>
                </a:cubicBezTo>
                <a:cubicBezTo>
                  <a:pt x="436843" y="261294"/>
                  <a:pt x="436134" y="250672"/>
                  <a:pt x="436134" y="238634"/>
                </a:cubicBezTo>
                <a:cubicBezTo>
                  <a:pt x="436134" y="226596"/>
                  <a:pt x="436134" y="215974"/>
                  <a:pt x="428333" y="207477"/>
                </a:cubicBezTo>
                <a:cubicBezTo>
                  <a:pt x="422660" y="201812"/>
                  <a:pt x="416277" y="198980"/>
                  <a:pt x="406349" y="198980"/>
                </a:cubicBezTo>
                <a:close/>
                <a:moveTo>
                  <a:pt x="414150" y="257753"/>
                </a:moveTo>
                <a:cubicBezTo>
                  <a:pt x="412732" y="259878"/>
                  <a:pt x="409895" y="261294"/>
                  <a:pt x="406349" y="261294"/>
                </a:cubicBezTo>
                <a:cubicBezTo>
                  <a:pt x="402804" y="261294"/>
                  <a:pt x="399967" y="259878"/>
                  <a:pt x="398548" y="257753"/>
                </a:cubicBezTo>
                <a:cubicBezTo>
                  <a:pt x="397130" y="255629"/>
                  <a:pt x="395712" y="252796"/>
                  <a:pt x="395712" y="238634"/>
                </a:cubicBezTo>
                <a:cubicBezTo>
                  <a:pt x="395712" y="224472"/>
                  <a:pt x="397130" y="221640"/>
                  <a:pt x="398548" y="219515"/>
                </a:cubicBezTo>
                <a:cubicBezTo>
                  <a:pt x="399967" y="217391"/>
                  <a:pt x="402804" y="215974"/>
                  <a:pt x="406349" y="215974"/>
                </a:cubicBezTo>
                <a:cubicBezTo>
                  <a:pt x="409895" y="215974"/>
                  <a:pt x="412732" y="217391"/>
                  <a:pt x="414150" y="219515"/>
                </a:cubicBezTo>
                <a:cubicBezTo>
                  <a:pt x="415568" y="221640"/>
                  <a:pt x="416987" y="224472"/>
                  <a:pt x="416987" y="238634"/>
                </a:cubicBezTo>
                <a:cubicBezTo>
                  <a:pt x="416987" y="252796"/>
                  <a:pt x="415568" y="255629"/>
                  <a:pt x="414150" y="257753"/>
                </a:cubicBezTo>
                <a:close/>
                <a:moveTo>
                  <a:pt x="449608" y="199688"/>
                </a:moveTo>
                <a:lnTo>
                  <a:pt x="502795" y="199688"/>
                </a:lnTo>
                <a:lnTo>
                  <a:pt x="502795" y="216683"/>
                </a:lnTo>
                <a:lnTo>
                  <a:pt x="468755" y="216683"/>
                </a:lnTo>
                <a:lnTo>
                  <a:pt x="468755" y="230137"/>
                </a:lnTo>
                <a:lnTo>
                  <a:pt x="497831" y="230137"/>
                </a:lnTo>
                <a:lnTo>
                  <a:pt x="497831" y="247131"/>
                </a:lnTo>
                <a:lnTo>
                  <a:pt x="468755" y="247131"/>
                </a:lnTo>
                <a:lnTo>
                  <a:pt x="468755" y="277580"/>
                </a:lnTo>
                <a:lnTo>
                  <a:pt x="449608" y="277580"/>
                </a:lnTo>
                <a:lnTo>
                  <a:pt x="449608" y="199688"/>
                </a:lnTo>
                <a:close/>
                <a:moveTo>
                  <a:pt x="514851" y="199688"/>
                </a:moveTo>
                <a:lnTo>
                  <a:pt x="568038" y="199688"/>
                </a:lnTo>
                <a:lnTo>
                  <a:pt x="568038" y="216683"/>
                </a:lnTo>
                <a:lnTo>
                  <a:pt x="533998" y="216683"/>
                </a:lnTo>
                <a:lnTo>
                  <a:pt x="533998" y="230137"/>
                </a:lnTo>
                <a:lnTo>
                  <a:pt x="563074" y="230137"/>
                </a:lnTo>
                <a:lnTo>
                  <a:pt x="563074" y="247131"/>
                </a:lnTo>
                <a:lnTo>
                  <a:pt x="533998" y="247131"/>
                </a:lnTo>
                <a:lnTo>
                  <a:pt x="533998" y="277580"/>
                </a:lnTo>
                <a:lnTo>
                  <a:pt x="514851" y="277580"/>
                </a:lnTo>
                <a:lnTo>
                  <a:pt x="514851" y="199688"/>
                </a:lnTo>
                <a:close/>
                <a:moveTo>
                  <a:pt x="333305" y="112590"/>
                </a:moveTo>
                <a:cubicBezTo>
                  <a:pt x="355290" y="134541"/>
                  <a:pt x="358126" y="159325"/>
                  <a:pt x="358126" y="184818"/>
                </a:cubicBezTo>
                <a:cubicBezTo>
                  <a:pt x="358126" y="210310"/>
                  <a:pt x="353162" y="236510"/>
                  <a:pt x="333305" y="256337"/>
                </a:cubicBezTo>
                <a:cubicBezTo>
                  <a:pt x="321250" y="268375"/>
                  <a:pt x="300684" y="279705"/>
                  <a:pt x="270190" y="279705"/>
                </a:cubicBezTo>
                <a:cubicBezTo>
                  <a:pt x="239697" y="279705"/>
                  <a:pt x="217712" y="267667"/>
                  <a:pt x="205657" y="256337"/>
                </a:cubicBezTo>
                <a:cubicBezTo>
                  <a:pt x="186510" y="237218"/>
                  <a:pt x="183673" y="214558"/>
                  <a:pt x="182254" y="195439"/>
                </a:cubicBezTo>
                <a:lnTo>
                  <a:pt x="244660" y="195439"/>
                </a:lnTo>
                <a:cubicBezTo>
                  <a:pt x="246788" y="213142"/>
                  <a:pt x="253880" y="223764"/>
                  <a:pt x="270190" y="223764"/>
                </a:cubicBezTo>
                <a:cubicBezTo>
                  <a:pt x="286501" y="223764"/>
                  <a:pt x="282955" y="221640"/>
                  <a:pt x="287919" y="216683"/>
                </a:cubicBezTo>
                <a:cubicBezTo>
                  <a:pt x="293593" y="211018"/>
                  <a:pt x="295720" y="201104"/>
                  <a:pt x="295720" y="184818"/>
                </a:cubicBezTo>
                <a:cubicBezTo>
                  <a:pt x="295720" y="155077"/>
                  <a:pt x="285083" y="146579"/>
                  <a:pt x="270190" y="146579"/>
                </a:cubicBezTo>
                <a:cubicBezTo>
                  <a:pt x="255298" y="146579"/>
                  <a:pt x="247497" y="158617"/>
                  <a:pt x="244660" y="165698"/>
                </a:cubicBezTo>
                <a:lnTo>
                  <a:pt x="187219" y="165698"/>
                </a:lnTo>
                <a:lnTo>
                  <a:pt x="187219" y="6373"/>
                </a:lnTo>
                <a:lnTo>
                  <a:pt x="352453" y="6373"/>
                </a:lnTo>
                <a:lnTo>
                  <a:pt x="352453" y="62314"/>
                </a:lnTo>
                <a:lnTo>
                  <a:pt x="243951" y="62314"/>
                </a:lnTo>
                <a:lnTo>
                  <a:pt x="243951" y="104093"/>
                </a:lnTo>
                <a:cubicBezTo>
                  <a:pt x="249625" y="99844"/>
                  <a:pt x="263808" y="93471"/>
                  <a:pt x="280828" y="93471"/>
                </a:cubicBezTo>
                <a:cubicBezTo>
                  <a:pt x="297847" y="93471"/>
                  <a:pt x="322668" y="101260"/>
                  <a:pt x="333305" y="112590"/>
                </a:cubicBezTo>
                <a:close/>
                <a:moveTo>
                  <a:pt x="90063" y="3541"/>
                </a:moveTo>
                <a:cubicBezTo>
                  <a:pt x="41132" y="3541"/>
                  <a:pt x="0" y="33281"/>
                  <a:pt x="0" y="90639"/>
                </a:cubicBezTo>
                <a:cubicBezTo>
                  <a:pt x="0" y="147996"/>
                  <a:pt x="39004" y="172072"/>
                  <a:pt x="72334" y="172072"/>
                </a:cubicBezTo>
                <a:cubicBezTo>
                  <a:pt x="105665" y="172072"/>
                  <a:pt x="82263" y="172072"/>
                  <a:pt x="87227" y="169947"/>
                </a:cubicBezTo>
                <a:lnTo>
                  <a:pt x="33331" y="276164"/>
                </a:lnTo>
                <a:lnTo>
                  <a:pt x="102119" y="276164"/>
                </a:lnTo>
                <a:lnTo>
                  <a:pt x="154597" y="169239"/>
                </a:lnTo>
                <a:cubicBezTo>
                  <a:pt x="167362" y="143747"/>
                  <a:pt x="180836" y="118255"/>
                  <a:pt x="180836" y="90639"/>
                </a:cubicBezTo>
                <a:cubicBezTo>
                  <a:pt x="180836" y="33281"/>
                  <a:pt x="138996" y="3541"/>
                  <a:pt x="90773" y="3541"/>
                </a:cubicBezTo>
                <a:close/>
                <a:moveTo>
                  <a:pt x="90063" y="121796"/>
                </a:moveTo>
                <a:cubicBezTo>
                  <a:pt x="75171" y="121796"/>
                  <a:pt x="62406" y="111174"/>
                  <a:pt x="62406" y="90639"/>
                </a:cubicBezTo>
                <a:cubicBezTo>
                  <a:pt x="62406" y="70103"/>
                  <a:pt x="75171" y="59481"/>
                  <a:pt x="90063" y="59481"/>
                </a:cubicBezTo>
                <a:cubicBezTo>
                  <a:pt x="104956" y="59481"/>
                  <a:pt x="117721" y="70103"/>
                  <a:pt x="117721" y="90639"/>
                </a:cubicBezTo>
                <a:cubicBezTo>
                  <a:pt x="117721" y="111174"/>
                  <a:pt x="104956" y="121796"/>
                  <a:pt x="90063" y="12179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7" name="Freeform 26">
            <a:extLst>
              <a:ext uri="{FF2B5EF4-FFF2-40B4-BE49-F238E27FC236}">
                <a16:creationId xmlns:a16="http://schemas.microsoft.com/office/drawing/2014/main" id="{0CA7DBF5-3867-6CEC-3CB7-3C1E60604FD5}"/>
              </a:ext>
            </a:extLst>
          </p:cNvPr>
          <p:cNvSpPr/>
          <p:nvPr/>
        </p:nvSpPr>
        <p:spPr>
          <a:xfrm>
            <a:off x="5250363" y="5121077"/>
            <a:ext cx="1482553" cy="708627"/>
          </a:xfrm>
          <a:custGeom>
            <a:avLst/>
            <a:gdLst>
              <a:gd name="connsiteX0" fmla="*/ 282955 w 582220"/>
              <a:gd name="connsiteY0" fmla="*/ 3541 h 278288"/>
              <a:gd name="connsiteX1" fmla="*/ 195728 w 582220"/>
              <a:gd name="connsiteY1" fmla="*/ 87806 h 278288"/>
              <a:gd name="connsiteX2" fmla="*/ 195728 w 582220"/>
              <a:gd name="connsiteY2" fmla="*/ 194023 h 278288"/>
              <a:gd name="connsiteX3" fmla="*/ 282955 w 582220"/>
              <a:gd name="connsiteY3" fmla="*/ 278288 h 278288"/>
              <a:gd name="connsiteX4" fmla="*/ 370182 w 582220"/>
              <a:gd name="connsiteY4" fmla="*/ 194023 h 278288"/>
              <a:gd name="connsiteX5" fmla="*/ 370182 w 582220"/>
              <a:gd name="connsiteY5" fmla="*/ 87806 h 278288"/>
              <a:gd name="connsiteX6" fmla="*/ 282955 w 582220"/>
              <a:gd name="connsiteY6" fmla="*/ 3541 h 278288"/>
              <a:gd name="connsiteX7" fmla="*/ 307776 w 582220"/>
              <a:gd name="connsiteY7" fmla="*/ 195439 h 278288"/>
              <a:gd name="connsiteX8" fmla="*/ 282955 w 582220"/>
              <a:gd name="connsiteY8" fmla="*/ 223056 h 278288"/>
              <a:gd name="connsiteX9" fmla="*/ 258135 w 582220"/>
              <a:gd name="connsiteY9" fmla="*/ 195439 h 278288"/>
              <a:gd name="connsiteX10" fmla="*/ 258135 w 582220"/>
              <a:gd name="connsiteY10" fmla="*/ 88514 h 278288"/>
              <a:gd name="connsiteX11" fmla="*/ 282955 w 582220"/>
              <a:gd name="connsiteY11" fmla="*/ 60190 h 278288"/>
              <a:gd name="connsiteX12" fmla="*/ 307776 w 582220"/>
              <a:gd name="connsiteY12" fmla="*/ 88514 h 278288"/>
              <a:gd name="connsiteX13" fmla="*/ 307776 w 582220"/>
              <a:gd name="connsiteY13" fmla="*/ 195439 h 278288"/>
              <a:gd name="connsiteX14" fmla="*/ 544635 w 582220"/>
              <a:gd name="connsiteY14" fmla="*/ 87806 h 278288"/>
              <a:gd name="connsiteX15" fmla="*/ 507050 w 582220"/>
              <a:gd name="connsiteY15" fmla="*/ 122503 h 278288"/>
              <a:gd name="connsiteX16" fmla="*/ 507050 w 582220"/>
              <a:gd name="connsiteY16" fmla="*/ 146579 h 278288"/>
              <a:gd name="connsiteX17" fmla="*/ 544635 w 582220"/>
              <a:gd name="connsiteY17" fmla="*/ 181277 h 278288"/>
              <a:gd name="connsiteX18" fmla="*/ 582221 w 582220"/>
              <a:gd name="connsiteY18" fmla="*/ 146579 h 278288"/>
              <a:gd name="connsiteX19" fmla="*/ 582221 w 582220"/>
              <a:gd name="connsiteY19" fmla="*/ 122503 h 278288"/>
              <a:gd name="connsiteX20" fmla="*/ 544635 w 582220"/>
              <a:gd name="connsiteY20" fmla="*/ 87806 h 278288"/>
              <a:gd name="connsiteX21" fmla="*/ 553145 w 582220"/>
              <a:gd name="connsiteY21" fmla="*/ 145871 h 278288"/>
              <a:gd name="connsiteX22" fmla="*/ 544635 w 582220"/>
              <a:gd name="connsiteY22" fmla="*/ 155785 h 278288"/>
              <a:gd name="connsiteX23" fmla="*/ 536125 w 582220"/>
              <a:gd name="connsiteY23" fmla="*/ 145871 h 278288"/>
              <a:gd name="connsiteX24" fmla="*/ 536125 w 582220"/>
              <a:gd name="connsiteY24" fmla="*/ 123920 h 278288"/>
              <a:gd name="connsiteX25" fmla="*/ 544635 w 582220"/>
              <a:gd name="connsiteY25" fmla="*/ 114006 h 278288"/>
              <a:gd name="connsiteX26" fmla="*/ 553145 w 582220"/>
              <a:gd name="connsiteY26" fmla="*/ 123920 h 278288"/>
              <a:gd name="connsiteX27" fmla="*/ 553145 w 582220"/>
              <a:gd name="connsiteY27" fmla="*/ 145871 h 278288"/>
              <a:gd name="connsiteX28" fmla="*/ 544635 w 582220"/>
              <a:gd name="connsiteY28" fmla="*/ 1416 h 278288"/>
              <a:gd name="connsiteX29" fmla="*/ 459536 w 582220"/>
              <a:gd name="connsiteY29" fmla="*/ 179153 h 278288"/>
              <a:gd name="connsiteX30" fmla="*/ 428333 w 582220"/>
              <a:gd name="connsiteY30" fmla="*/ 179153 h 278288"/>
              <a:gd name="connsiteX31" fmla="*/ 513432 w 582220"/>
              <a:gd name="connsiteY31" fmla="*/ 1416 h 278288"/>
              <a:gd name="connsiteX32" fmla="*/ 544635 w 582220"/>
              <a:gd name="connsiteY32" fmla="*/ 1416 h 278288"/>
              <a:gd name="connsiteX33" fmla="*/ 427624 w 582220"/>
              <a:gd name="connsiteY33" fmla="*/ 93471 h 278288"/>
              <a:gd name="connsiteX34" fmla="*/ 465209 w 582220"/>
              <a:gd name="connsiteY34" fmla="*/ 58773 h 278288"/>
              <a:gd name="connsiteX35" fmla="*/ 465209 w 582220"/>
              <a:gd name="connsiteY35" fmla="*/ 34697 h 278288"/>
              <a:gd name="connsiteX36" fmla="*/ 427624 w 582220"/>
              <a:gd name="connsiteY36" fmla="*/ 0 h 278288"/>
              <a:gd name="connsiteX37" fmla="*/ 390038 w 582220"/>
              <a:gd name="connsiteY37" fmla="*/ 34697 h 278288"/>
              <a:gd name="connsiteX38" fmla="*/ 390038 w 582220"/>
              <a:gd name="connsiteY38" fmla="*/ 58773 h 278288"/>
              <a:gd name="connsiteX39" fmla="*/ 427624 w 582220"/>
              <a:gd name="connsiteY39" fmla="*/ 93471 h 278288"/>
              <a:gd name="connsiteX40" fmla="*/ 419114 w 582220"/>
              <a:gd name="connsiteY40" fmla="*/ 36114 h 278288"/>
              <a:gd name="connsiteX41" fmla="*/ 427624 w 582220"/>
              <a:gd name="connsiteY41" fmla="*/ 26200 h 278288"/>
              <a:gd name="connsiteX42" fmla="*/ 436134 w 582220"/>
              <a:gd name="connsiteY42" fmla="*/ 36114 h 278288"/>
              <a:gd name="connsiteX43" fmla="*/ 436134 w 582220"/>
              <a:gd name="connsiteY43" fmla="*/ 58065 h 278288"/>
              <a:gd name="connsiteX44" fmla="*/ 427624 w 582220"/>
              <a:gd name="connsiteY44" fmla="*/ 67979 h 278288"/>
              <a:gd name="connsiteX45" fmla="*/ 419114 w 582220"/>
              <a:gd name="connsiteY45" fmla="*/ 58065 h 278288"/>
              <a:gd name="connsiteX46" fmla="*/ 419114 w 582220"/>
              <a:gd name="connsiteY46" fmla="*/ 36114 h 278288"/>
              <a:gd name="connsiteX47" fmla="*/ 420532 w 582220"/>
              <a:gd name="connsiteY47" fmla="*/ 198980 h 278288"/>
              <a:gd name="connsiteX48" fmla="*/ 398548 w 582220"/>
              <a:gd name="connsiteY48" fmla="*/ 207477 h 278288"/>
              <a:gd name="connsiteX49" fmla="*/ 390747 w 582220"/>
              <a:gd name="connsiteY49" fmla="*/ 238634 h 278288"/>
              <a:gd name="connsiteX50" fmla="*/ 398548 w 582220"/>
              <a:gd name="connsiteY50" fmla="*/ 269791 h 278288"/>
              <a:gd name="connsiteX51" fmla="*/ 420532 w 582220"/>
              <a:gd name="connsiteY51" fmla="*/ 278288 h 278288"/>
              <a:gd name="connsiteX52" fmla="*/ 442516 w 582220"/>
              <a:gd name="connsiteY52" fmla="*/ 269791 h 278288"/>
              <a:gd name="connsiteX53" fmla="*/ 450317 w 582220"/>
              <a:gd name="connsiteY53" fmla="*/ 238634 h 278288"/>
              <a:gd name="connsiteX54" fmla="*/ 442516 w 582220"/>
              <a:gd name="connsiteY54" fmla="*/ 207477 h 278288"/>
              <a:gd name="connsiteX55" fmla="*/ 420532 w 582220"/>
              <a:gd name="connsiteY55" fmla="*/ 198980 h 278288"/>
              <a:gd name="connsiteX56" fmla="*/ 428333 w 582220"/>
              <a:gd name="connsiteY56" fmla="*/ 257753 h 278288"/>
              <a:gd name="connsiteX57" fmla="*/ 420532 w 582220"/>
              <a:gd name="connsiteY57" fmla="*/ 261294 h 278288"/>
              <a:gd name="connsiteX58" fmla="*/ 412732 w 582220"/>
              <a:gd name="connsiteY58" fmla="*/ 257753 h 278288"/>
              <a:gd name="connsiteX59" fmla="*/ 409895 w 582220"/>
              <a:gd name="connsiteY59" fmla="*/ 238634 h 278288"/>
              <a:gd name="connsiteX60" fmla="*/ 412732 w 582220"/>
              <a:gd name="connsiteY60" fmla="*/ 219515 h 278288"/>
              <a:gd name="connsiteX61" fmla="*/ 420532 w 582220"/>
              <a:gd name="connsiteY61" fmla="*/ 215974 h 278288"/>
              <a:gd name="connsiteX62" fmla="*/ 428333 w 582220"/>
              <a:gd name="connsiteY62" fmla="*/ 219515 h 278288"/>
              <a:gd name="connsiteX63" fmla="*/ 431170 w 582220"/>
              <a:gd name="connsiteY63" fmla="*/ 238634 h 278288"/>
              <a:gd name="connsiteX64" fmla="*/ 428333 w 582220"/>
              <a:gd name="connsiteY64" fmla="*/ 257753 h 278288"/>
              <a:gd name="connsiteX65" fmla="*/ 463791 w 582220"/>
              <a:gd name="connsiteY65" fmla="*/ 199688 h 278288"/>
              <a:gd name="connsiteX66" fmla="*/ 516978 w 582220"/>
              <a:gd name="connsiteY66" fmla="*/ 199688 h 278288"/>
              <a:gd name="connsiteX67" fmla="*/ 516978 w 582220"/>
              <a:gd name="connsiteY67" fmla="*/ 216683 h 278288"/>
              <a:gd name="connsiteX68" fmla="*/ 482938 w 582220"/>
              <a:gd name="connsiteY68" fmla="*/ 216683 h 278288"/>
              <a:gd name="connsiteX69" fmla="*/ 482938 w 582220"/>
              <a:gd name="connsiteY69" fmla="*/ 230137 h 278288"/>
              <a:gd name="connsiteX70" fmla="*/ 512014 w 582220"/>
              <a:gd name="connsiteY70" fmla="*/ 230137 h 278288"/>
              <a:gd name="connsiteX71" fmla="*/ 512014 w 582220"/>
              <a:gd name="connsiteY71" fmla="*/ 247131 h 278288"/>
              <a:gd name="connsiteX72" fmla="*/ 482938 w 582220"/>
              <a:gd name="connsiteY72" fmla="*/ 247131 h 278288"/>
              <a:gd name="connsiteX73" fmla="*/ 482938 w 582220"/>
              <a:gd name="connsiteY73" fmla="*/ 277580 h 278288"/>
              <a:gd name="connsiteX74" fmla="*/ 463791 w 582220"/>
              <a:gd name="connsiteY74" fmla="*/ 277580 h 278288"/>
              <a:gd name="connsiteX75" fmla="*/ 463791 w 582220"/>
              <a:gd name="connsiteY75" fmla="*/ 199688 h 278288"/>
              <a:gd name="connsiteX76" fmla="*/ 529034 w 582220"/>
              <a:gd name="connsiteY76" fmla="*/ 199688 h 278288"/>
              <a:gd name="connsiteX77" fmla="*/ 582221 w 582220"/>
              <a:gd name="connsiteY77" fmla="*/ 199688 h 278288"/>
              <a:gd name="connsiteX78" fmla="*/ 582221 w 582220"/>
              <a:gd name="connsiteY78" fmla="*/ 216683 h 278288"/>
              <a:gd name="connsiteX79" fmla="*/ 548181 w 582220"/>
              <a:gd name="connsiteY79" fmla="*/ 216683 h 278288"/>
              <a:gd name="connsiteX80" fmla="*/ 548181 w 582220"/>
              <a:gd name="connsiteY80" fmla="*/ 230137 h 278288"/>
              <a:gd name="connsiteX81" fmla="*/ 577257 w 582220"/>
              <a:gd name="connsiteY81" fmla="*/ 230137 h 278288"/>
              <a:gd name="connsiteX82" fmla="*/ 577257 w 582220"/>
              <a:gd name="connsiteY82" fmla="*/ 247131 h 278288"/>
              <a:gd name="connsiteX83" fmla="*/ 548181 w 582220"/>
              <a:gd name="connsiteY83" fmla="*/ 247131 h 278288"/>
              <a:gd name="connsiteX84" fmla="*/ 548181 w 582220"/>
              <a:gd name="connsiteY84" fmla="*/ 277580 h 278288"/>
              <a:gd name="connsiteX85" fmla="*/ 529034 w 582220"/>
              <a:gd name="connsiteY85" fmla="*/ 277580 h 278288"/>
              <a:gd name="connsiteX86" fmla="*/ 529034 w 582220"/>
              <a:gd name="connsiteY86" fmla="*/ 199688 h 278288"/>
              <a:gd name="connsiteX87" fmla="*/ 90063 w 582220"/>
              <a:gd name="connsiteY87" fmla="*/ 3541 h 278288"/>
              <a:gd name="connsiteX88" fmla="*/ 0 w 582220"/>
              <a:gd name="connsiteY88" fmla="*/ 90638 h 278288"/>
              <a:gd name="connsiteX89" fmla="*/ 72334 w 582220"/>
              <a:gd name="connsiteY89" fmla="*/ 172071 h 278288"/>
              <a:gd name="connsiteX90" fmla="*/ 87227 w 582220"/>
              <a:gd name="connsiteY90" fmla="*/ 169947 h 278288"/>
              <a:gd name="connsiteX91" fmla="*/ 33331 w 582220"/>
              <a:gd name="connsiteY91" fmla="*/ 276164 h 278288"/>
              <a:gd name="connsiteX92" fmla="*/ 102119 w 582220"/>
              <a:gd name="connsiteY92" fmla="*/ 276164 h 278288"/>
              <a:gd name="connsiteX93" fmla="*/ 154597 w 582220"/>
              <a:gd name="connsiteY93" fmla="*/ 169239 h 278288"/>
              <a:gd name="connsiteX94" fmla="*/ 180836 w 582220"/>
              <a:gd name="connsiteY94" fmla="*/ 90638 h 278288"/>
              <a:gd name="connsiteX95" fmla="*/ 90772 w 582220"/>
              <a:gd name="connsiteY95" fmla="*/ 3541 h 278288"/>
              <a:gd name="connsiteX96" fmla="*/ 90063 w 582220"/>
              <a:gd name="connsiteY96" fmla="*/ 121795 h 278288"/>
              <a:gd name="connsiteX97" fmla="*/ 62406 w 582220"/>
              <a:gd name="connsiteY97" fmla="*/ 90638 h 278288"/>
              <a:gd name="connsiteX98" fmla="*/ 90063 w 582220"/>
              <a:gd name="connsiteY98" fmla="*/ 59481 h 278288"/>
              <a:gd name="connsiteX99" fmla="*/ 117720 w 582220"/>
              <a:gd name="connsiteY99" fmla="*/ 90638 h 278288"/>
              <a:gd name="connsiteX100" fmla="*/ 90063 w 582220"/>
              <a:gd name="connsiteY100" fmla="*/ 121795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582220" h="278288">
                <a:moveTo>
                  <a:pt x="282955" y="3541"/>
                </a:moveTo>
                <a:cubicBezTo>
                  <a:pt x="238278" y="3541"/>
                  <a:pt x="195728" y="31865"/>
                  <a:pt x="195728" y="87806"/>
                </a:cubicBezTo>
                <a:lnTo>
                  <a:pt x="195728" y="194023"/>
                </a:lnTo>
                <a:cubicBezTo>
                  <a:pt x="195728" y="249964"/>
                  <a:pt x="238278" y="278288"/>
                  <a:pt x="282955" y="278288"/>
                </a:cubicBezTo>
                <a:cubicBezTo>
                  <a:pt x="327632" y="278288"/>
                  <a:pt x="370182" y="249964"/>
                  <a:pt x="370182" y="194023"/>
                </a:cubicBezTo>
                <a:lnTo>
                  <a:pt x="370182" y="87806"/>
                </a:lnTo>
                <a:cubicBezTo>
                  <a:pt x="370182" y="31865"/>
                  <a:pt x="327632" y="3541"/>
                  <a:pt x="282955" y="3541"/>
                </a:cubicBezTo>
                <a:close/>
                <a:moveTo>
                  <a:pt x="307776" y="195439"/>
                </a:moveTo>
                <a:cubicBezTo>
                  <a:pt x="307776" y="214558"/>
                  <a:pt x="296429" y="223056"/>
                  <a:pt x="282955" y="223056"/>
                </a:cubicBezTo>
                <a:cubicBezTo>
                  <a:pt x="269481" y="223056"/>
                  <a:pt x="258135" y="214558"/>
                  <a:pt x="258135" y="195439"/>
                </a:cubicBezTo>
                <a:lnTo>
                  <a:pt x="258135" y="88514"/>
                </a:lnTo>
                <a:cubicBezTo>
                  <a:pt x="258135" y="69395"/>
                  <a:pt x="269481" y="60190"/>
                  <a:pt x="282955" y="60190"/>
                </a:cubicBezTo>
                <a:cubicBezTo>
                  <a:pt x="296429" y="60190"/>
                  <a:pt x="307776" y="69395"/>
                  <a:pt x="307776" y="88514"/>
                </a:cubicBezTo>
                <a:lnTo>
                  <a:pt x="307776" y="195439"/>
                </a:lnTo>
                <a:close/>
                <a:moveTo>
                  <a:pt x="544635" y="87806"/>
                </a:moveTo>
                <a:cubicBezTo>
                  <a:pt x="524779" y="87806"/>
                  <a:pt x="507050" y="99136"/>
                  <a:pt x="507050" y="122503"/>
                </a:cubicBezTo>
                <a:lnTo>
                  <a:pt x="507050" y="146579"/>
                </a:lnTo>
                <a:cubicBezTo>
                  <a:pt x="507050" y="170655"/>
                  <a:pt x="524779" y="181277"/>
                  <a:pt x="544635" y="181277"/>
                </a:cubicBezTo>
                <a:cubicBezTo>
                  <a:pt x="564492" y="181277"/>
                  <a:pt x="582221" y="169947"/>
                  <a:pt x="582221" y="146579"/>
                </a:cubicBezTo>
                <a:lnTo>
                  <a:pt x="582221" y="122503"/>
                </a:lnTo>
                <a:cubicBezTo>
                  <a:pt x="582221" y="98428"/>
                  <a:pt x="564492" y="87806"/>
                  <a:pt x="544635" y="87806"/>
                </a:cubicBezTo>
                <a:close/>
                <a:moveTo>
                  <a:pt x="553145" y="145871"/>
                </a:moveTo>
                <a:cubicBezTo>
                  <a:pt x="553145" y="152952"/>
                  <a:pt x="549599" y="155785"/>
                  <a:pt x="544635" y="155785"/>
                </a:cubicBezTo>
                <a:cubicBezTo>
                  <a:pt x="539671" y="155785"/>
                  <a:pt x="536125" y="152952"/>
                  <a:pt x="536125" y="145871"/>
                </a:cubicBezTo>
                <a:lnTo>
                  <a:pt x="536125" y="123920"/>
                </a:lnTo>
                <a:cubicBezTo>
                  <a:pt x="536125" y="116839"/>
                  <a:pt x="539671" y="114006"/>
                  <a:pt x="544635" y="114006"/>
                </a:cubicBezTo>
                <a:cubicBezTo>
                  <a:pt x="549599" y="114006"/>
                  <a:pt x="553145" y="116839"/>
                  <a:pt x="553145" y="123920"/>
                </a:cubicBezTo>
                <a:lnTo>
                  <a:pt x="553145" y="145871"/>
                </a:lnTo>
                <a:close/>
                <a:moveTo>
                  <a:pt x="544635" y="1416"/>
                </a:moveTo>
                <a:lnTo>
                  <a:pt x="459536" y="179153"/>
                </a:lnTo>
                <a:lnTo>
                  <a:pt x="428333" y="179153"/>
                </a:lnTo>
                <a:lnTo>
                  <a:pt x="513432" y="1416"/>
                </a:lnTo>
                <a:lnTo>
                  <a:pt x="544635" y="1416"/>
                </a:lnTo>
                <a:close/>
                <a:moveTo>
                  <a:pt x="427624" y="93471"/>
                </a:moveTo>
                <a:cubicBezTo>
                  <a:pt x="447480" y="93471"/>
                  <a:pt x="465209" y="82141"/>
                  <a:pt x="465209" y="58773"/>
                </a:cubicBezTo>
                <a:lnTo>
                  <a:pt x="465209" y="34697"/>
                </a:lnTo>
                <a:cubicBezTo>
                  <a:pt x="465209" y="10622"/>
                  <a:pt x="447480" y="0"/>
                  <a:pt x="427624" y="0"/>
                </a:cubicBezTo>
                <a:cubicBezTo>
                  <a:pt x="407767" y="0"/>
                  <a:pt x="390038" y="11330"/>
                  <a:pt x="390038" y="34697"/>
                </a:cubicBezTo>
                <a:lnTo>
                  <a:pt x="390038" y="58773"/>
                </a:lnTo>
                <a:cubicBezTo>
                  <a:pt x="390038" y="82849"/>
                  <a:pt x="407767" y="93471"/>
                  <a:pt x="427624" y="93471"/>
                </a:cubicBezTo>
                <a:close/>
                <a:moveTo>
                  <a:pt x="419114" y="36114"/>
                </a:moveTo>
                <a:cubicBezTo>
                  <a:pt x="419114" y="29033"/>
                  <a:pt x="422660" y="26200"/>
                  <a:pt x="427624" y="26200"/>
                </a:cubicBezTo>
                <a:cubicBezTo>
                  <a:pt x="432588" y="26200"/>
                  <a:pt x="436134" y="29033"/>
                  <a:pt x="436134" y="36114"/>
                </a:cubicBezTo>
                <a:lnTo>
                  <a:pt x="436134" y="58065"/>
                </a:lnTo>
                <a:cubicBezTo>
                  <a:pt x="436134" y="65146"/>
                  <a:pt x="432588" y="67979"/>
                  <a:pt x="427624" y="67979"/>
                </a:cubicBezTo>
                <a:cubicBezTo>
                  <a:pt x="422660" y="67979"/>
                  <a:pt x="419114" y="65146"/>
                  <a:pt x="419114" y="58065"/>
                </a:cubicBezTo>
                <a:lnTo>
                  <a:pt x="419114" y="36114"/>
                </a:lnTo>
                <a:close/>
                <a:moveTo>
                  <a:pt x="420532" y="198980"/>
                </a:moveTo>
                <a:cubicBezTo>
                  <a:pt x="411313" y="198980"/>
                  <a:pt x="404222" y="201812"/>
                  <a:pt x="398548" y="207477"/>
                </a:cubicBezTo>
                <a:cubicBezTo>
                  <a:pt x="390038" y="215974"/>
                  <a:pt x="390747" y="226596"/>
                  <a:pt x="390747" y="238634"/>
                </a:cubicBezTo>
                <a:cubicBezTo>
                  <a:pt x="390747" y="250672"/>
                  <a:pt x="390747" y="261294"/>
                  <a:pt x="398548" y="269791"/>
                </a:cubicBezTo>
                <a:cubicBezTo>
                  <a:pt x="404222" y="275456"/>
                  <a:pt x="410604" y="278288"/>
                  <a:pt x="420532" y="278288"/>
                </a:cubicBezTo>
                <a:cubicBezTo>
                  <a:pt x="430461" y="278288"/>
                  <a:pt x="436843" y="275456"/>
                  <a:pt x="442516" y="269791"/>
                </a:cubicBezTo>
                <a:cubicBezTo>
                  <a:pt x="451026" y="261294"/>
                  <a:pt x="450317" y="250672"/>
                  <a:pt x="450317" y="238634"/>
                </a:cubicBezTo>
                <a:cubicBezTo>
                  <a:pt x="450317" y="226596"/>
                  <a:pt x="450317" y="215974"/>
                  <a:pt x="442516" y="207477"/>
                </a:cubicBezTo>
                <a:cubicBezTo>
                  <a:pt x="436843" y="201812"/>
                  <a:pt x="430461" y="198980"/>
                  <a:pt x="420532" y="198980"/>
                </a:cubicBezTo>
                <a:close/>
                <a:moveTo>
                  <a:pt x="428333" y="257753"/>
                </a:moveTo>
                <a:cubicBezTo>
                  <a:pt x="426915" y="259877"/>
                  <a:pt x="424078" y="261294"/>
                  <a:pt x="420532" y="261294"/>
                </a:cubicBezTo>
                <a:cubicBezTo>
                  <a:pt x="416986" y="261294"/>
                  <a:pt x="414150" y="259877"/>
                  <a:pt x="412732" y="257753"/>
                </a:cubicBezTo>
                <a:cubicBezTo>
                  <a:pt x="411313" y="255629"/>
                  <a:pt x="409895" y="252796"/>
                  <a:pt x="409895" y="238634"/>
                </a:cubicBezTo>
                <a:cubicBezTo>
                  <a:pt x="409895" y="224472"/>
                  <a:pt x="411313" y="221639"/>
                  <a:pt x="412732" y="219515"/>
                </a:cubicBezTo>
                <a:cubicBezTo>
                  <a:pt x="414150" y="217391"/>
                  <a:pt x="416986" y="215974"/>
                  <a:pt x="420532" y="215974"/>
                </a:cubicBezTo>
                <a:cubicBezTo>
                  <a:pt x="424078" y="215974"/>
                  <a:pt x="426915" y="217391"/>
                  <a:pt x="428333" y="219515"/>
                </a:cubicBezTo>
                <a:cubicBezTo>
                  <a:pt x="429751" y="221639"/>
                  <a:pt x="431170" y="224472"/>
                  <a:pt x="431170" y="238634"/>
                </a:cubicBezTo>
                <a:cubicBezTo>
                  <a:pt x="431170" y="252796"/>
                  <a:pt x="429751" y="255629"/>
                  <a:pt x="428333" y="257753"/>
                </a:cubicBezTo>
                <a:close/>
                <a:moveTo>
                  <a:pt x="463791" y="199688"/>
                </a:moveTo>
                <a:lnTo>
                  <a:pt x="516978" y="199688"/>
                </a:lnTo>
                <a:lnTo>
                  <a:pt x="516978" y="216683"/>
                </a:lnTo>
                <a:lnTo>
                  <a:pt x="482938" y="216683"/>
                </a:lnTo>
                <a:lnTo>
                  <a:pt x="482938" y="230137"/>
                </a:lnTo>
                <a:lnTo>
                  <a:pt x="512014" y="230137"/>
                </a:lnTo>
                <a:lnTo>
                  <a:pt x="512014" y="247131"/>
                </a:lnTo>
                <a:lnTo>
                  <a:pt x="482938" y="247131"/>
                </a:lnTo>
                <a:lnTo>
                  <a:pt x="482938" y="277580"/>
                </a:lnTo>
                <a:lnTo>
                  <a:pt x="463791" y="277580"/>
                </a:lnTo>
                <a:lnTo>
                  <a:pt x="463791" y="199688"/>
                </a:lnTo>
                <a:close/>
                <a:moveTo>
                  <a:pt x="529034" y="199688"/>
                </a:moveTo>
                <a:lnTo>
                  <a:pt x="582221" y="199688"/>
                </a:lnTo>
                <a:lnTo>
                  <a:pt x="582221" y="216683"/>
                </a:lnTo>
                <a:lnTo>
                  <a:pt x="548181" y="216683"/>
                </a:lnTo>
                <a:lnTo>
                  <a:pt x="548181" y="230137"/>
                </a:lnTo>
                <a:lnTo>
                  <a:pt x="577257" y="230137"/>
                </a:lnTo>
                <a:lnTo>
                  <a:pt x="577257" y="247131"/>
                </a:lnTo>
                <a:lnTo>
                  <a:pt x="548181" y="247131"/>
                </a:lnTo>
                <a:lnTo>
                  <a:pt x="548181" y="277580"/>
                </a:lnTo>
                <a:lnTo>
                  <a:pt x="529034" y="277580"/>
                </a:lnTo>
                <a:lnTo>
                  <a:pt x="529034" y="199688"/>
                </a:lnTo>
                <a:close/>
                <a:moveTo>
                  <a:pt x="90063" y="3541"/>
                </a:moveTo>
                <a:cubicBezTo>
                  <a:pt x="41131" y="3541"/>
                  <a:pt x="0" y="33281"/>
                  <a:pt x="0" y="90638"/>
                </a:cubicBezTo>
                <a:cubicBezTo>
                  <a:pt x="0" y="147996"/>
                  <a:pt x="39004" y="172071"/>
                  <a:pt x="72334" y="172071"/>
                </a:cubicBezTo>
                <a:cubicBezTo>
                  <a:pt x="105665" y="172071"/>
                  <a:pt x="82262" y="172071"/>
                  <a:pt x="87227" y="169947"/>
                </a:cubicBezTo>
                <a:lnTo>
                  <a:pt x="33331" y="276164"/>
                </a:lnTo>
                <a:lnTo>
                  <a:pt x="102119" y="276164"/>
                </a:lnTo>
                <a:lnTo>
                  <a:pt x="154597" y="169239"/>
                </a:lnTo>
                <a:cubicBezTo>
                  <a:pt x="167362" y="143747"/>
                  <a:pt x="180836" y="118255"/>
                  <a:pt x="180836" y="90638"/>
                </a:cubicBezTo>
                <a:cubicBezTo>
                  <a:pt x="180836" y="33281"/>
                  <a:pt x="138995" y="3541"/>
                  <a:pt x="90772" y="3541"/>
                </a:cubicBezTo>
                <a:close/>
                <a:moveTo>
                  <a:pt x="90063" y="121795"/>
                </a:moveTo>
                <a:cubicBezTo>
                  <a:pt x="75171" y="121795"/>
                  <a:pt x="62406" y="111174"/>
                  <a:pt x="62406" y="90638"/>
                </a:cubicBezTo>
                <a:cubicBezTo>
                  <a:pt x="62406" y="70103"/>
                  <a:pt x="75171" y="59481"/>
                  <a:pt x="90063" y="59481"/>
                </a:cubicBezTo>
                <a:cubicBezTo>
                  <a:pt x="104956" y="59481"/>
                  <a:pt x="117720" y="70103"/>
                  <a:pt x="117720" y="90638"/>
                </a:cubicBezTo>
                <a:cubicBezTo>
                  <a:pt x="117720" y="111174"/>
                  <a:pt x="104956" y="121795"/>
                  <a:pt x="90063" y="121795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8" name="Freeform 27">
            <a:extLst>
              <a:ext uri="{FF2B5EF4-FFF2-40B4-BE49-F238E27FC236}">
                <a16:creationId xmlns:a16="http://schemas.microsoft.com/office/drawing/2014/main" id="{5D240A38-34FB-00A0-4E1A-029432127E5F}"/>
              </a:ext>
            </a:extLst>
          </p:cNvPr>
          <p:cNvSpPr/>
          <p:nvPr/>
        </p:nvSpPr>
        <p:spPr>
          <a:xfrm>
            <a:off x="839693" y="5120175"/>
            <a:ext cx="1491583" cy="710430"/>
          </a:xfrm>
          <a:custGeom>
            <a:avLst/>
            <a:gdLst>
              <a:gd name="connsiteX0" fmla="*/ 286501 w 585766"/>
              <a:gd name="connsiteY0" fmla="*/ 3541 h 278996"/>
              <a:gd name="connsiteX1" fmla="*/ 199274 w 585766"/>
              <a:gd name="connsiteY1" fmla="*/ 87806 h 278996"/>
              <a:gd name="connsiteX2" fmla="*/ 199274 w 585766"/>
              <a:gd name="connsiteY2" fmla="*/ 194023 h 278996"/>
              <a:gd name="connsiteX3" fmla="*/ 286501 w 585766"/>
              <a:gd name="connsiteY3" fmla="*/ 278289 h 278996"/>
              <a:gd name="connsiteX4" fmla="*/ 373728 w 585766"/>
              <a:gd name="connsiteY4" fmla="*/ 194023 h 278996"/>
              <a:gd name="connsiteX5" fmla="*/ 373728 w 585766"/>
              <a:gd name="connsiteY5" fmla="*/ 87806 h 278996"/>
              <a:gd name="connsiteX6" fmla="*/ 286501 w 585766"/>
              <a:gd name="connsiteY6" fmla="*/ 3541 h 278996"/>
              <a:gd name="connsiteX7" fmla="*/ 311322 w 585766"/>
              <a:gd name="connsiteY7" fmla="*/ 194731 h 278996"/>
              <a:gd name="connsiteX8" fmla="*/ 286501 w 585766"/>
              <a:gd name="connsiteY8" fmla="*/ 222347 h 278996"/>
              <a:gd name="connsiteX9" fmla="*/ 261680 w 585766"/>
              <a:gd name="connsiteY9" fmla="*/ 194731 h 278996"/>
              <a:gd name="connsiteX10" fmla="*/ 261680 w 585766"/>
              <a:gd name="connsiteY10" fmla="*/ 87806 h 278996"/>
              <a:gd name="connsiteX11" fmla="*/ 286501 w 585766"/>
              <a:gd name="connsiteY11" fmla="*/ 59481 h 278996"/>
              <a:gd name="connsiteX12" fmla="*/ 311322 w 585766"/>
              <a:gd name="connsiteY12" fmla="*/ 87806 h 278996"/>
              <a:gd name="connsiteX13" fmla="*/ 311322 w 585766"/>
              <a:gd name="connsiteY13" fmla="*/ 194731 h 278996"/>
              <a:gd name="connsiteX14" fmla="*/ 548181 w 585766"/>
              <a:gd name="connsiteY14" fmla="*/ 87806 h 278996"/>
              <a:gd name="connsiteX15" fmla="*/ 510596 w 585766"/>
              <a:gd name="connsiteY15" fmla="*/ 122504 h 278996"/>
              <a:gd name="connsiteX16" fmla="*/ 510596 w 585766"/>
              <a:gd name="connsiteY16" fmla="*/ 146579 h 278996"/>
              <a:gd name="connsiteX17" fmla="*/ 548181 w 585766"/>
              <a:gd name="connsiteY17" fmla="*/ 181277 h 278996"/>
              <a:gd name="connsiteX18" fmla="*/ 585767 w 585766"/>
              <a:gd name="connsiteY18" fmla="*/ 146579 h 278996"/>
              <a:gd name="connsiteX19" fmla="*/ 585767 w 585766"/>
              <a:gd name="connsiteY19" fmla="*/ 122504 h 278996"/>
              <a:gd name="connsiteX20" fmla="*/ 548181 w 585766"/>
              <a:gd name="connsiteY20" fmla="*/ 87806 h 278996"/>
              <a:gd name="connsiteX21" fmla="*/ 556691 w 585766"/>
              <a:gd name="connsiteY21" fmla="*/ 145163 h 278996"/>
              <a:gd name="connsiteX22" fmla="*/ 548181 w 585766"/>
              <a:gd name="connsiteY22" fmla="*/ 155077 h 278996"/>
              <a:gd name="connsiteX23" fmla="*/ 539671 w 585766"/>
              <a:gd name="connsiteY23" fmla="*/ 145163 h 278996"/>
              <a:gd name="connsiteX24" fmla="*/ 539671 w 585766"/>
              <a:gd name="connsiteY24" fmla="*/ 123212 h 278996"/>
              <a:gd name="connsiteX25" fmla="*/ 548181 w 585766"/>
              <a:gd name="connsiteY25" fmla="*/ 113298 h 278996"/>
              <a:gd name="connsiteX26" fmla="*/ 556691 w 585766"/>
              <a:gd name="connsiteY26" fmla="*/ 123212 h 278996"/>
              <a:gd name="connsiteX27" fmla="*/ 556691 w 585766"/>
              <a:gd name="connsiteY27" fmla="*/ 145163 h 278996"/>
              <a:gd name="connsiteX28" fmla="*/ 548181 w 585766"/>
              <a:gd name="connsiteY28" fmla="*/ 1416 h 278996"/>
              <a:gd name="connsiteX29" fmla="*/ 463082 w 585766"/>
              <a:gd name="connsiteY29" fmla="*/ 179153 h 278996"/>
              <a:gd name="connsiteX30" fmla="*/ 431879 w 585766"/>
              <a:gd name="connsiteY30" fmla="*/ 179153 h 278996"/>
              <a:gd name="connsiteX31" fmla="*/ 516978 w 585766"/>
              <a:gd name="connsiteY31" fmla="*/ 1416 h 278996"/>
              <a:gd name="connsiteX32" fmla="*/ 548181 w 585766"/>
              <a:gd name="connsiteY32" fmla="*/ 1416 h 278996"/>
              <a:gd name="connsiteX33" fmla="*/ 431170 w 585766"/>
              <a:gd name="connsiteY33" fmla="*/ 93471 h 278996"/>
              <a:gd name="connsiteX34" fmla="*/ 468755 w 585766"/>
              <a:gd name="connsiteY34" fmla="*/ 58774 h 278996"/>
              <a:gd name="connsiteX35" fmla="*/ 468755 w 585766"/>
              <a:gd name="connsiteY35" fmla="*/ 34697 h 278996"/>
              <a:gd name="connsiteX36" fmla="*/ 431170 w 585766"/>
              <a:gd name="connsiteY36" fmla="*/ 0 h 278996"/>
              <a:gd name="connsiteX37" fmla="*/ 393584 w 585766"/>
              <a:gd name="connsiteY37" fmla="*/ 34697 h 278996"/>
              <a:gd name="connsiteX38" fmla="*/ 393584 w 585766"/>
              <a:gd name="connsiteY38" fmla="*/ 58774 h 278996"/>
              <a:gd name="connsiteX39" fmla="*/ 431170 w 585766"/>
              <a:gd name="connsiteY39" fmla="*/ 93471 h 278996"/>
              <a:gd name="connsiteX40" fmla="*/ 422660 w 585766"/>
              <a:gd name="connsiteY40" fmla="*/ 35406 h 278996"/>
              <a:gd name="connsiteX41" fmla="*/ 431170 w 585766"/>
              <a:gd name="connsiteY41" fmla="*/ 25492 h 278996"/>
              <a:gd name="connsiteX42" fmla="*/ 439680 w 585766"/>
              <a:gd name="connsiteY42" fmla="*/ 35406 h 278996"/>
              <a:gd name="connsiteX43" fmla="*/ 439680 w 585766"/>
              <a:gd name="connsiteY43" fmla="*/ 57357 h 278996"/>
              <a:gd name="connsiteX44" fmla="*/ 431170 w 585766"/>
              <a:gd name="connsiteY44" fmla="*/ 67271 h 278996"/>
              <a:gd name="connsiteX45" fmla="*/ 422660 w 585766"/>
              <a:gd name="connsiteY45" fmla="*/ 57357 h 278996"/>
              <a:gd name="connsiteX46" fmla="*/ 422660 w 585766"/>
              <a:gd name="connsiteY46" fmla="*/ 35406 h 278996"/>
              <a:gd name="connsiteX47" fmla="*/ 424078 w 585766"/>
              <a:gd name="connsiteY47" fmla="*/ 198980 h 278996"/>
              <a:gd name="connsiteX48" fmla="*/ 402094 w 585766"/>
              <a:gd name="connsiteY48" fmla="*/ 207477 h 278996"/>
              <a:gd name="connsiteX49" fmla="*/ 394293 w 585766"/>
              <a:gd name="connsiteY49" fmla="*/ 238634 h 278996"/>
              <a:gd name="connsiteX50" fmla="*/ 402094 w 585766"/>
              <a:gd name="connsiteY50" fmla="*/ 269791 h 278996"/>
              <a:gd name="connsiteX51" fmla="*/ 424078 w 585766"/>
              <a:gd name="connsiteY51" fmla="*/ 278289 h 278996"/>
              <a:gd name="connsiteX52" fmla="*/ 446062 w 585766"/>
              <a:gd name="connsiteY52" fmla="*/ 269791 h 278996"/>
              <a:gd name="connsiteX53" fmla="*/ 453863 w 585766"/>
              <a:gd name="connsiteY53" fmla="*/ 238634 h 278996"/>
              <a:gd name="connsiteX54" fmla="*/ 446062 w 585766"/>
              <a:gd name="connsiteY54" fmla="*/ 207477 h 278996"/>
              <a:gd name="connsiteX55" fmla="*/ 424078 w 585766"/>
              <a:gd name="connsiteY55" fmla="*/ 198980 h 278996"/>
              <a:gd name="connsiteX56" fmla="*/ 431879 w 585766"/>
              <a:gd name="connsiteY56" fmla="*/ 257045 h 278996"/>
              <a:gd name="connsiteX57" fmla="*/ 424078 w 585766"/>
              <a:gd name="connsiteY57" fmla="*/ 260586 h 278996"/>
              <a:gd name="connsiteX58" fmla="*/ 416277 w 585766"/>
              <a:gd name="connsiteY58" fmla="*/ 257045 h 278996"/>
              <a:gd name="connsiteX59" fmla="*/ 413441 w 585766"/>
              <a:gd name="connsiteY59" fmla="*/ 237926 h 278996"/>
              <a:gd name="connsiteX60" fmla="*/ 416277 w 585766"/>
              <a:gd name="connsiteY60" fmla="*/ 218807 h 278996"/>
              <a:gd name="connsiteX61" fmla="*/ 424078 w 585766"/>
              <a:gd name="connsiteY61" fmla="*/ 215266 h 278996"/>
              <a:gd name="connsiteX62" fmla="*/ 431879 w 585766"/>
              <a:gd name="connsiteY62" fmla="*/ 218807 h 278996"/>
              <a:gd name="connsiteX63" fmla="*/ 434715 w 585766"/>
              <a:gd name="connsiteY63" fmla="*/ 237926 h 278996"/>
              <a:gd name="connsiteX64" fmla="*/ 431879 w 585766"/>
              <a:gd name="connsiteY64" fmla="*/ 257045 h 278996"/>
              <a:gd name="connsiteX65" fmla="*/ 467337 w 585766"/>
              <a:gd name="connsiteY65" fmla="*/ 199688 h 278996"/>
              <a:gd name="connsiteX66" fmla="*/ 520524 w 585766"/>
              <a:gd name="connsiteY66" fmla="*/ 199688 h 278996"/>
              <a:gd name="connsiteX67" fmla="*/ 520524 w 585766"/>
              <a:gd name="connsiteY67" fmla="*/ 216683 h 278996"/>
              <a:gd name="connsiteX68" fmla="*/ 486484 w 585766"/>
              <a:gd name="connsiteY68" fmla="*/ 216683 h 278996"/>
              <a:gd name="connsiteX69" fmla="*/ 486484 w 585766"/>
              <a:gd name="connsiteY69" fmla="*/ 230137 h 278996"/>
              <a:gd name="connsiteX70" fmla="*/ 515560 w 585766"/>
              <a:gd name="connsiteY70" fmla="*/ 230137 h 278996"/>
              <a:gd name="connsiteX71" fmla="*/ 515560 w 585766"/>
              <a:gd name="connsiteY71" fmla="*/ 247131 h 278996"/>
              <a:gd name="connsiteX72" fmla="*/ 486484 w 585766"/>
              <a:gd name="connsiteY72" fmla="*/ 247131 h 278996"/>
              <a:gd name="connsiteX73" fmla="*/ 486484 w 585766"/>
              <a:gd name="connsiteY73" fmla="*/ 277580 h 278996"/>
              <a:gd name="connsiteX74" fmla="*/ 467337 w 585766"/>
              <a:gd name="connsiteY74" fmla="*/ 277580 h 278996"/>
              <a:gd name="connsiteX75" fmla="*/ 467337 w 585766"/>
              <a:gd name="connsiteY75" fmla="*/ 199688 h 278996"/>
              <a:gd name="connsiteX76" fmla="*/ 532579 w 585766"/>
              <a:gd name="connsiteY76" fmla="*/ 199688 h 278996"/>
              <a:gd name="connsiteX77" fmla="*/ 585767 w 585766"/>
              <a:gd name="connsiteY77" fmla="*/ 199688 h 278996"/>
              <a:gd name="connsiteX78" fmla="*/ 585767 w 585766"/>
              <a:gd name="connsiteY78" fmla="*/ 216683 h 278996"/>
              <a:gd name="connsiteX79" fmla="*/ 551727 w 585766"/>
              <a:gd name="connsiteY79" fmla="*/ 216683 h 278996"/>
              <a:gd name="connsiteX80" fmla="*/ 551727 w 585766"/>
              <a:gd name="connsiteY80" fmla="*/ 230137 h 278996"/>
              <a:gd name="connsiteX81" fmla="*/ 580803 w 585766"/>
              <a:gd name="connsiteY81" fmla="*/ 230137 h 278996"/>
              <a:gd name="connsiteX82" fmla="*/ 580803 w 585766"/>
              <a:gd name="connsiteY82" fmla="*/ 247131 h 278996"/>
              <a:gd name="connsiteX83" fmla="*/ 551727 w 585766"/>
              <a:gd name="connsiteY83" fmla="*/ 247131 h 278996"/>
              <a:gd name="connsiteX84" fmla="*/ 551727 w 585766"/>
              <a:gd name="connsiteY84" fmla="*/ 277580 h 278996"/>
              <a:gd name="connsiteX85" fmla="*/ 532579 w 585766"/>
              <a:gd name="connsiteY85" fmla="*/ 277580 h 278996"/>
              <a:gd name="connsiteX86" fmla="*/ 532579 w 585766"/>
              <a:gd name="connsiteY86" fmla="*/ 199688 h 278996"/>
              <a:gd name="connsiteX87" fmla="*/ 152470 w 585766"/>
              <a:gd name="connsiteY87" fmla="*/ 137374 h 278996"/>
              <a:gd name="connsiteX88" fmla="*/ 180127 w 585766"/>
              <a:gd name="connsiteY88" fmla="*/ 83557 h 278996"/>
              <a:gd name="connsiteX89" fmla="*/ 91482 w 585766"/>
              <a:gd name="connsiteY89" fmla="*/ 3541 h 278996"/>
              <a:gd name="connsiteX90" fmla="*/ 2837 w 585766"/>
              <a:gd name="connsiteY90" fmla="*/ 83557 h 278996"/>
              <a:gd name="connsiteX91" fmla="*/ 30494 w 585766"/>
              <a:gd name="connsiteY91" fmla="*/ 137374 h 278996"/>
              <a:gd name="connsiteX92" fmla="*/ 0 w 585766"/>
              <a:gd name="connsiteY92" fmla="*/ 195439 h 278996"/>
              <a:gd name="connsiteX93" fmla="*/ 90772 w 585766"/>
              <a:gd name="connsiteY93" fmla="*/ 278996 h 278996"/>
              <a:gd name="connsiteX94" fmla="*/ 181545 w 585766"/>
              <a:gd name="connsiteY94" fmla="*/ 195439 h 278996"/>
              <a:gd name="connsiteX95" fmla="*/ 151051 w 585766"/>
              <a:gd name="connsiteY95" fmla="*/ 137374 h 278996"/>
              <a:gd name="connsiteX96" fmla="*/ 92191 w 585766"/>
              <a:gd name="connsiteY96" fmla="*/ 59481 h 278996"/>
              <a:gd name="connsiteX97" fmla="*/ 118430 w 585766"/>
              <a:gd name="connsiteY97" fmla="*/ 85682 h 278996"/>
              <a:gd name="connsiteX98" fmla="*/ 92191 w 585766"/>
              <a:gd name="connsiteY98" fmla="*/ 111882 h 278996"/>
              <a:gd name="connsiteX99" fmla="*/ 65952 w 585766"/>
              <a:gd name="connsiteY99" fmla="*/ 85682 h 278996"/>
              <a:gd name="connsiteX100" fmla="*/ 92191 w 585766"/>
              <a:gd name="connsiteY100" fmla="*/ 59481 h 278996"/>
              <a:gd name="connsiteX101" fmla="*/ 92191 w 585766"/>
              <a:gd name="connsiteY101" fmla="*/ 222347 h 278996"/>
              <a:gd name="connsiteX102" fmla="*/ 63824 w 585766"/>
              <a:gd name="connsiteY102" fmla="*/ 194023 h 278996"/>
              <a:gd name="connsiteX103" fmla="*/ 92191 w 585766"/>
              <a:gd name="connsiteY103" fmla="*/ 165698 h 278996"/>
              <a:gd name="connsiteX104" fmla="*/ 120557 w 585766"/>
              <a:gd name="connsiteY104" fmla="*/ 194023 h 278996"/>
              <a:gd name="connsiteX105" fmla="*/ 92191 w 585766"/>
              <a:gd name="connsiteY105" fmla="*/ 222347 h 2789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</a:cxnLst>
            <a:rect l="l" t="t" r="r" b="b"/>
            <a:pathLst>
              <a:path w="585766" h="278996">
                <a:moveTo>
                  <a:pt x="286501" y="3541"/>
                </a:moveTo>
                <a:cubicBezTo>
                  <a:pt x="241824" y="3541"/>
                  <a:pt x="199274" y="31865"/>
                  <a:pt x="199274" y="87806"/>
                </a:cubicBezTo>
                <a:lnTo>
                  <a:pt x="199274" y="194023"/>
                </a:lnTo>
                <a:cubicBezTo>
                  <a:pt x="199274" y="249964"/>
                  <a:pt x="241824" y="278289"/>
                  <a:pt x="286501" y="278289"/>
                </a:cubicBezTo>
                <a:cubicBezTo>
                  <a:pt x="331178" y="278289"/>
                  <a:pt x="373728" y="249964"/>
                  <a:pt x="373728" y="194023"/>
                </a:cubicBezTo>
                <a:lnTo>
                  <a:pt x="373728" y="87806"/>
                </a:lnTo>
                <a:cubicBezTo>
                  <a:pt x="373728" y="31865"/>
                  <a:pt x="331178" y="3541"/>
                  <a:pt x="286501" y="3541"/>
                </a:cubicBezTo>
                <a:close/>
                <a:moveTo>
                  <a:pt x="311322" y="194731"/>
                </a:moveTo>
                <a:cubicBezTo>
                  <a:pt x="311322" y="213850"/>
                  <a:pt x="299975" y="222347"/>
                  <a:pt x="286501" y="222347"/>
                </a:cubicBezTo>
                <a:cubicBezTo>
                  <a:pt x="273027" y="222347"/>
                  <a:pt x="261680" y="213850"/>
                  <a:pt x="261680" y="194731"/>
                </a:cubicBezTo>
                <a:lnTo>
                  <a:pt x="261680" y="87806"/>
                </a:lnTo>
                <a:cubicBezTo>
                  <a:pt x="261680" y="68687"/>
                  <a:pt x="273027" y="59481"/>
                  <a:pt x="286501" y="59481"/>
                </a:cubicBezTo>
                <a:cubicBezTo>
                  <a:pt x="299975" y="59481"/>
                  <a:pt x="311322" y="68687"/>
                  <a:pt x="311322" y="87806"/>
                </a:cubicBezTo>
                <a:lnTo>
                  <a:pt x="311322" y="194731"/>
                </a:lnTo>
                <a:close/>
                <a:moveTo>
                  <a:pt x="548181" y="87806"/>
                </a:moveTo>
                <a:cubicBezTo>
                  <a:pt x="528325" y="87806"/>
                  <a:pt x="510596" y="99136"/>
                  <a:pt x="510596" y="122504"/>
                </a:cubicBezTo>
                <a:lnTo>
                  <a:pt x="510596" y="146579"/>
                </a:lnTo>
                <a:cubicBezTo>
                  <a:pt x="510596" y="170655"/>
                  <a:pt x="528325" y="181277"/>
                  <a:pt x="548181" y="181277"/>
                </a:cubicBezTo>
                <a:cubicBezTo>
                  <a:pt x="568037" y="181277"/>
                  <a:pt x="585767" y="169947"/>
                  <a:pt x="585767" y="146579"/>
                </a:cubicBezTo>
                <a:lnTo>
                  <a:pt x="585767" y="122504"/>
                </a:lnTo>
                <a:cubicBezTo>
                  <a:pt x="585767" y="98428"/>
                  <a:pt x="568037" y="87806"/>
                  <a:pt x="548181" y="87806"/>
                </a:cubicBezTo>
                <a:close/>
                <a:moveTo>
                  <a:pt x="556691" y="145163"/>
                </a:moveTo>
                <a:cubicBezTo>
                  <a:pt x="556691" y="152244"/>
                  <a:pt x="553145" y="155077"/>
                  <a:pt x="548181" y="155077"/>
                </a:cubicBezTo>
                <a:cubicBezTo>
                  <a:pt x="543217" y="155077"/>
                  <a:pt x="539671" y="152244"/>
                  <a:pt x="539671" y="145163"/>
                </a:cubicBezTo>
                <a:lnTo>
                  <a:pt x="539671" y="123212"/>
                </a:lnTo>
                <a:cubicBezTo>
                  <a:pt x="539671" y="116130"/>
                  <a:pt x="543217" y="113298"/>
                  <a:pt x="548181" y="113298"/>
                </a:cubicBezTo>
                <a:cubicBezTo>
                  <a:pt x="553145" y="113298"/>
                  <a:pt x="556691" y="116130"/>
                  <a:pt x="556691" y="123212"/>
                </a:cubicBezTo>
                <a:lnTo>
                  <a:pt x="556691" y="145163"/>
                </a:lnTo>
                <a:close/>
                <a:moveTo>
                  <a:pt x="548181" y="1416"/>
                </a:moveTo>
                <a:lnTo>
                  <a:pt x="463082" y="179153"/>
                </a:lnTo>
                <a:lnTo>
                  <a:pt x="431879" y="179153"/>
                </a:lnTo>
                <a:lnTo>
                  <a:pt x="516978" y="1416"/>
                </a:lnTo>
                <a:lnTo>
                  <a:pt x="548181" y="1416"/>
                </a:lnTo>
                <a:close/>
                <a:moveTo>
                  <a:pt x="431170" y="93471"/>
                </a:moveTo>
                <a:cubicBezTo>
                  <a:pt x="451026" y="93471"/>
                  <a:pt x="468755" y="82141"/>
                  <a:pt x="468755" y="58774"/>
                </a:cubicBezTo>
                <a:lnTo>
                  <a:pt x="468755" y="34697"/>
                </a:lnTo>
                <a:cubicBezTo>
                  <a:pt x="468755" y="10622"/>
                  <a:pt x="451026" y="0"/>
                  <a:pt x="431170" y="0"/>
                </a:cubicBezTo>
                <a:cubicBezTo>
                  <a:pt x="411313" y="0"/>
                  <a:pt x="393584" y="11330"/>
                  <a:pt x="393584" y="34697"/>
                </a:cubicBezTo>
                <a:lnTo>
                  <a:pt x="393584" y="58774"/>
                </a:lnTo>
                <a:cubicBezTo>
                  <a:pt x="393584" y="82849"/>
                  <a:pt x="411313" y="93471"/>
                  <a:pt x="431170" y="93471"/>
                </a:cubicBezTo>
                <a:close/>
                <a:moveTo>
                  <a:pt x="422660" y="35406"/>
                </a:moveTo>
                <a:cubicBezTo>
                  <a:pt x="422660" y="28325"/>
                  <a:pt x="426205" y="25492"/>
                  <a:pt x="431170" y="25492"/>
                </a:cubicBezTo>
                <a:cubicBezTo>
                  <a:pt x="436134" y="25492"/>
                  <a:pt x="439680" y="28325"/>
                  <a:pt x="439680" y="35406"/>
                </a:cubicBezTo>
                <a:lnTo>
                  <a:pt x="439680" y="57357"/>
                </a:lnTo>
                <a:cubicBezTo>
                  <a:pt x="439680" y="64438"/>
                  <a:pt x="436134" y="67271"/>
                  <a:pt x="431170" y="67271"/>
                </a:cubicBezTo>
                <a:cubicBezTo>
                  <a:pt x="426205" y="67271"/>
                  <a:pt x="422660" y="64438"/>
                  <a:pt x="422660" y="57357"/>
                </a:cubicBezTo>
                <a:lnTo>
                  <a:pt x="422660" y="35406"/>
                </a:lnTo>
                <a:close/>
                <a:moveTo>
                  <a:pt x="424078" y="198980"/>
                </a:moveTo>
                <a:cubicBezTo>
                  <a:pt x="414859" y="198980"/>
                  <a:pt x="407767" y="201812"/>
                  <a:pt x="402094" y="207477"/>
                </a:cubicBezTo>
                <a:cubicBezTo>
                  <a:pt x="393584" y="215974"/>
                  <a:pt x="394293" y="226596"/>
                  <a:pt x="394293" y="238634"/>
                </a:cubicBezTo>
                <a:cubicBezTo>
                  <a:pt x="394293" y="250672"/>
                  <a:pt x="394293" y="261294"/>
                  <a:pt x="402094" y="269791"/>
                </a:cubicBezTo>
                <a:cubicBezTo>
                  <a:pt x="407767" y="275456"/>
                  <a:pt x="414150" y="278289"/>
                  <a:pt x="424078" y="278289"/>
                </a:cubicBezTo>
                <a:cubicBezTo>
                  <a:pt x="434006" y="278289"/>
                  <a:pt x="440389" y="275456"/>
                  <a:pt x="446062" y="269791"/>
                </a:cubicBezTo>
                <a:cubicBezTo>
                  <a:pt x="454572" y="261294"/>
                  <a:pt x="453863" y="250672"/>
                  <a:pt x="453863" y="238634"/>
                </a:cubicBezTo>
                <a:cubicBezTo>
                  <a:pt x="453863" y="226596"/>
                  <a:pt x="453863" y="215974"/>
                  <a:pt x="446062" y="207477"/>
                </a:cubicBezTo>
                <a:cubicBezTo>
                  <a:pt x="440389" y="201812"/>
                  <a:pt x="434006" y="198980"/>
                  <a:pt x="424078" y="198980"/>
                </a:cubicBezTo>
                <a:close/>
                <a:moveTo>
                  <a:pt x="431879" y="257045"/>
                </a:moveTo>
                <a:cubicBezTo>
                  <a:pt x="430461" y="259169"/>
                  <a:pt x="427624" y="260586"/>
                  <a:pt x="424078" y="260586"/>
                </a:cubicBezTo>
                <a:cubicBezTo>
                  <a:pt x="420532" y="260586"/>
                  <a:pt x="417696" y="259169"/>
                  <a:pt x="416277" y="257045"/>
                </a:cubicBezTo>
                <a:cubicBezTo>
                  <a:pt x="414859" y="254921"/>
                  <a:pt x="413441" y="252088"/>
                  <a:pt x="413441" y="237926"/>
                </a:cubicBezTo>
                <a:cubicBezTo>
                  <a:pt x="413441" y="223764"/>
                  <a:pt x="414859" y="220931"/>
                  <a:pt x="416277" y="218807"/>
                </a:cubicBezTo>
                <a:cubicBezTo>
                  <a:pt x="417696" y="216683"/>
                  <a:pt x="420532" y="215266"/>
                  <a:pt x="424078" y="215266"/>
                </a:cubicBezTo>
                <a:cubicBezTo>
                  <a:pt x="427624" y="215266"/>
                  <a:pt x="430461" y="216683"/>
                  <a:pt x="431879" y="218807"/>
                </a:cubicBezTo>
                <a:cubicBezTo>
                  <a:pt x="433297" y="220931"/>
                  <a:pt x="434715" y="223764"/>
                  <a:pt x="434715" y="237926"/>
                </a:cubicBezTo>
                <a:cubicBezTo>
                  <a:pt x="434715" y="252088"/>
                  <a:pt x="433297" y="254921"/>
                  <a:pt x="431879" y="257045"/>
                </a:cubicBezTo>
                <a:close/>
                <a:moveTo>
                  <a:pt x="467337" y="199688"/>
                </a:moveTo>
                <a:lnTo>
                  <a:pt x="520524" y="199688"/>
                </a:lnTo>
                <a:lnTo>
                  <a:pt x="520524" y="216683"/>
                </a:lnTo>
                <a:lnTo>
                  <a:pt x="486484" y="216683"/>
                </a:lnTo>
                <a:lnTo>
                  <a:pt x="486484" y="230137"/>
                </a:lnTo>
                <a:lnTo>
                  <a:pt x="515560" y="230137"/>
                </a:lnTo>
                <a:lnTo>
                  <a:pt x="515560" y="247131"/>
                </a:lnTo>
                <a:lnTo>
                  <a:pt x="486484" y="247131"/>
                </a:lnTo>
                <a:lnTo>
                  <a:pt x="486484" y="277580"/>
                </a:lnTo>
                <a:lnTo>
                  <a:pt x="467337" y="277580"/>
                </a:lnTo>
                <a:lnTo>
                  <a:pt x="467337" y="199688"/>
                </a:lnTo>
                <a:close/>
                <a:moveTo>
                  <a:pt x="532579" y="199688"/>
                </a:moveTo>
                <a:lnTo>
                  <a:pt x="585767" y="199688"/>
                </a:lnTo>
                <a:lnTo>
                  <a:pt x="585767" y="216683"/>
                </a:lnTo>
                <a:lnTo>
                  <a:pt x="551727" y="216683"/>
                </a:lnTo>
                <a:lnTo>
                  <a:pt x="551727" y="230137"/>
                </a:lnTo>
                <a:lnTo>
                  <a:pt x="580803" y="230137"/>
                </a:lnTo>
                <a:lnTo>
                  <a:pt x="580803" y="247131"/>
                </a:lnTo>
                <a:lnTo>
                  <a:pt x="551727" y="247131"/>
                </a:lnTo>
                <a:lnTo>
                  <a:pt x="551727" y="277580"/>
                </a:lnTo>
                <a:lnTo>
                  <a:pt x="532579" y="277580"/>
                </a:lnTo>
                <a:lnTo>
                  <a:pt x="532579" y="199688"/>
                </a:lnTo>
                <a:close/>
                <a:moveTo>
                  <a:pt x="152470" y="137374"/>
                </a:moveTo>
                <a:cubicBezTo>
                  <a:pt x="161689" y="129585"/>
                  <a:pt x="180127" y="113298"/>
                  <a:pt x="180127" y="83557"/>
                </a:cubicBezTo>
                <a:cubicBezTo>
                  <a:pt x="180127" y="31865"/>
                  <a:pt x="138286" y="3541"/>
                  <a:pt x="91482" y="3541"/>
                </a:cubicBezTo>
                <a:cubicBezTo>
                  <a:pt x="44677" y="3541"/>
                  <a:pt x="2837" y="32573"/>
                  <a:pt x="2837" y="83557"/>
                </a:cubicBezTo>
                <a:cubicBezTo>
                  <a:pt x="2837" y="134541"/>
                  <a:pt x="21275" y="128877"/>
                  <a:pt x="30494" y="137374"/>
                </a:cubicBezTo>
                <a:cubicBezTo>
                  <a:pt x="19856" y="145871"/>
                  <a:pt x="0" y="161450"/>
                  <a:pt x="0" y="195439"/>
                </a:cubicBezTo>
                <a:cubicBezTo>
                  <a:pt x="0" y="251380"/>
                  <a:pt x="41131" y="278996"/>
                  <a:pt x="90772" y="278996"/>
                </a:cubicBezTo>
                <a:cubicBezTo>
                  <a:pt x="140414" y="278996"/>
                  <a:pt x="181545" y="252088"/>
                  <a:pt x="181545" y="195439"/>
                </a:cubicBezTo>
                <a:cubicBezTo>
                  <a:pt x="181545" y="138790"/>
                  <a:pt x="161689" y="145871"/>
                  <a:pt x="151051" y="137374"/>
                </a:cubicBezTo>
                <a:close/>
                <a:moveTo>
                  <a:pt x="92191" y="59481"/>
                </a:moveTo>
                <a:cubicBezTo>
                  <a:pt x="106374" y="59481"/>
                  <a:pt x="118430" y="70811"/>
                  <a:pt x="118430" y="85682"/>
                </a:cubicBezTo>
                <a:cubicBezTo>
                  <a:pt x="118430" y="100552"/>
                  <a:pt x="107083" y="111882"/>
                  <a:pt x="92191" y="111882"/>
                </a:cubicBezTo>
                <a:cubicBezTo>
                  <a:pt x="77299" y="111882"/>
                  <a:pt x="65952" y="100552"/>
                  <a:pt x="65952" y="85682"/>
                </a:cubicBezTo>
                <a:cubicBezTo>
                  <a:pt x="65952" y="70811"/>
                  <a:pt x="77299" y="59481"/>
                  <a:pt x="92191" y="59481"/>
                </a:cubicBezTo>
                <a:close/>
                <a:moveTo>
                  <a:pt x="92191" y="222347"/>
                </a:moveTo>
                <a:cubicBezTo>
                  <a:pt x="76589" y="222347"/>
                  <a:pt x="63824" y="209601"/>
                  <a:pt x="63824" y="194023"/>
                </a:cubicBezTo>
                <a:cubicBezTo>
                  <a:pt x="63824" y="178445"/>
                  <a:pt x="76589" y="165698"/>
                  <a:pt x="92191" y="165698"/>
                </a:cubicBezTo>
                <a:cubicBezTo>
                  <a:pt x="107792" y="165698"/>
                  <a:pt x="120557" y="178445"/>
                  <a:pt x="120557" y="194023"/>
                </a:cubicBezTo>
                <a:cubicBezTo>
                  <a:pt x="120557" y="209601"/>
                  <a:pt x="107792" y="222347"/>
                  <a:pt x="92191" y="222347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29" name="Freeform 28">
            <a:extLst>
              <a:ext uri="{FF2B5EF4-FFF2-40B4-BE49-F238E27FC236}">
                <a16:creationId xmlns:a16="http://schemas.microsoft.com/office/drawing/2014/main" id="{55CBA4E5-7200-577B-1C76-F21B6E824A0D}"/>
              </a:ext>
            </a:extLst>
          </p:cNvPr>
          <p:cNvSpPr/>
          <p:nvPr/>
        </p:nvSpPr>
        <p:spPr>
          <a:xfrm>
            <a:off x="7416872" y="3674403"/>
            <a:ext cx="1495194" cy="708627"/>
          </a:xfrm>
          <a:custGeom>
            <a:avLst/>
            <a:gdLst>
              <a:gd name="connsiteX0" fmla="*/ 287919 w 587184"/>
              <a:gd name="connsiteY0" fmla="*/ 3541 h 278288"/>
              <a:gd name="connsiteX1" fmla="*/ 200692 w 587184"/>
              <a:gd name="connsiteY1" fmla="*/ 87806 h 278288"/>
              <a:gd name="connsiteX2" fmla="*/ 200692 w 587184"/>
              <a:gd name="connsiteY2" fmla="*/ 194023 h 278288"/>
              <a:gd name="connsiteX3" fmla="*/ 287919 w 587184"/>
              <a:gd name="connsiteY3" fmla="*/ 278288 h 278288"/>
              <a:gd name="connsiteX4" fmla="*/ 375146 w 587184"/>
              <a:gd name="connsiteY4" fmla="*/ 194023 h 278288"/>
              <a:gd name="connsiteX5" fmla="*/ 375146 w 587184"/>
              <a:gd name="connsiteY5" fmla="*/ 87806 h 278288"/>
              <a:gd name="connsiteX6" fmla="*/ 287919 w 587184"/>
              <a:gd name="connsiteY6" fmla="*/ 3541 h 278288"/>
              <a:gd name="connsiteX7" fmla="*/ 312740 w 587184"/>
              <a:gd name="connsiteY7" fmla="*/ 194731 h 278288"/>
              <a:gd name="connsiteX8" fmla="*/ 287919 w 587184"/>
              <a:gd name="connsiteY8" fmla="*/ 222347 h 278288"/>
              <a:gd name="connsiteX9" fmla="*/ 263099 w 587184"/>
              <a:gd name="connsiteY9" fmla="*/ 194731 h 278288"/>
              <a:gd name="connsiteX10" fmla="*/ 263099 w 587184"/>
              <a:gd name="connsiteY10" fmla="*/ 87806 h 278288"/>
              <a:gd name="connsiteX11" fmla="*/ 287919 w 587184"/>
              <a:gd name="connsiteY11" fmla="*/ 59481 h 278288"/>
              <a:gd name="connsiteX12" fmla="*/ 312740 w 587184"/>
              <a:gd name="connsiteY12" fmla="*/ 87806 h 278288"/>
              <a:gd name="connsiteX13" fmla="*/ 312740 w 587184"/>
              <a:gd name="connsiteY13" fmla="*/ 194731 h 278288"/>
              <a:gd name="connsiteX14" fmla="*/ 432588 w 587184"/>
              <a:gd name="connsiteY14" fmla="*/ 93471 h 278288"/>
              <a:gd name="connsiteX15" fmla="*/ 470173 w 587184"/>
              <a:gd name="connsiteY15" fmla="*/ 58773 h 278288"/>
              <a:gd name="connsiteX16" fmla="*/ 470173 w 587184"/>
              <a:gd name="connsiteY16" fmla="*/ 34697 h 278288"/>
              <a:gd name="connsiteX17" fmla="*/ 432588 w 587184"/>
              <a:gd name="connsiteY17" fmla="*/ 0 h 278288"/>
              <a:gd name="connsiteX18" fmla="*/ 395003 w 587184"/>
              <a:gd name="connsiteY18" fmla="*/ 34697 h 278288"/>
              <a:gd name="connsiteX19" fmla="*/ 395003 w 587184"/>
              <a:gd name="connsiteY19" fmla="*/ 58773 h 278288"/>
              <a:gd name="connsiteX20" fmla="*/ 432588 w 587184"/>
              <a:gd name="connsiteY20" fmla="*/ 93471 h 278288"/>
              <a:gd name="connsiteX21" fmla="*/ 424078 w 587184"/>
              <a:gd name="connsiteY21" fmla="*/ 35406 h 278288"/>
              <a:gd name="connsiteX22" fmla="*/ 432588 w 587184"/>
              <a:gd name="connsiteY22" fmla="*/ 25492 h 278288"/>
              <a:gd name="connsiteX23" fmla="*/ 441098 w 587184"/>
              <a:gd name="connsiteY23" fmla="*/ 35406 h 278288"/>
              <a:gd name="connsiteX24" fmla="*/ 441098 w 587184"/>
              <a:gd name="connsiteY24" fmla="*/ 57357 h 278288"/>
              <a:gd name="connsiteX25" fmla="*/ 432588 w 587184"/>
              <a:gd name="connsiteY25" fmla="*/ 67271 h 278288"/>
              <a:gd name="connsiteX26" fmla="*/ 424078 w 587184"/>
              <a:gd name="connsiteY26" fmla="*/ 57357 h 278288"/>
              <a:gd name="connsiteX27" fmla="*/ 424078 w 587184"/>
              <a:gd name="connsiteY27" fmla="*/ 35406 h 278288"/>
              <a:gd name="connsiteX28" fmla="*/ 549599 w 587184"/>
              <a:gd name="connsiteY28" fmla="*/ 1416 h 278288"/>
              <a:gd name="connsiteX29" fmla="*/ 464500 w 587184"/>
              <a:gd name="connsiteY29" fmla="*/ 179153 h 278288"/>
              <a:gd name="connsiteX30" fmla="*/ 433297 w 587184"/>
              <a:gd name="connsiteY30" fmla="*/ 179153 h 278288"/>
              <a:gd name="connsiteX31" fmla="*/ 518397 w 587184"/>
              <a:gd name="connsiteY31" fmla="*/ 1416 h 278288"/>
              <a:gd name="connsiteX32" fmla="*/ 549599 w 587184"/>
              <a:gd name="connsiteY32" fmla="*/ 1416 h 278288"/>
              <a:gd name="connsiteX33" fmla="*/ 549599 w 587184"/>
              <a:gd name="connsiteY33" fmla="*/ 87806 h 278288"/>
              <a:gd name="connsiteX34" fmla="*/ 512014 w 587184"/>
              <a:gd name="connsiteY34" fmla="*/ 122503 h 278288"/>
              <a:gd name="connsiteX35" fmla="*/ 512014 w 587184"/>
              <a:gd name="connsiteY35" fmla="*/ 146579 h 278288"/>
              <a:gd name="connsiteX36" fmla="*/ 549599 w 587184"/>
              <a:gd name="connsiteY36" fmla="*/ 181277 h 278288"/>
              <a:gd name="connsiteX37" fmla="*/ 587185 w 587184"/>
              <a:gd name="connsiteY37" fmla="*/ 146579 h 278288"/>
              <a:gd name="connsiteX38" fmla="*/ 587185 w 587184"/>
              <a:gd name="connsiteY38" fmla="*/ 122503 h 278288"/>
              <a:gd name="connsiteX39" fmla="*/ 549599 w 587184"/>
              <a:gd name="connsiteY39" fmla="*/ 87806 h 278288"/>
              <a:gd name="connsiteX40" fmla="*/ 558109 w 587184"/>
              <a:gd name="connsiteY40" fmla="*/ 145163 h 278288"/>
              <a:gd name="connsiteX41" fmla="*/ 549599 w 587184"/>
              <a:gd name="connsiteY41" fmla="*/ 155077 h 278288"/>
              <a:gd name="connsiteX42" fmla="*/ 541089 w 587184"/>
              <a:gd name="connsiteY42" fmla="*/ 145163 h 278288"/>
              <a:gd name="connsiteX43" fmla="*/ 541089 w 587184"/>
              <a:gd name="connsiteY43" fmla="*/ 123212 h 278288"/>
              <a:gd name="connsiteX44" fmla="*/ 549599 w 587184"/>
              <a:gd name="connsiteY44" fmla="*/ 113298 h 278288"/>
              <a:gd name="connsiteX45" fmla="*/ 558109 w 587184"/>
              <a:gd name="connsiteY45" fmla="*/ 123212 h 278288"/>
              <a:gd name="connsiteX46" fmla="*/ 558109 w 587184"/>
              <a:gd name="connsiteY46" fmla="*/ 145163 h 278288"/>
              <a:gd name="connsiteX47" fmla="*/ 425496 w 587184"/>
              <a:gd name="connsiteY47" fmla="*/ 198980 h 278288"/>
              <a:gd name="connsiteX48" fmla="*/ 403513 w 587184"/>
              <a:gd name="connsiteY48" fmla="*/ 207477 h 278288"/>
              <a:gd name="connsiteX49" fmla="*/ 395712 w 587184"/>
              <a:gd name="connsiteY49" fmla="*/ 238634 h 278288"/>
              <a:gd name="connsiteX50" fmla="*/ 403513 w 587184"/>
              <a:gd name="connsiteY50" fmla="*/ 269791 h 278288"/>
              <a:gd name="connsiteX51" fmla="*/ 425496 w 587184"/>
              <a:gd name="connsiteY51" fmla="*/ 278288 h 278288"/>
              <a:gd name="connsiteX52" fmla="*/ 447481 w 587184"/>
              <a:gd name="connsiteY52" fmla="*/ 269791 h 278288"/>
              <a:gd name="connsiteX53" fmla="*/ 455281 w 587184"/>
              <a:gd name="connsiteY53" fmla="*/ 238634 h 278288"/>
              <a:gd name="connsiteX54" fmla="*/ 447481 w 587184"/>
              <a:gd name="connsiteY54" fmla="*/ 207477 h 278288"/>
              <a:gd name="connsiteX55" fmla="*/ 425496 w 587184"/>
              <a:gd name="connsiteY55" fmla="*/ 198980 h 278288"/>
              <a:gd name="connsiteX56" fmla="*/ 433297 w 587184"/>
              <a:gd name="connsiteY56" fmla="*/ 257045 h 278288"/>
              <a:gd name="connsiteX57" fmla="*/ 425496 w 587184"/>
              <a:gd name="connsiteY57" fmla="*/ 260586 h 278288"/>
              <a:gd name="connsiteX58" fmla="*/ 417696 w 587184"/>
              <a:gd name="connsiteY58" fmla="*/ 257045 h 278288"/>
              <a:gd name="connsiteX59" fmla="*/ 414859 w 587184"/>
              <a:gd name="connsiteY59" fmla="*/ 237926 h 278288"/>
              <a:gd name="connsiteX60" fmla="*/ 417696 w 587184"/>
              <a:gd name="connsiteY60" fmla="*/ 218807 h 278288"/>
              <a:gd name="connsiteX61" fmla="*/ 425496 w 587184"/>
              <a:gd name="connsiteY61" fmla="*/ 215266 h 278288"/>
              <a:gd name="connsiteX62" fmla="*/ 433297 w 587184"/>
              <a:gd name="connsiteY62" fmla="*/ 218807 h 278288"/>
              <a:gd name="connsiteX63" fmla="*/ 436134 w 587184"/>
              <a:gd name="connsiteY63" fmla="*/ 237926 h 278288"/>
              <a:gd name="connsiteX64" fmla="*/ 433297 w 587184"/>
              <a:gd name="connsiteY64" fmla="*/ 257045 h 278288"/>
              <a:gd name="connsiteX65" fmla="*/ 468755 w 587184"/>
              <a:gd name="connsiteY65" fmla="*/ 198980 h 278288"/>
              <a:gd name="connsiteX66" fmla="*/ 521942 w 587184"/>
              <a:gd name="connsiteY66" fmla="*/ 198980 h 278288"/>
              <a:gd name="connsiteX67" fmla="*/ 521942 w 587184"/>
              <a:gd name="connsiteY67" fmla="*/ 215974 h 278288"/>
              <a:gd name="connsiteX68" fmla="*/ 487902 w 587184"/>
              <a:gd name="connsiteY68" fmla="*/ 215974 h 278288"/>
              <a:gd name="connsiteX69" fmla="*/ 487902 w 587184"/>
              <a:gd name="connsiteY69" fmla="*/ 229429 h 278288"/>
              <a:gd name="connsiteX70" fmla="*/ 516978 w 587184"/>
              <a:gd name="connsiteY70" fmla="*/ 229429 h 278288"/>
              <a:gd name="connsiteX71" fmla="*/ 516978 w 587184"/>
              <a:gd name="connsiteY71" fmla="*/ 246423 h 278288"/>
              <a:gd name="connsiteX72" fmla="*/ 487902 w 587184"/>
              <a:gd name="connsiteY72" fmla="*/ 246423 h 278288"/>
              <a:gd name="connsiteX73" fmla="*/ 487902 w 587184"/>
              <a:gd name="connsiteY73" fmla="*/ 276872 h 278288"/>
              <a:gd name="connsiteX74" fmla="*/ 468755 w 587184"/>
              <a:gd name="connsiteY74" fmla="*/ 276872 h 278288"/>
              <a:gd name="connsiteX75" fmla="*/ 468755 w 587184"/>
              <a:gd name="connsiteY75" fmla="*/ 198980 h 278288"/>
              <a:gd name="connsiteX76" fmla="*/ 533998 w 587184"/>
              <a:gd name="connsiteY76" fmla="*/ 198980 h 278288"/>
              <a:gd name="connsiteX77" fmla="*/ 587185 w 587184"/>
              <a:gd name="connsiteY77" fmla="*/ 198980 h 278288"/>
              <a:gd name="connsiteX78" fmla="*/ 587185 w 587184"/>
              <a:gd name="connsiteY78" fmla="*/ 215974 h 278288"/>
              <a:gd name="connsiteX79" fmla="*/ 553145 w 587184"/>
              <a:gd name="connsiteY79" fmla="*/ 215974 h 278288"/>
              <a:gd name="connsiteX80" fmla="*/ 553145 w 587184"/>
              <a:gd name="connsiteY80" fmla="*/ 229429 h 278288"/>
              <a:gd name="connsiteX81" fmla="*/ 582221 w 587184"/>
              <a:gd name="connsiteY81" fmla="*/ 229429 h 278288"/>
              <a:gd name="connsiteX82" fmla="*/ 582221 w 587184"/>
              <a:gd name="connsiteY82" fmla="*/ 246423 h 278288"/>
              <a:gd name="connsiteX83" fmla="*/ 553145 w 587184"/>
              <a:gd name="connsiteY83" fmla="*/ 246423 h 278288"/>
              <a:gd name="connsiteX84" fmla="*/ 553145 w 587184"/>
              <a:gd name="connsiteY84" fmla="*/ 276872 h 278288"/>
              <a:gd name="connsiteX85" fmla="*/ 533998 w 587184"/>
              <a:gd name="connsiteY85" fmla="*/ 276872 h 278288"/>
              <a:gd name="connsiteX86" fmla="*/ 533998 w 587184"/>
              <a:gd name="connsiteY86" fmla="*/ 198980 h 278288"/>
              <a:gd name="connsiteX87" fmla="*/ 709 w 587184"/>
              <a:gd name="connsiteY87" fmla="*/ 5665 h 278288"/>
              <a:gd name="connsiteX88" fmla="*/ 186509 w 587184"/>
              <a:gd name="connsiteY88" fmla="*/ 5665 h 278288"/>
              <a:gd name="connsiteX89" fmla="*/ 186509 w 587184"/>
              <a:gd name="connsiteY89" fmla="*/ 61606 h 278288"/>
              <a:gd name="connsiteX90" fmla="*/ 102119 w 587184"/>
              <a:gd name="connsiteY90" fmla="*/ 276164 h 278288"/>
              <a:gd name="connsiteX91" fmla="*/ 33331 w 587184"/>
              <a:gd name="connsiteY91" fmla="*/ 276164 h 278288"/>
              <a:gd name="connsiteX92" fmla="*/ 117721 w 587184"/>
              <a:gd name="connsiteY92" fmla="*/ 61606 h 278288"/>
              <a:gd name="connsiteX93" fmla="*/ 59570 w 587184"/>
              <a:gd name="connsiteY93" fmla="*/ 61606 h 278288"/>
              <a:gd name="connsiteX94" fmla="*/ 59570 w 587184"/>
              <a:gd name="connsiteY94" fmla="*/ 104093 h 278288"/>
              <a:gd name="connsiteX95" fmla="*/ 0 w 587184"/>
              <a:gd name="connsiteY95" fmla="*/ 104093 h 278288"/>
              <a:gd name="connsiteX96" fmla="*/ 0 w 587184"/>
              <a:gd name="connsiteY96" fmla="*/ 4957 h 27828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</a:cxnLst>
            <a:rect l="l" t="t" r="r" b="b"/>
            <a:pathLst>
              <a:path w="587184" h="278288">
                <a:moveTo>
                  <a:pt x="287919" y="3541"/>
                </a:moveTo>
                <a:cubicBezTo>
                  <a:pt x="243242" y="3541"/>
                  <a:pt x="200692" y="31865"/>
                  <a:pt x="200692" y="87806"/>
                </a:cubicBezTo>
                <a:lnTo>
                  <a:pt x="200692" y="194023"/>
                </a:lnTo>
                <a:cubicBezTo>
                  <a:pt x="200692" y="249964"/>
                  <a:pt x="243242" y="278288"/>
                  <a:pt x="287919" y="278288"/>
                </a:cubicBezTo>
                <a:cubicBezTo>
                  <a:pt x="332597" y="278288"/>
                  <a:pt x="375146" y="249964"/>
                  <a:pt x="375146" y="194023"/>
                </a:cubicBezTo>
                <a:lnTo>
                  <a:pt x="375146" y="87806"/>
                </a:lnTo>
                <a:cubicBezTo>
                  <a:pt x="375146" y="31865"/>
                  <a:pt x="332597" y="3541"/>
                  <a:pt x="287919" y="3541"/>
                </a:cubicBezTo>
                <a:close/>
                <a:moveTo>
                  <a:pt x="312740" y="194731"/>
                </a:moveTo>
                <a:cubicBezTo>
                  <a:pt x="312740" y="213850"/>
                  <a:pt x="301393" y="222347"/>
                  <a:pt x="287919" y="222347"/>
                </a:cubicBezTo>
                <a:cubicBezTo>
                  <a:pt x="274445" y="222347"/>
                  <a:pt x="263099" y="213850"/>
                  <a:pt x="263099" y="194731"/>
                </a:cubicBezTo>
                <a:lnTo>
                  <a:pt x="263099" y="87806"/>
                </a:lnTo>
                <a:cubicBezTo>
                  <a:pt x="263099" y="68687"/>
                  <a:pt x="274445" y="59481"/>
                  <a:pt x="287919" y="59481"/>
                </a:cubicBezTo>
                <a:cubicBezTo>
                  <a:pt x="301393" y="59481"/>
                  <a:pt x="312740" y="68687"/>
                  <a:pt x="312740" y="87806"/>
                </a:cubicBezTo>
                <a:lnTo>
                  <a:pt x="312740" y="194731"/>
                </a:lnTo>
                <a:close/>
                <a:moveTo>
                  <a:pt x="432588" y="93471"/>
                </a:moveTo>
                <a:cubicBezTo>
                  <a:pt x="452444" y="93471"/>
                  <a:pt x="470173" y="82141"/>
                  <a:pt x="470173" y="58773"/>
                </a:cubicBezTo>
                <a:lnTo>
                  <a:pt x="470173" y="34697"/>
                </a:lnTo>
                <a:cubicBezTo>
                  <a:pt x="470173" y="10622"/>
                  <a:pt x="452444" y="0"/>
                  <a:pt x="432588" y="0"/>
                </a:cubicBezTo>
                <a:cubicBezTo>
                  <a:pt x="412732" y="0"/>
                  <a:pt x="395003" y="11330"/>
                  <a:pt x="395003" y="34697"/>
                </a:cubicBezTo>
                <a:lnTo>
                  <a:pt x="395003" y="58773"/>
                </a:lnTo>
                <a:cubicBezTo>
                  <a:pt x="395003" y="82849"/>
                  <a:pt x="412732" y="93471"/>
                  <a:pt x="432588" y="93471"/>
                </a:cubicBezTo>
                <a:close/>
                <a:moveTo>
                  <a:pt x="424078" y="35406"/>
                </a:moveTo>
                <a:cubicBezTo>
                  <a:pt x="424078" y="28325"/>
                  <a:pt x="427624" y="25492"/>
                  <a:pt x="432588" y="25492"/>
                </a:cubicBezTo>
                <a:cubicBezTo>
                  <a:pt x="437552" y="25492"/>
                  <a:pt x="441098" y="28325"/>
                  <a:pt x="441098" y="35406"/>
                </a:cubicBezTo>
                <a:lnTo>
                  <a:pt x="441098" y="57357"/>
                </a:lnTo>
                <a:cubicBezTo>
                  <a:pt x="441098" y="64438"/>
                  <a:pt x="437552" y="67271"/>
                  <a:pt x="432588" y="67271"/>
                </a:cubicBezTo>
                <a:cubicBezTo>
                  <a:pt x="427624" y="67271"/>
                  <a:pt x="424078" y="64438"/>
                  <a:pt x="424078" y="57357"/>
                </a:cubicBezTo>
                <a:lnTo>
                  <a:pt x="424078" y="35406"/>
                </a:lnTo>
                <a:close/>
                <a:moveTo>
                  <a:pt x="549599" y="1416"/>
                </a:moveTo>
                <a:lnTo>
                  <a:pt x="464500" y="179153"/>
                </a:lnTo>
                <a:lnTo>
                  <a:pt x="433297" y="179153"/>
                </a:lnTo>
                <a:lnTo>
                  <a:pt x="518397" y="1416"/>
                </a:lnTo>
                <a:lnTo>
                  <a:pt x="549599" y="1416"/>
                </a:lnTo>
                <a:close/>
                <a:moveTo>
                  <a:pt x="549599" y="87806"/>
                </a:moveTo>
                <a:cubicBezTo>
                  <a:pt x="529743" y="87806"/>
                  <a:pt x="512014" y="99136"/>
                  <a:pt x="512014" y="122503"/>
                </a:cubicBezTo>
                <a:lnTo>
                  <a:pt x="512014" y="146579"/>
                </a:lnTo>
                <a:cubicBezTo>
                  <a:pt x="512014" y="170655"/>
                  <a:pt x="529743" y="181277"/>
                  <a:pt x="549599" y="181277"/>
                </a:cubicBezTo>
                <a:cubicBezTo>
                  <a:pt x="569456" y="181277"/>
                  <a:pt x="587185" y="169947"/>
                  <a:pt x="587185" y="146579"/>
                </a:cubicBezTo>
                <a:lnTo>
                  <a:pt x="587185" y="122503"/>
                </a:lnTo>
                <a:cubicBezTo>
                  <a:pt x="587185" y="98428"/>
                  <a:pt x="569456" y="87806"/>
                  <a:pt x="549599" y="87806"/>
                </a:cubicBezTo>
                <a:close/>
                <a:moveTo>
                  <a:pt x="558109" y="145163"/>
                </a:moveTo>
                <a:cubicBezTo>
                  <a:pt x="558109" y="152244"/>
                  <a:pt x="554564" y="155077"/>
                  <a:pt x="549599" y="155077"/>
                </a:cubicBezTo>
                <a:cubicBezTo>
                  <a:pt x="544635" y="155077"/>
                  <a:pt x="541089" y="152244"/>
                  <a:pt x="541089" y="145163"/>
                </a:cubicBezTo>
                <a:lnTo>
                  <a:pt x="541089" y="123212"/>
                </a:lnTo>
                <a:cubicBezTo>
                  <a:pt x="541089" y="116130"/>
                  <a:pt x="544635" y="113298"/>
                  <a:pt x="549599" y="113298"/>
                </a:cubicBezTo>
                <a:cubicBezTo>
                  <a:pt x="554564" y="113298"/>
                  <a:pt x="558109" y="116130"/>
                  <a:pt x="558109" y="123212"/>
                </a:cubicBezTo>
                <a:lnTo>
                  <a:pt x="558109" y="145163"/>
                </a:lnTo>
                <a:close/>
                <a:moveTo>
                  <a:pt x="425496" y="198980"/>
                </a:moveTo>
                <a:cubicBezTo>
                  <a:pt x="416277" y="198980"/>
                  <a:pt x="409186" y="201812"/>
                  <a:pt x="403513" y="207477"/>
                </a:cubicBezTo>
                <a:cubicBezTo>
                  <a:pt x="395003" y="215974"/>
                  <a:pt x="395712" y="226596"/>
                  <a:pt x="395712" y="238634"/>
                </a:cubicBezTo>
                <a:cubicBezTo>
                  <a:pt x="395712" y="250672"/>
                  <a:pt x="395712" y="261294"/>
                  <a:pt x="403513" y="269791"/>
                </a:cubicBezTo>
                <a:cubicBezTo>
                  <a:pt x="409186" y="275456"/>
                  <a:pt x="415568" y="278288"/>
                  <a:pt x="425496" y="278288"/>
                </a:cubicBezTo>
                <a:cubicBezTo>
                  <a:pt x="435425" y="278288"/>
                  <a:pt x="441807" y="275456"/>
                  <a:pt x="447481" y="269791"/>
                </a:cubicBezTo>
                <a:cubicBezTo>
                  <a:pt x="455990" y="261294"/>
                  <a:pt x="455281" y="250672"/>
                  <a:pt x="455281" y="238634"/>
                </a:cubicBezTo>
                <a:cubicBezTo>
                  <a:pt x="455281" y="226596"/>
                  <a:pt x="455281" y="215974"/>
                  <a:pt x="447481" y="207477"/>
                </a:cubicBezTo>
                <a:cubicBezTo>
                  <a:pt x="441807" y="201812"/>
                  <a:pt x="435425" y="198980"/>
                  <a:pt x="425496" y="198980"/>
                </a:cubicBezTo>
                <a:close/>
                <a:moveTo>
                  <a:pt x="433297" y="257045"/>
                </a:moveTo>
                <a:cubicBezTo>
                  <a:pt x="431879" y="259169"/>
                  <a:pt x="429042" y="260586"/>
                  <a:pt x="425496" y="260586"/>
                </a:cubicBezTo>
                <a:cubicBezTo>
                  <a:pt x="421951" y="260586"/>
                  <a:pt x="419114" y="259169"/>
                  <a:pt x="417696" y="257045"/>
                </a:cubicBezTo>
                <a:cubicBezTo>
                  <a:pt x="416277" y="254921"/>
                  <a:pt x="414859" y="252088"/>
                  <a:pt x="414859" y="237926"/>
                </a:cubicBezTo>
                <a:cubicBezTo>
                  <a:pt x="414859" y="223764"/>
                  <a:pt x="416277" y="220931"/>
                  <a:pt x="417696" y="218807"/>
                </a:cubicBezTo>
                <a:cubicBezTo>
                  <a:pt x="419114" y="216683"/>
                  <a:pt x="421951" y="215266"/>
                  <a:pt x="425496" y="215266"/>
                </a:cubicBezTo>
                <a:cubicBezTo>
                  <a:pt x="429042" y="215266"/>
                  <a:pt x="431879" y="216683"/>
                  <a:pt x="433297" y="218807"/>
                </a:cubicBezTo>
                <a:cubicBezTo>
                  <a:pt x="434715" y="220931"/>
                  <a:pt x="436134" y="223764"/>
                  <a:pt x="436134" y="237926"/>
                </a:cubicBezTo>
                <a:cubicBezTo>
                  <a:pt x="436134" y="252088"/>
                  <a:pt x="434715" y="254921"/>
                  <a:pt x="433297" y="257045"/>
                </a:cubicBezTo>
                <a:close/>
                <a:moveTo>
                  <a:pt x="468755" y="198980"/>
                </a:moveTo>
                <a:lnTo>
                  <a:pt x="521942" y="198980"/>
                </a:lnTo>
                <a:lnTo>
                  <a:pt x="521942" y="215974"/>
                </a:lnTo>
                <a:lnTo>
                  <a:pt x="487902" y="215974"/>
                </a:lnTo>
                <a:lnTo>
                  <a:pt x="487902" y="229429"/>
                </a:lnTo>
                <a:lnTo>
                  <a:pt x="516978" y="229429"/>
                </a:lnTo>
                <a:lnTo>
                  <a:pt x="516978" y="246423"/>
                </a:lnTo>
                <a:lnTo>
                  <a:pt x="487902" y="246423"/>
                </a:lnTo>
                <a:lnTo>
                  <a:pt x="487902" y="276872"/>
                </a:lnTo>
                <a:lnTo>
                  <a:pt x="468755" y="276872"/>
                </a:lnTo>
                <a:lnTo>
                  <a:pt x="468755" y="198980"/>
                </a:lnTo>
                <a:close/>
                <a:moveTo>
                  <a:pt x="533998" y="198980"/>
                </a:moveTo>
                <a:lnTo>
                  <a:pt x="587185" y="198980"/>
                </a:lnTo>
                <a:lnTo>
                  <a:pt x="587185" y="215974"/>
                </a:lnTo>
                <a:lnTo>
                  <a:pt x="553145" y="215974"/>
                </a:lnTo>
                <a:lnTo>
                  <a:pt x="553145" y="229429"/>
                </a:lnTo>
                <a:lnTo>
                  <a:pt x="582221" y="229429"/>
                </a:lnTo>
                <a:lnTo>
                  <a:pt x="582221" y="246423"/>
                </a:lnTo>
                <a:lnTo>
                  <a:pt x="553145" y="246423"/>
                </a:lnTo>
                <a:lnTo>
                  <a:pt x="553145" y="276872"/>
                </a:lnTo>
                <a:lnTo>
                  <a:pt x="533998" y="276872"/>
                </a:lnTo>
                <a:lnTo>
                  <a:pt x="533998" y="198980"/>
                </a:lnTo>
                <a:close/>
                <a:moveTo>
                  <a:pt x="709" y="5665"/>
                </a:moveTo>
                <a:lnTo>
                  <a:pt x="186509" y="5665"/>
                </a:lnTo>
                <a:lnTo>
                  <a:pt x="186509" y="61606"/>
                </a:lnTo>
                <a:lnTo>
                  <a:pt x="102119" y="276164"/>
                </a:lnTo>
                <a:lnTo>
                  <a:pt x="33331" y="276164"/>
                </a:lnTo>
                <a:lnTo>
                  <a:pt x="117721" y="61606"/>
                </a:lnTo>
                <a:lnTo>
                  <a:pt x="59570" y="61606"/>
                </a:lnTo>
                <a:lnTo>
                  <a:pt x="59570" y="104093"/>
                </a:lnTo>
                <a:lnTo>
                  <a:pt x="0" y="104093"/>
                </a:lnTo>
                <a:lnTo>
                  <a:pt x="0" y="4957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  <p:sp>
        <p:nvSpPr>
          <p:cNvPr id="30" name="Freeform 29">
            <a:extLst>
              <a:ext uri="{FF2B5EF4-FFF2-40B4-BE49-F238E27FC236}">
                <a16:creationId xmlns:a16="http://schemas.microsoft.com/office/drawing/2014/main" id="{CE55585A-CE3B-1058-0061-A0A8E9EE3AA9}"/>
              </a:ext>
            </a:extLst>
          </p:cNvPr>
          <p:cNvSpPr/>
          <p:nvPr/>
        </p:nvSpPr>
        <p:spPr>
          <a:xfrm>
            <a:off x="3011621" y="3673501"/>
            <a:ext cx="1489778" cy="710430"/>
          </a:xfrm>
          <a:custGeom>
            <a:avLst/>
            <a:gdLst>
              <a:gd name="connsiteX0" fmla="*/ 285792 w 585057"/>
              <a:gd name="connsiteY0" fmla="*/ 3541 h 278996"/>
              <a:gd name="connsiteX1" fmla="*/ 198565 w 585057"/>
              <a:gd name="connsiteY1" fmla="*/ 87806 h 278996"/>
              <a:gd name="connsiteX2" fmla="*/ 198565 w 585057"/>
              <a:gd name="connsiteY2" fmla="*/ 194023 h 278996"/>
              <a:gd name="connsiteX3" fmla="*/ 285792 w 585057"/>
              <a:gd name="connsiteY3" fmla="*/ 278288 h 278996"/>
              <a:gd name="connsiteX4" fmla="*/ 373019 w 585057"/>
              <a:gd name="connsiteY4" fmla="*/ 194023 h 278996"/>
              <a:gd name="connsiteX5" fmla="*/ 373019 w 585057"/>
              <a:gd name="connsiteY5" fmla="*/ 87806 h 278996"/>
              <a:gd name="connsiteX6" fmla="*/ 285792 w 585057"/>
              <a:gd name="connsiteY6" fmla="*/ 3541 h 278996"/>
              <a:gd name="connsiteX7" fmla="*/ 310613 w 585057"/>
              <a:gd name="connsiteY7" fmla="*/ 195439 h 278996"/>
              <a:gd name="connsiteX8" fmla="*/ 285792 w 585057"/>
              <a:gd name="connsiteY8" fmla="*/ 223056 h 278996"/>
              <a:gd name="connsiteX9" fmla="*/ 260971 w 585057"/>
              <a:gd name="connsiteY9" fmla="*/ 195439 h 278996"/>
              <a:gd name="connsiteX10" fmla="*/ 260971 w 585057"/>
              <a:gd name="connsiteY10" fmla="*/ 88514 h 278996"/>
              <a:gd name="connsiteX11" fmla="*/ 285792 w 585057"/>
              <a:gd name="connsiteY11" fmla="*/ 60190 h 278996"/>
              <a:gd name="connsiteX12" fmla="*/ 310613 w 585057"/>
              <a:gd name="connsiteY12" fmla="*/ 88514 h 278996"/>
              <a:gd name="connsiteX13" fmla="*/ 310613 w 585057"/>
              <a:gd name="connsiteY13" fmla="*/ 195439 h 278996"/>
              <a:gd name="connsiteX14" fmla="*/ 430461 w 585057"/>
              <a:gd name="connsiteY14" fmla="*/ 93471 h 278996"/>
              <a:gd name="connsiteX15" fmla="*/ 468046 w 585057"/>
              <a:gd name="connsiteY15" fmla="*/ 58773 h 278996"/>
              <a:gd name="connsiteX16" fmla="*/ 468046 w 585057"/>
              <a:gd name="connsiteY16" fmla="*/ 34698 h 278996"/>
              <a:gd name="connsiteX17" fmla="*/ 430461 w 585057"/>
              <a:gd name="connsiteY17" fmla="*/ 0 h 278996"/>
              <a:gd name="connsiteX18" fmla="*/ 392875 w 585057"/>
              <a:gd name="connsiteY18" fmla="*/ 34698 h 278996"/>
              <a:gd name="connsiteX19" fmla="*/ 392875 w 585057"/>
              <a:gd name="connsiteY19" fmla="*/ 58773 h 278996"/>
              <a:gd name="connsiteX20" fmla="*/ 430461 w 585057"/>
              <a:gd name="connsiteY20" fmla="*/ 93471 h 278996"/>
              <a:gd name="connsiteX21" fmla="*/ 421951 w 585057"/>
              <a:gd name="connsiteY21" fmla="*/ 36114 h 278996"/>
              <a:gd name="connsiteX22" fmla="*/ 430461 w 585057"/>
              <a:gd name="connsiteY22" fmla="*/ 26200 h 278996"/>
              <a:gd name="connsiteX23" fmla="*/ 438971 w 585057"/>
              <a:gd name="connsiteY23" fmla="*/ 36114 h 278996"/>
              <a:gd name="connsiteX24" fmla="*/ 438971 w 585057"/>
              <a:gd name="connsiteY24" fmla="*/ 58065 h 278996"/>
              <a:gd name="connsiteX25" fmla="*/ 430461 w 585057"/>
              <a:gd name="connsiteY25" fmla="*/ 67979 h 278996"/>
              <a:gd name="connsiteX26" fmla="*/ 421951 w 585057"/>
              <a:gd name="connsiteY26" fmla="*/ 58065 h 278996"/>
              <a:gd name="connsiteX27" fmla="*/ 421951 w 585057"/>
              <a:gd name="connsiteY27" fmla="*/ 36114 h 278996"/>
              <a:gd name="connsiteX28" fmla="*/ 547472 w 585057"/>
              <a:gd name="connsiteY28" fmla="*/ 2124 h 278996"/>
              <a:gd name="connsiteX29" fmla="*/ 462373 w 585057"/>
              <a:gd name="connsiteY29" fmla="*/ 179861 h 278996"/>
              <a:gd name="connsiteX30" fmla="*/ 431170 w 585057"/>
              <a:gd name="connsiteY30" fmla="*/ 179861 h 278996"/>
              <a:gd name="connsiteX31" fmla="*/ 516269 w 585057"/>
              <a:gd name="connsiteY31" fmla="*/ 2124 h 278996"/>
              <a:gd name="connsiteX32" fmla="*/ 547472 w 585057"/>
              <a:gd name="connsiteY32" fmla="*/ 2124 h 278996"/>
              <a:gd name="connsiteX33" fmla="*/ 547472 w 585057"/>
              <a:gd name="connsiteY33" fmla="*/ 87806 h 278996"/>
              <a:gd name="connsiteX34" fmla="*/ 509887 w 585057"/>
              <a:gd name="connsiteY34" fmla="*/ 122504 h 278996"/>
              <a:gd name="connsiteX35" fmla="*/ 509887 w 585057"/>
              <a:gd name="connsiteY35" fmla="*/ 146579 h 278996"/>
              <a:gd name="connsiteX36" fmla="*/ 547472 w 585057"/>
              <a:gd name="connsiteY36" fmla="*/ 181277 h 278996"/>
              <a:gd name="connsiteX37" fmla="*/ 585058 w 585057"/>
              <a:gd name="connsiteY37" fmla="*/ 146579 h 278996"/>
              <a:gd name="connsiteX38" fmla="*/ 585058 w 585057"/>
              <a:gd name="connsiteY38" fmla="*/ 122504 h 278996"/>
              <a:gd name="connsiteX39" fmla="*/ 547472 w 585057"/>
              <a:gd name="connsiteY39" fmla="*/ 87806 h 278996"/>
              <a:gd name="connsiteX40" fmla="*/ 555982 w 585057"/>
              <a:gd name="connsiteY40" fmla="*/ 145871 h 278996"/>
              <a:gd name="connsiteX41" fmla="*/ 547472 w 585057"/>
              <a:gd name="connsiteY41" fmla="*/ 155785 h 278996"/>
              <a:gd name="connsiteX42" fmla="*/ 538962 w 585057"/>
              <a:gd name="connsiteY42" fmla="*/ 145871 h 278996"/>
              <a:gd name="connsiteX43" fmla="*/ 538962 w 585057"/>
              <a:gd name="connsiteY43" fmla="*/ 123920 h 278996"/>
              <a:gd name="connsiteX44" fmla="*/ 547472 w 585057"/>
              <a:gd name="connsiteY44" fmla="*/ 114006 h 278996"/>
              <a:gd name="connsiteX45" fmla="*/ 555982 w 585057"/>
              <a:gd name="connsiteY45" fmla="*/ 123920 h 278996"/>
              <a:gd name="connsiteX46" fmla="*/ 555982 w 585057"/>
              <a:gd name="connsiteY46" fmla="*/ 145871 h 278996"/>
              <a:gd name="connsiteX47" fmla="*/ 423369 w 585057"/>
              <a:gd name="connsiteY47" fmla="*/ 198980 h 278996"/>
              <a:gd name="connsiteX48" fmla="*/ 401385 w 585057"/>
              <a:gd name="connsiteY48" fmla="*/ 207477 h 278996"/>
              <a:gd name="connsiteX49" fmla="*/ 393584 w 585057"/>
              <a:gd name="connsiteY49" fmla="*/ 238634 h 278996"/>
              <a:gd name="connsiteX50" fmla="*/ 401385 w 585057"/>
              <a:gd name="connsiteY50" fmla="*/ 269791 h 278996"/>
              <a:gd name="connsiteX51" fmla="*/ 423369 w 585057"/>
              <a:gd name="connsiteY51" fmla="*/ 278288 h 278996"/>
              <a:gd name="connsiteX52" fmla="*/ 445353 w 585057"/>
              <a:gd name="connsiteY52" fmla="*/ 269791 h 278996"/>
              <a:gd name="connsiteX53" fmla="*/ 453154 w 585057"/>
              <a:gd name="connsiteY53" fmla="*/ 238634 h 278996"/>
              <a:gd name="connsiteX54" fmla="*/ 445353 w 585057"/>
              <a:gd name="connsiteY54" fmla="*/ 207477 h 278996"/>
              <a:gd name="connsiteX55" fmla="*/ 423369 w 585057"/>
              <a:gd name="connsiteY55" fmla="*/ 198980 h 278996"/>
              <a:gd name="connsiteX56" fmla="*/ 431170 w 585057"/>
              <a:gd name="connsiteY56" fmla="*/ 257753 h 278996"/>
              <a:gd name="connsiteX57" fmla="*/ 423369 w 585057"/>
              <a:gd name="connsiteY57" fmla="*/ 261294 h 278996"/>
              <a:gd name="connsiteX58" fmla="*/ 415568 w 585057"/>
              <a:gd name="connsiteY58" fmla="*/ 257753 h 278996"/>
              <a:gd name="connsiteX59" fmla="*/ 412732 w 585057"/>
              <a:gd name="connsiteY59" fmla="*/ 238634 h 278996"/>
              <a:gd name="connsiteX60" fmla="*/ 415568 w 585057"/>
              <a:gd name="connsiteY60" fmla="*/ 219515 h 278996"/>
              <a:gd name="connsiteX61" fmla="*/ 423369 w 585057"/>
              <a:gd name="connsiteY61" fmla="*/ 215974 h 278996"/>
              <a:gd name="connsiteX62" fmla="*/ 431170 w 585057"/>
              <a:gd name="connsiteY62" fmla="*/ 219515 h 278996"/>
              <a:gd name="connsiteX63" fmla="*/ 434006 w 585057"/>
              <a:gd name="connsiteY63" fmla="*/ 238634 h 278996"/>
              <a:gd name="connsiteX64" fmla="*/ 431170 w 585057"/>
              <a:gd name="connsiteY64" fmla="*/ 257753 h 278996"/>
              <a:gd name="connsiteX65" fmla="*/ 466628 w 585057"/>
              <a:gd name="connsiteY65" fmla="*/ 199688 h 278996"/>
              <a:gd name="connsiteX66" fmla="*/ 519815 w 585057"/>
              <a:gd name="connsiteY66" fmla="*/ 199688 h 278996"/>
              <a:gd name="connsiteX67" fmla="*/ 519815 w 585057"/>
              <a:gd name="connsiteY67" fmla="*/ 216683 h 278996"/>
              <a:gd name="connsiteX68" fmla="*/ 485775 w 585057"/>
              <a:gd name="connsiteY68" fmla="*/ 216683 h 278996"/>
              <a:gd name="connsiteX69" fmla="*/ 485775 w 585057"/>
              <a:gd name="connsiteY69" fmla="*/ 230137 h 278996"/>
              <a:gd name="connsiteX70" fmla="*/ 514851 w 585057"/>
              <a:gd name="connsiteY70" fmla="*/ 230137 h 278996"/>
              <a:gd name="connsiteX71" fmla="*/ 514851 w 585057"/>
              <a:gd name="connsiteY71" fmla="*/ 247131 h 278996"/>
              <a:gd name="connsiteX72" fmla="*/ 485775 w 585057"/>
              <a:gd name="connsiteY72" fmla="*/ 247131 h 278996"/>
              <a:gd name="connsiteX73" fmla="*/ 485775 w 585057"/>
              <a:gd name="connsiteY73" fmla="*/ 277580 h 278996"/>
              <a:gd name="connsiteX74" fmla="*/ 466628 w 585057"/>
              <a:gd name="connsiteY74" fmla="*/ 277580 h 278996"/>
              <a:gd name="connsiteX75" fmla="*/ 466628 w 585057"/>
              <a:gd name="connsiteY75" fmla="*/ 199688 h 278996"/>
              <a:gd name="connsiteX76" fmla="*/ 531870 w 585057"/>
              <a:gd name="connsiteY76" fmla="*/ 199688 h 278996"/>
              <a:gd name="connsiteX77" fmla="*/ 585058 w 585057"/>
              <a:gd name="connsiteY77" fmla="*/ 199688 h 278996"/>
              <a:gd name="connsiteX78" fmla="*/ 585058 w 585057"/>
              <a:gd name="connsiteY78" fmla="*/ 216683 h 278996"/>
              <a:gd name="connsiteX79" fmla="*/ 551018 w 585057"/>
              <a:gd name="connsiteY79" fmla="*/ 216683 h 278996"/>
              <a:gd name="connsiteX80" fmla="*/ 551018 w 585057"/>
              <a:gd name="connsiteY80" fmla="*/ 230137 h 278996"/>
              <a:gd name="connsiteX81" fmla="*/ 580094 w 585057"/>
              <a:gd name="connsiteY81" fmla="*/ 230137 h 278996"/>
              <a:gd name="connsiteX82" fmla="*/ 580094 w 585057"/>
              <a:gd name="connsiteY82" fmla="*/ 247131 h 278996"/>
              <a:gd name="connsiteX83" fmla="*/ 551018 w 585057"/>
              <a:gd name="connsiteY83" fmla="*/ 247131 h 278996"/>
              <a:gd name="connsiteX84" fmla="*/ 551018 w 585057"/>
              <a:gd name="connsiteY84" fmla="*/ 277580 h 278996"/>
              <a:gd name="connsiteX85" fmla="*/ 531870 w 585057"/>
              <a:gd name="connsiteY85" fmla="*/ 277580 h 278996"/>
              <a:gd name="connsiteX86" fmla="*/ 531870 w 585057"/>
              <a:gd name="connsiteY86" fmla="*/ 199688 h 278996"/>
              <a:gd name="connsiteX87" fmla="*/ 108502 w 585057"/>
              <a:gd name="connsiteY87" fmla="*/ 110466 h 278996"/>
              <a:gd name="connsiteX88" fmla="*/ 93609 w 585057"/>
              <a:gd name="connsiteY88" fmla="*/ 112590 h 278996"/>
              <a:gd name="connsiteX89" fmla="*/ 147506 w 585057"/>
              <a:gd name="connsiteY89" fmla="*/ 6373 h 278996"/>
              <a:gd name="connsiteX90" fmla="*/ 78717 w 585057"/>
              <a:gd name="connsiteY90" fmla="*/ 6373 h 278996"/>
              <a:gd name="connsiteX91" fmla="*/ 26239 w 585057"/>
              <a:gd name="connsiteY91" fmla="*/ 113298 h 278996"/>
              <a:gd name="connsiteX92" fmla="*/ 0 w 585057"/>
              <a:gd name="connsiteY92" fmla="*/ 191899 h 278996"/>
              <a:gd name="connsiteX93" fmla="*/ 90063 w 585057"/>
              <a:gd name="connsiteY93" fmla="*/ 278996 h 278996"/>
              <a:gd name="connsiteX94" fmla="*/ 180127 w 585057"/>
              <a:gd name="connsiteY94" fmla="*/ 191899 h 278996"/>
              <a:gd name="connsiteX95" fmla="*/ 107792 w 585057"/>
              <a:gd name="connsiteY95" fmla="*/ 110466 h 278996"/>
              <a:gd name="connsiteX96" fmla="*/ 90063 w 585057"/>
              <a:gd name="connsiteY96" fmla="*/ 223056 h 278996"/>
              <a:gd name="connsiteX97" fmla="*/ 62406 w 585057"/>
              <a:gd name="connsiteY97" fmla="*/ 191899 h 278996"/>
              <a:gd name="connsiteX98" fmla="*/ 90063 w 585057"/>
              <a:gd name="connsiteY98" fmla="*/ 160742 h 278996"/>
              <a:gd name="connsiteX99" fmla="*/ 117721 w 585057"/>
              <a:gd name="connsiteY99" fmla="*/ 191899 h 278996"/>
              <a:gd name="connsiteX100" fmla="*/ 90063 w 585057"/>
              <a:gd name="connsiteY100" fmla="*/ 223056 h 27899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</a:cxnLst>
            <a:rect l="l" t="t" r="r" b="b"/>
            <a:pathLst>
              <a:path w="585057" h="278996">
                <a:moveTo>
                  <a:pt x="285792" y="3541"/>
                </a:moveTo>
                <a:cubicBezTo>
                  <a:pt x="241115" y="3541"/>
                  <a:pt x="198565" y="31865"/>
                  <a:pt x="198565" y="87806"/>
                </a:cubicBezTo>
                <a:lnTo>
                  <a:pt x="198565" y="194023"/>
                </a:lnTo>
                <a:cubicBezTo>
                  <a:pt x="198565" y="249964"/>
                  <a:pt x="241115" y="278288"/>
                  <a:pt x="285792" y="278288"/>
                </a:cubicBezTo>
                <a:cubicBezTo>
                  <a:pt x="330469" y="278288"/>
                  <a:pt x="373019" y="249964"/>
                  <a:pt x="373019" y="194023"/>
                </a:cubicBezTo>
                <a:lnTo>
                  <a:pt x="373019" y="87806"/>
                </a:lnTo>
                <a:cubicBezTo>
                  <a:pt x="373019" y="31865"/>
                  <a:pt x="330469" y="3541"/>
                  <a:pt x="285792" y="3541"/>
                </a:cubicBezTo>
                <a:close/>
                <a:moveTo>
                  <a:pt x="310613" y="195439"/>
                </a:moveTo>
                <a:cubicBezTo>
                  <a:pt x="310613" y="214558"/>
                  <a:pt x="299266" y="223056"/>
                  <a:pt x="285792" y="223056"/>
                </a:cubicBezTo>
                <a:cubicBezTo>
                  <a:pt x="272318" y="223056"/>
                  <a:pt x="260971" y="214558"/>
                  <a:pt x="260971" y="195439"/>
                </a:cubicBezTo>
                <a:lnTo>
                  <a:pt x="260971" y="88514"/>
                </a:lnTo>
                <a:cubicBezTo>
                  <a:pt x="260971" y="69395"/>
                  <a:pt x="272318" y="60190"/>
                  <a:pt x="285792" y="60190"/>
                </a:cubicBezTo>
                <a:cubicBezTo>
                  <a:pt x="299266" y="60190"/>
                  <a:pt x="310613" y="69395"/>
                  <a:pt x="310613" y="88514"/>
                </a:cubicBezTo>
                <a:lnTo>
                  <a:pt x="310613" y="195439"/>
                </a:lnTo>
                <a:close/>
                <a:moveTo>
                  <a:pt x="430461" y="93471"/>
                </a:moveTo>
                <a:cubicBezTo>
                  <a:pt x="450317" y="93471"/>
                  <a:pt x="468046" y="82141"/>
                  <a:pt x="468046" y="58773"/>
                </a:cubicBezTo>
                <a:lnTo>
                  <a:pt x="468046" y="34698"/>
                </a:lnTo>
                <a:cubicBezTo>
                  <a:pt x="468046" y="10622"/>
                  <a:pt x="450317" y="0"/>
                  <a:pt x="430461" y="0"/>
                </a:cubicBezTo>
                <a:cubicBezTo>
                  <a:pt x="410604" y="0"/>
                  <a:pt x="392875" y="11330"/>
                  <a:pt x="392875" y="34698"/>
                </a:cubicBezTo>
                <a:lnTo>
                  <a:pt x="392875" y="58773"/>
                </a:lnTo>
                <a:cubicBezTo>
                  <a:pt x="392875" y="82849"/>
                  <a:pt x="410604" y="93471"/>
                  <a:pt x="430461" y="93471"/>
                </a:cubicBezTo>
                <a:close/>
                <a:moveTo>
                  <a:pt x="421951" y="36114"/>
                </a:moveTo>
                <a:cubicBezTo>
                  <a:pt x="421951" y="29033"/>
                  <a:pt x="425496" y="26200"/>
                  <a:pt x="430461" y="26200"/>
                </a:cubicBezTo>
                <a:cubicBezTo>
                  <a:pt x="435425" y="26200"/>
                  <a:pt x="438971" y="29033"/>
                  <a:pt x="438971" y="36114"/>
                </a:cubicBezTo>
                <a:lnTo>
                  <a:pt x="438971" y="58065"/>
                </a:lnTo>
                <a:cubicBezTo>
                  <a:pt x="438971" y="65146"/>
                  <a:pt x="435425" y="67979"/>
                  <a:pt x="430461" y="67979"/>
                </a:cubicBezTo>
                <a:cubicBezTo>
                  <a:pt x="425496" y="67979"/>
                  <a:pt x="421951" y="65146"/>
                  <a:pt x="421951" y="58065"/>
                </a:cubicBezTo>
                <a:lnTo>
                  <a:pt x="421951" y="36114"/>
                </a:lnTo>
                <a:close/>
                <a:moveTo>
                  <a:pt x="547472" y="2124"/>
                </a:moveTo>
                <a:lnTo>
                  <a:pt x="462373" y="179861"/>
                </a:lnTo>
                <a:lnTo>
                  <a:pt x="431170" y="179861"/>
                </a:lnTo>
                <a:lnTo>
                  <a:pt x="516269" y="2124"/>
                </a:lnTo>
                <a:lnTo>
                  <a:pt x="547472" y="2124"/>
                </a:lnTo>
                <a:close/>
                <a:moveTo>
                  <a:pt x="547472" y="87806"/>
                </a:moveTo>
                <a:cubicBezTo>
                  <a:pt x="527616" y="87806"/>
                  <a:pt x="509887" y="99136"/>
                  <a:pt x="509887" y="122504"/>
                </a:cubicBezTo>
                <a:lnTo>
                  <a:pt x="509887" y="146579"/>
                </a:lnTo>
                <a:cubicBezTo>
                  <a:pt x="509887" y="170655"/>
                  <a:pt x="527616" y="181277"/>
                  <a:pt x="547472" y="181277"/>
                </a:cubicBezTo>
                <a:cubicBezTo>
                  <a:pt x="567328" y="181277"/>
                  <a:pt x="585058" y="169947"/>
                  <a:pt x="585058" y="146579"/>
                </a:cubicBezTo>
                <a:lnTo>
                  <a:pt x="585058" y="122504"/>
                </a:lnTo>
                <a:cubicBezTo>
                  <a:pt x="585058" y="98428"/>
                  <a:pt x="567328" y="87806"/>
                  <a:pt x="547472" y="87806"/>
                </a:cubicBezTo>
                <a:close/>
                <a:moveTo>
                  <a:pt x="555982" y="145871"/>
                </a:moveTo>
                <a:cubicBezTo>
                  <a:pt x="555982" y="152952"/>
                  <a:pt x="552436" y="155785"/>
                  <a:pt x="547472" y="155785"/>
                </a:cubicBezTo>
                <a:cubicBezTo>
                  <a:pt x="542508" y="155785"/>
                  <a:pt x="538962" y="152952"/>
                  <a:pt x="538962" y="145871"/>
                </a:cubicBezTo>
                <a:lnTo>
                  <a:pt x="538962" y="123920"/>
                </a:lnTo>
                <a:cubicBezTo>
                  <a:pt x="538962" y="116839"/>
                  <a:pt x="542508" y="114006"/>
                  <a:pt x="547472" y="114006"/>
                </a:cubicBezTo>
                <a:cubicBezTo>
                  <a:pt x="552436" y="114006"/>
                  <a:pt x="555982" y="116839"/>
                  <a:pt x="555982" y="123920"/>
                </a:cubicBezTo>
                <a:lnTo>
                  <a:pt x="555982" y="145871"/>
                </a:lnTo>
                <a:close/>
                <a:moveTo>
                  <a:pt x="423369" y="198980"/>
                </a:moveTo>
                <a:cubicBezTo>
                  <a:pt x="414150" y="198980"/>
                  <a:pt x="407058" y="201812"/>
                  <a:pt x="401385" y="207477"/>
                </a:cubicBezTo>
                <a:cubicBezTo>
                  <a:pt x="392875" y="215974"/>
                  <a:pt x="393584" y="226596"/>
                  <a:pt x="393584" y="238634"/>
                </a:cubicBezTo>
                <a:cubicBezTo>
                  <a:pt x="393584" y="250672"/>
                  <a:pt x="393584" y="261294"/>
                  <a:pt x="401385" y="269791"/>
                </a:cubicBezTo>
                <a:cubicBezTo>
                  <a:pt x="407058" y="275456"/>
                  <a:pt x="413441" y="278288"/>
                  <a:pt x="423369" y="278288"/>
                </a:cubicBezTo>
                <a:cubicBezTo>
                  <a:pt x="433297" y="278288"/>
                  <a:pt x="439680" y="275456"/>
                  <a:pt x="445353" y="269791"/>
                </a:cubicBezTo>
                <a:cubicBezTo>
                  <a:pt x="453863" y="261294"/>
                  <a:pt x="453154" y="250672"/>
                  <a:pt x="453154" y="238634"/>
                </a:cubicBezTo>
                <a:cubicBezTo>
                  <a:pt x="453154" y="226596"/>
                  <a:pt x="453154" y="215974"/>
                  <a:pt x="445353" y="207477"/>
                </a:cubicBezTo>
                <a:cubicBezTo>
                  <a:pt x="439680" y="201812"/>
                  <a:pt x="433297" y="198980"/>
                  <a:pt x="423369" y="198980"/>
                </a:cubicBezTo>
                <a:close/>
                <a:moveTo>
                  <a:pt x="431170" y="257753"/>
                </a:moveTo>
                <a:cubicBezTo>
                  <a:pt x="429752" y="259877"/>
                  <a:pt x="426915" y="261294"/>
                  <a:pt x="423369" y="261294"/>
                </a:cubicBezTo>
                <a:cubicBezTo>
                  <a:pt x="419823" y="261294"/>
                  <a:pt x="416987" y="259877"/>
                  <a:pt x="415568" y="257753"/>
                </a:cubicBezTo>
                <a:cubicBezTo>
                  <a:pt x="414150" y="255629"/>
                  <a:pt x="412732" y="252796"/>
                  <a:pt x="412732" y="238634"/>
                </a:cubicBezTo>
                <a:cubicBezTo>
                  <a:pt x="412732" y="224472"/>
                  <a:pt x="414150" y="221639"/>
                  <a:pt x="415568" y="219515"/>
                </a:cubicBezTo>
                <a:cubicBezTo>
                  <a:pt x="416987" y="217391"/>
                  <a:pt x="419823" y="215974"/>
                  <a:pt x="423369" y="215974"/>
                </a:cubicBezTo>
                <a:cubicBezTo>
                  <a:pt x="426915" y="215974"/>
                  <a:pt x="429752" y="217391"/>
                  <a:pt x="431170" y="219515"/>
                </a:cubicBezTo>
                <a:cubicBezTo>
                  <a:pt x="432588" y="221639"/>
                  <a:pt x="434006" y="224472"/>
                  <a:pt x="434006" y="238634"/>
                </a:cubicBezTo>
                <a:cubicBezTo>
                  <a:pt x="434006" y="252796"/>
                  <a:pt x="432588" y="255629"/>
                  <a:pt x="431170" y="257753"/>
                </a:cubicBezTo>
                <a:close/>
                <a:moveTo>
                  <a:pt x="466628" y="199688"/>
                </a:moveTo>
                <a:lnTo>
                  <a:pt x="519815" y="199688"/>
                </a:lnTo>
                <a:lnTo>
                  <a:pt x="519815" y="216683"/>
                </a:lnTo>
                <a:lnTo>
                  <a:pt x="485775" y="216683"/>
                </a:lnTo>
                <a:lnTo>
                  <a:pt x="485775" y="230137"/>
                </a:lnTo>
                <a:lnTo>
                  <a:pt x="514851" y="230137"/>
                </a:lnTo>
                <a:lnTo>
                  <a:pt x="514851" y="247131"/>
                </a:lnTo>
                <a:lnTo>
                  <a:pt x="485775" y="247131"/>
                </a:lnTo>
                <a:lnTo>
                  <a:pt x="485775" y="277580"/>
                </a:lnTo>
                <a:lnTo>
                  <a:pt x="466628" y="277580"/>
                </a:lnTo>
                <a:lnTo>
                  <a:pt x="466628" y="199688"/>
                </a:lnTo>
                <a:close/>
                <a:moveTo>
                  <a:pt x="531870" y="199688"/>
                </a:moveTo>
                <a:lnTo>
                  <a:pt x="585058" y="199688"/>
                </a:lnTo>
                <a:lnTo>
                  <a:pt x="585058" y="216683"/>
                </a:lnTo>
                <a:lnTo>
                  <a:pt x="551018" y="216683"/>
                </a:lnTo>
                <a:lnTo>
                  <a:pt x="551018" y="230137"/>
                </a:lnTo>
                <a:lnTo>
                  <a:pt x="580094" y="230137"/>
                </a:lnTo>
                <a:lnTo>
                  <a:pt x="580094" y="247131"/>
                </a:lnTo>
                <a:lnTo>
                  <a:pt x="551018" y="247131"/>
                </a:lnTo>
                <a:lnTo>
                  <a:pt x="551018" y="277580"/>
                </a:lnTo>
                <a:lnTo>
                  <a:pt x="531870" y="277580"/>
                </a:lnTo>
                <a:lnTo>
                  <a:pt x="531870" y="199688"/>
                </a:lnTo>
                <a:close/>
                <a:moveTo>
                  <a:pt x="108502" y="110466"/>
                </a:moveTo>
                <a:cubicBezTo>
                  <a:pt x="104247" y="110466"/>
                  <a:pt x="98573" y="110466"/>
                  <a:pt x="93609" y="112590"/>
                </a:cubicBezTo>
                <a:lnTo>
                  <a:pt x="147506" y="6373"/>
                </a:lnTo>
                <a:lnTo>
                  <a:pt x="78717" y="6373"/>
                </a:lnTo>
                <a:lnTo>
                  <a:pt x="26239" y="113298"/>
                </a:lnTo>
                <a:cubicBezTo>
                  <a:pt x="13474" y="138790"/>
                  <a:pt x="0" y="164282"/>
                  <a:pt x="0" y="191899"/>
                </a:cubicBezTo>
                <a:cubicBezTo>
                  <a:pt x="0" y="249256"/>
                  <a:pt x="41841" y="278996"/>
                  <a:pt x="90063" y="278996"/>
                </a:cubicBezTo>
                <a:cubicBezTo>
                  <a:pt x="138286" y="278996"/>
                  <a:pt x="180127" y="249256"/>
                  <a:pt x="180127" y="191899"/>
                </a:cubicBezTo>
                <a:cubicBezTo>
                  <a:pt x="180127" y="134541"/>
                  <a:pt x="141123" y="110466"/>
                  <a:pt x="107792" y="110466"/>
                </a:cubicBezTo>
                <a:close/>
                <a:moveTo>
                  <a:pt x="90063" y="223056"/>
                </a:moveTo>
                <a:cubicBezTo>
                  <a:pt x="75171" y="223056"/>
                  <a:pt x="62406" y="212434"/>
                  <a:pt x="62406" y="191899"/>
                </a:cubicBezTo>
                <a:cubicBezTo>
                  <a:pt x="62406" y="171363"/>
                  <a:pt x="75171" y="160742"/>
                  <a:pt x="90063" y="160742"/>
                </a:cubicBezTo>
                <a:cubicBezTo>
                  <a:pt x="104956" y="160742"/>
                  <a:pt x="117721" y="171363"/>
                  <a:pt x="117721" y="191899"/>
                </a:cubicBezTo>
                <a:cubicBezTo>
                  <a:pt x="117721" y="212434"/>
                  <a:pt x="104956" y="223056"/>
                  <a:pt x="90063" y="223056"/>
                </a:cubicBezTo>
                <a:close/>
              </a:path>
            </a:pathLst>
          </a:custGeom>
          <a:solidFill>
            <a:schemeClr val="bg1">
              <a:lumMod val="65000"/>
            </a:schemeClr>
          </a:solidFill>
          <a:ln w="7092" cap="flat">
            <a:noFill/>
            <a:prstDash val="solid"/>
            <a:miter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rtlCol="0" anchor="ctr"/>
          <a:lstStyle/>
          <a:p>
            <a:endParaRPr lang="en-US">
              <a:solidFill>
                <a:schemeClr val="tx1">
                  <a:lumMod val="50000"/>
                  <a:lumOff val="5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228875314"/>
      </p:ext>
    </p:extLst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oup 3">
            <a:extLst>
              <a:ext uri="{FF2B5EF4-FFF2-40B4-BE49-F238E27FC236}">
                <a16:creationId xmlns:a16="http://schemas.microsoft.com/office/drawing/2014/main" id="{944F9607-8AA5-30FA-F28B-605C9CBA3859}"/>
              </a:ext>
            </a:extLst>
          </p:cNvPr>
          <p:cNvGrpSpPr/>
          <p:nvPr/>
        </p:nvGrpSpPr>
        <p:grpSpPr>
          <a:xfrm>
            <a:off x="2612740" y="2137173"/>
            <a:ext cx="6966527" cy="1291828"/>
            <a:chOff x="2148051" y="2137172"/>
            <a:chExt cx="6966526" cy="1291828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8EBB7B50-B3AB-E23C-494C-5B509FCFAEAA}"/>
                </a:ext>
              </a:extLst>
            </p:cNvPr>
            <p:cNvGrpSpPr>
              <a:grpSpLocks noChangeAspect="1"/>
            </p:cNvGrpSpPr>
            <p:nvPr/>
          </p:nvGrpSpPr>
          <p:grpSpPr>
            <a:xfrm>
              <a:off x="2148051" y="2137173"/>
              <a:ext cx="1291827" cy="1291827"/>
              <a:chOff x="1382807" y="174388"/>
              <a:chExt cx="3025589" cy="3025588"/>
            </a:xfrm>
          </p:grpSpPr>
          <p:sp>
            <p:nvSpPr>
              <p:cNvPr id="12" name="Rectangle 11">
                <a:extLst>
                  <a:ext uri="{FF2B5EF4-FFF2-40B4-BE49-F238E27FC236}">
                    <a16:creationId xmlns:a16="http://schemas.microsoft.com/office/drawing/2014/main" id="{9CA7E29C-3C64-8BEA-2B6B-46817819D458}"/>
                  </a:ext>
                </a:extLst>
              </p:cNvPr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2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3" name="Freeform 8">
                <a:extLst>
                  <a:ext uri="{FF2B5EF4-FFF2-40B4-BE49-F238E27FC236}">
                    <a16:creationId xmlns:a16="http://schemas.microsoft.com/office/drawing/2014/main" id="{CC8F50E4-96D2-FF89-DA91-46EB0E06A37A}"/>
                  </a:ext>
                </a:extLst>
              </p:cNvPr>
              <p:cNvSpPr/>
              <p:nvPr/>
            </p:nvSpPr>
            <p:spPr>
              <a:xfrm>
                <a:off x="2163311" y="784634"/>
                <a:ext cx="1468794" cy="1928720"/>
              </a:xfrm>
              <a:custGeom>
                <a:avLst/>
                <a:gdLst/>
                <a:ahLst/>
                <a:cxnLst/>
                <a:rect l="l" t="t" r="r" b="b"/>
                <a:pathLst>
                  <a:path w="1468794" h="1928720">
                    <a:moveTo>
                      <a:pt x="57861" y="0"/>
                    </a:moveTo>
                    <a:lnTo>
                      <a:pt x="1410932" y="0"/>
                    </a:lnTo>
                    <a:cubicBezTo>
                      <a:pt x="1419834" y="0"/>
                      <a:pt x="1427994" y="2720"/>
                      <a:pt x="1435412" y="8160"/>
                    </a:cubicBezTo>
                    <a:cubicBezTo>
                      <a:pt x="1442830" y="13600"/>
                      <a:pt x="1449012" y="22501"/>
                      <a:pt x="1453957" y="34865"/>
                    </a:cubicBezTo>
                    <a:cubicBezTo>
                      <a:pt x="1458903" y="47229"/>
                      <a:pt x="1462612" y="63796"/>
                      <a:pt x="1465085" y="84567"/>
                    </a:cubicBezTo>
                    <a:cubicBezTo>
                      <a:pt x="1467558" y="105338"/>
                      <a:pt x="1468794" y="130559"/>
                      <a:pt x="1468794" y="160232"/>
                    </a:cubicBezTo>
                    <a:cubicBezTo>
                      <a:pt x="1468794" y="188915"/>
                      <a:pt x="1467558" y="213395"/>
                      <a:pt x="1465085" y="233672"/>
                    </a:cubicBezTo>
                    <a:cubicBezTo>
                      <a:pt x="1462612" y="253948"/>
                      <a:pt x="1458903" y="270268"/>
                      <a:pt x="1453957" y="282631"/>
                    </a:cubicBezTo>
                    <a:cubicBezTo>
                      <a:pt x="1449012" y="294995"/>
                      <a:pt x="1442830" y="304144"/>
                      <a:pt x="1435412" y="310079"/>
                    </a:cubicBezTo>
                    <a:cubicBezTo>
                      <a:pt x="1427994" y="316013"/>
                      <a:pt x="1419834" y="318980"/>
                      <a:pt x="1410932" y="318980"/>
                    </a:cubicBezTo>
                    <a:lnTo>
                      <a:pt x="930236" y="318980"/>
                    </a:lnTo>
                    <a:lnTo>
                      <a:pt x="930236" y="1866407"/>
                    </a:lnTo>
                    <a:cubicBezTo>
                      <a:pt x="930236" y="1876298"/>
                      <a:pt x="927021" y="1885200"/>
                      <a:pt x="920592" y="1893112"/>
                    </a:cubicBezTo>
                    <a:cubicBezTo>
                      <a:pt x="914163" y="1901025"/>
                      <a:pt x="903531" y="1907454"/>
                      <a:pt x="888694" y="1912400"/>
                    </a:cubicBezTo>
                    <a:cubicBezTo>
                      <a:pt x="873858" y="1917345"/>
                      <a:pt x="853829" y="1921301"/>
                      <a:pt x="828607" y="1924269"/>
                    </a:cubicBezTo>
                    <a:cubicBezTo>
                      <a:pt x="803386" y="1927236"/>
                      <a:pt x="771982" y="1928720"/>
                      <a:pt x="734397" y="1928720"/>
                    </a:cubicBezTo>
                    <a:cubicBezTo>
                      <a:pt x="696811" y="1928720"/>
                      <a:pt x="665408" y="1927236"/>
                      <a:pt x="640186" y="1924269"/>
                    </a:cubicBezTo>
                    <a:cubicBezTo>
                      <a:pt x="614964" y="1921301"/>
                      <a:pt x="594935" y="1917345"/>
                      <a:pt x="580099" y="1912400"/>
                    </a:cubicBezTo>
                    <a:cubicBezTo>
                      <a:pt x="565263" y="1907454"/>
                      <a:pt x="554630" y="1901025"/>
                      <a:pt x="548201" y="1893112"/>
                    </a:cubicBezTo>
                    <a:cubicBezTo>
                      <a:pt x="541772" y="1885200"/>
                      <a:pt x="538558" y="1876298"/>
                      <a:pt x="538558" y="1866407"/>
                    </a:cubicBezTo>
                    <a:lnTo>
                      <a:pt x="538558" y="318980"/>
                    </a:lnTo>
                    <a:lnTo>
                      <a:pt x="57861" y="318980"/>
                    </a:lnTo>
                    <a:cubicBezTo>
                      <a:pt x="47970" y="318980"/>
                      <a:pt x="39563" y="316013"/>
                      <a:pt x="32640" y="310079"/>
                    </a:cubicBezTo>
                    <a:cubicBezTo>
                      <a:pt x="25716" y="304144"/>
                      <a:pt x="19781" y="294995"/>
                      <a:pt x="14836" y="282631"/>
                    </a:cubicBezTo>
                    <a:cubicBezTo>
                      <a:pt x="9891" y="270268"/>
                      <a:pt x="6181" y="253948"/>
                      <a:pt x="3709" y="233672"/>
                    </a:cubicBezTo>
                    <a:cubicBezTo>
                      <a:pt x="1236" y="213395"/>
                      <a:pt x="0" y="188915"/>
                      <a:pt x="0" y="160232"/>
                    </a:cubicBezTo>
                    <a:cubicBezTo>
                      <a:pt x="0" y="130559"/>
                      <a:pt x="1236" y="105338"/>
                      <a:pt x="3709" y="84567"/>
                    </a:cubicBezTo>
                    <a:cubicBezTo>
                      <a:pt x="6181" y="63796"/>
                      <a:pt x="9891" y="47229"/>
                      <a:pt x="14836" y="34865"/>
                    </a:cubicBezTo>
                    <a:cubicBezTo>
                      <a:pt x="19781" y="22501"/>
                      <a:pt x="25716" y="13600"/>
                      <a:pt x="32640" y="8160"/>
                    </a:cubicBezTo>
                    <a:cubicBezTo>
                      <a:pt x="39563" y="2720"/>
                      <a:pt x="47970" y="0"/>
                      <a:pt x="57861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4" name="TextBox 13">
                <a:extLst>
                  <a:ext uri="{FF2B5EF4-FFF2-40B4-BE49-F238E27FC236}">
                    <a16:creationId xmlns:a16="http://schemas.microsoft.com/office/drawing/2014/main" id="{B74E3532-EE7B-FA4E-A512-B557DC031BDA}"/>
                  </a:ext>
                </a:extLst>
              </p:cNvPr>
              <p:cNvSpPr txBox="1"/>
              <p:nvPr/>
            </p:nvSpPr>
            <p:spPr>
              <a:xfrm>
                <a:off x="2198867" y="802692"/>
                <a:ext cx="2209529" cy="2397284"/>
              </a:xfrm>
              <a:custGeom>
                <a:avLst/>
                <a:gdLst>
                  <a:gd name="connsiteX0" fmla="*/ 0 w 2209529"/>
                  <a:gd name="connsiteY0" fmla="*/ 293050 h 2397284"/>
                  <a:gd name="connsiteX1" fmla="*/ 22306 w 2209529"/>
                  <a:gd name="connsiteY1" fmla="*/ 300922 h 2397284"/>
                  <a:gd name="connsiteX2" fmla="*/ 503003 w 2209529"/>
                  <a:gd name="connsiteY2" fmla="*/ 300922 h 2397284"/>
                  <a:gd name="connsiteX3" fmla="*/ 503003 w 2209529"/>
                  <a:gd name="connsiteY3" fmla="*/ 729388 h 2397284"/>
                  <a:gd name="connsiteX4" fmla="*/ 1406731 w 2209529"/>
                  <a:gd name="connsiteY4" fmla="*/ 0 h 2397284"/>
                  <a:gd name="connsiteX5" fmla="*/ 2209529 w 2209529"/>
                  <a:gd name="connsiteY5" fmla="*/ 696401 h 2397284"/>
                  <a:gd name="connsiteX6" fmla="*/ 2209529 w 2209529"/>
                  <a:gd name="connsiteY6" fmla="*/ 2397284 h 2397284"/>
                  <a:gd name="connsiteX7" fmla="*/ 1115822 w 2209529"/>
                  <a:gd name="connsiteY7" fmla="*/ 2397284 h 2397284"/>
                  <a:gd name="connsiteX8" fmla="*/ 516470 w 2209529"/>
                  <a:gd name="connsiteY8" fmla="*/ 1877366 h 2397284"/>
                  <a:gd name="connsiteX9" fmla="*/ 544544 w 2209529"/>
                  <a:gd name="connsiteY9" fmla="*/ 1894342 h 2397284"/>
                  <a:gd name="connsiteX10" fmla="*/ 604631 w 2209529"/>
                  <a:gd name="connsiteY10" fmla="*/ 1906211 h 2397284"/>
                  <a:gd name="connsiteX11" fmla="*/ 698842 w 2209529"/>
                  <a:gd name="connsiteY11" fmla="*/ 1910662 h 2397284"/>
                  <a:gd name="connsiteX12" fmla="*/ 793052 w 2209529"/>
                  <a:gd name="connsiteY12" fmla="*/ 1906211 h 2397284"/>
                  <a:gd name="connsiteX13" fmla="*/ 853139 w 2209529"/>
                  <a:gd name="connsiteY13" fmla="*/ 1894342 h 2397284"/>
                  <a:gd name="connsiteX14" fmla="*/ 885037 w 2209529"/>
                  <a:gd name="connsiteY14" fmla="*/ 1875054 h 2397284"/>
                  <a:gd name="connsiteX15" fmla="*/ 894681 w 2209529"/>
                  <a:gd name="connsiteY15" fmla="*/ 1848349 h 2397284"/>
                  <a:gd name="connsiteX16" fmla="*/ 894681 w 2209529"/>
                  <a:gd name="connsiteY16" fmla="*/ 300922 h 2397284"/>
                  <a:gd name="connsiteX17" fmla="*/ 1375377 w 2209529"/>
                  <a:gd name="connsiteY17" fmla="*/ 300922 h 2397284"/>
                  <a:gd name="connsiteX18" fmla="*/ 1399857 w 2209529"/>
                  <a:gd name="connsiteY18" fmla="*/ 292021 h 2397284"/>
                  <a:gd name="connsiteX19" fmla="*/ 1418402 w 2209529"/>
                  <a:gd name="connsiteY19" fmla="*/ 264573 h 2397284"/>
                  <a:gd name="connsiteX20" fmla="*/ 1429530 w 2209529"/>
                  <a:gd name="connsiteY20" fmla="*/ 215614 h 2397284"/>
                  <a:gd name="connsiteX21" fmla="*/ 1433239 w 2209529"/>
                  <a:gd name="connsiteY21" fmla="*/ 142174 h 2397284"/>
                  <a:gd name="connsiteX22" fmla="*/ 1429530 w 2209529"/>
                  <a:gd name="connsiteY22" fmla="*/ 66509 h 2397284"/>
                  <a:gd name="connsiteX23" fmla="*/ 1418402 w 2209529"/>
                  <a:gd name="connsiteY23" fmla="*/ 16807 h 23972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209529" h="2397284">
                    <a:moveTo>
                      <a:pt x="0" y="293050"/>
                    </a:moveTo>
                    <a:lnTo>
                      <a:pt x="22306" y="300922"/>
                    </a:lnTo>
                    <a:lnTo>
                      <a:pt x="503003" y="300922"/>
                    </a:lnTo>
                    <a:lnTo>
                      <a:pt x="503003" y="729388"/>
                    </a:lnTo>
                    <a:close/>
                    <a:moveTo>
                      <a:pt x="1406731" y="0"/>
                    </a:moveTo>
                    <a:lnTo>
                      <a:pt x="2209529" y="696401"/>
                    </a:lnTo>
                    <a:lnTo>
                      <a:pt x="2209529" y="2397284"/>
                    </a:lnTo>
                    <a:lnTo>
                      <a:pt x="1115822" y="2397284"/>
                    </a:lnTo>
                    <a:lnTo>
                      <a:pt x="516470" y="1877366"/>
                    </a:lnTo>
                    <a:lnTo>
                      <a:pt x="544544" y="1894342"/>
                    </a:lnTo>
                    <a:cubicBezTo>
                      <a:pt x="559380" y="1899287"/>
                      <a:pt x="579409" y="1903243"/>
                      <a:pt x="604631" y="1906211"/>
                    </a:cubicBezTo>
                    <a:cubicBezTo>
                      <a:pt x="629853" y="1909178"/>
                      <a:pt x="661256" y="1910662"/>
                      <a:pt x="698842" y="1910662"/>
                    </a:cubicBezTo>
                    <a:cubicBezTo>
                      <a:pt x="736427" y="1910662"/>
                      <a:pt x="767831" y="1909178"/>
                      <a:pt x="793052" y="1906211"/>
                    </a:cubicBezTo>
                    <a:cubicBezTo>
                      <a:pt x="818274" y="1903243"/>
                      <a:pt x="838303" y="1899287"/>
                      <a:pt x="853139" y="1894342"/>
                    </a:cubicBezTo>
                    <a:cubicBezTo>
                      <a:pt x="867976" y="1889396"/>
                      <a:pt x="878608" y="1882967"/>
                      <a:pt x="885037" y="1875054"/>
                    </a:cubicBezTo>
                    <a:cubicBezTo>
                      <a:pt x="891466" y="1867142"/>
                      <a:pt x="894681" y="1858240"/>
                      <a:pt x="894681" y="1848349"/>
                    </a:cubicBezTo>
                    <a:lnTo>
                      <a:pt x="894681" y="300922"/>
                    </a:lnTo>
                    <a:lnTo>
                      <a:pt x="1375377" y="300922"/>
                    </a:lnTo>
                    <a:cubicBezTo>
                      <a:pt x="1384279" y="300922"/>
                      <a:pt x="1392439" y="297955"/>
                      <a:pt x="1399857" y="292021"/>
                    </a:cubicBezTo>
                    <a:cubicBezTo>
                      <a:pt x="1407275" y="286086"/>
                      <a:pt x="1413457" y="276937"/>
                      <a:pt x="1418402" y="264573"/>
                    </a:cubicBezTo>
                    <a:cubicBezTo>
                      <a:pt x="1423348" y="252210"/>
                      <a:pt x="1427057" y="235890"/>
                      <a:pt x="1429530" y="215614"/>
                    </a:cubicBezTo>
                    <a:cubicBezTo>
                      <a:pt x="1432003" y="195337"/>
                      <a:pt x="1433239" y="170857"/>
                      <a:pt x="1433239" y="142174"/>
                    </a:cubicBezTo>
                    <a:cubicBezTo>
                      <a:pt x="1433239" y="112501"/>
                      <a:pt x="1432003" y="87280"/>
                      <a:pt x="1429530" y="66509"/>
                    </a:cubicBezTo>
                    <a:cubicBezTo>
                      <a:pt x="1427057" y="45738"/>
                      <a:pt x="1423348" y="29171"/>
                      <a:pt x="1418402" y="16807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5245C7B-0B1B-37E5-DA39-32E3C4B31D87}"/>
                </a:ext>
              </a:extLst>
            </p:cNvPr>
            <p:cNvGrpSpPr>
              <a:grpSpLocks noChangeAspect="1"/>
            </p:cNvGrpSpPr>
            <p:nvPr/>
          </p:nvGrpSpPr>
          <p:grpSpPr>
            <a:xfrm>
              <a:off x="6408025" y="2137172"/>
              <a:ext cx="1291827" cy="1291827"/>
              <a:chOff x="1382807" y="174388"/>
              <a:chExt cx="3025589" cy="3025588"/>
            </a:xfrm>
          </p:grpSpPr>
          <p:sp>
            <p:nvSpPr>
              <p:cNvPr id="9" name="Rectangle 8">
                <a:extLst>
                  <a:ext uri="{FF2B5EF4-FFF2-40B4-BE49-F238E27FC236}">
                    <a16:creationId xmlns:a16="http://schemas.microsoft.com/office/drawing/2014/main" id="{F2E9E519-BB31-015B-2945-ABCFD5A8CF8A}"/>
                  </a:ext>
                </a:extLst>
              </p:cNvPr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4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0" name="TextBox 9">
                <a:extLst>
                  <a:ext uri="{FF2B5EF4-FFF2-40B4-BE49-F238E27FC236}">
                    <a16:creationId xmlns:a16="http://schemas.microsoft.com/office/drawing/2014/main" id="{9C98794C-95BF-898F-96B7-FC5F713462BD}"/>
                  </a:ext>
                </a:extLst>
              </p:cNvPr>
              <p:cNvSpPr txBox="1"/>
              <p:nvPr/>
            </p:nvSpPr>
            <p:spPr>
              <a:xfrm>
                <a:off x="2540121" y="810818"/>
                <a:ext cx="1868275" cy="2389158"/>
              </a:xfrm>
              <a:custGeom>
                <a:avLst/>
                <a:gdLst>
                  <a:gd name="connsiteX0" fmla="*/ 0 w 1868275"/>
                  <a:gd name="connsiteY0" fmla="*/ 1718 h 2389158"/>
                  <a:gd name="connsiteX1" fmla="*/ 506810 w 1868275"/>
                  <a:gd name="connsiteY1" fmla="*/ 441359 h 2389158"/>
                  <a:gd name="connsiteX2" fmla="*/ 476232 w 1868275"/>
                  <a:gd name="connsiteY2" fmla="*/ 509406 h 2389158"/>
                  <a:gd name="connsiteX3" fmla="*/ 418370 w 1868275"/>
                  <a:gd name="connsiteY3" fmla="*/ 653319 h 2389158"/>
                  <a:gd name="connsiteX4" fmla="*/ 360509 w 1868275"/>
                  <a:gd name="connsiteY4" fmla="*/ 809100 h 2389158"/>
                  <a:gd name="connsiteX5" fmla="*/ 357541 w 1868275"/>
                  <a:gd name="connsiteY5" fmla="*/ 809100 h 2389158"/>
                  <a:gd name="connsiteX6" fmla="*/ 295971 w 1868275"/>
                  <a:gd name="connsiteY6" fmla="*/ 650351 h 2389158"/>
                  <a:gd name="connsiteX7" fmla="*/ 234400 w 1868275"/>
                  <a:gd name="connsiteY7" fmla="*/ 506439 h 2389158"/>
                  <a:gd name="connsiteX8" fmla="*/ 20757 w 1868275"/>
                  <a:gd name="connsiteY8" fmla="*/ 34645 h 2389158"/>
                  <a:gd name="connsiteX9" fmla="*/ 1103694 w 1868275"/>
                  <a:gd name="connsiteY9" fmla="*/ 0 h 2389158"/>
                  <a:gd name="connsiteX10" fmla="*/ 1868275 w 1868275"/>
                  <a:gd name="connsiteY10" fmla="*/ 663249 h 2389158"/>
                  <a:gd name="connsiteX11" fmla="*/ 1868275 w 1868275"/>
                  <a:gd name="connsiteY11" fmla="*/ 2389158 h 2389158"/>
                  <a:gd name="connsiteX12" fmla="*/ 768108 w 1868275"/>
                  <a:gd name="connsiteY12" fmla="*/ 2389158 h 2389158"/>
                  <a:gd name="connsiteX13" fmla="*/ 176188 w 1868275"/>
                  <a:gd name="connsiteY13" fmla="*/ 1875688 h 2389158"/>
                  <a:gd name="connsiteX14" fmla="*/ 193600 w 1868275"/>
                  <a:gd name="connsiteY14" fmla="*/ 1886216 h 2389158"/>
                  <a:gd name="connsiteX15" fmla="*/ 253687 w 1868275"/>
                  <a:gd name="connsiteY15" fmla="*/ 1898085 h 2389158"/>
                  <a:gd name="connsiteX16" fmla="*/ 348639 w 1868275"/>
                  <a:gd name="connsiteY16" fmla="*/ 1902536 h 2389158"/>
                  <a:gd name="connsiteX17" fmla="*/ 442850 w 1868275"/>
                  <a:gd name="connsiteY17" fmla="*/ 1898085 h 2389158"/>
                  <a:gd name="connsiteX18" fmla="*/ 502937 w 1868275"/>
                  <a:gd name="connsiteY18" fmla="*/ 1886216 h 2389158"/>
                  <a:gd name="connsiteX19" fmla="*/ 534835 w 1868275"/>
                  <a:gd name="connsiteY19" fmla="*/ 1866928 h 2389158"/>
                  <a:gd name="connsiteX20" fmla="*/ 544479 w 1868275"/>
                  <a:gd name="connsiteY20" fmla="*/ 1840223 h 2389158"/>
                  <a:gd name="connsiteX21" fmla="*/ 544479 w 1868275"/>
                  <a:gd name="connsiteY21" fmla="*/ 1165171 h 2389158"/>
                  <a:gd name="connsiteX22" fmla="*/ 1069684 w 1868275"/>
                  <a:gd name="connsiteY22" fmla="*/ 119212 h 2389158"/>
                  <a:gd name="connsiteX23" fmla="*/ 1105291 w 1868275"/>
                  <a:gd name="connsiteY23" fmla="*/ 34645 h 2389158"/>
                  <a:gd name="connsiteX24" fmla="*/ 1107702 w 1868275"/>
                  <a:gd name="connsiteY24" fmla="*/ 7383 h 23891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</a:cxnLst>
                <a:rect l="l" t="t" r="r" b="b"/>
                <a:pathLst>
                  <a:path w="1868275" h="2389158">
                    <a:moveTo>
                      <a:pt x="0" y="1718"/>
                    </a:moveTo>
                    <a:lnTo>
                      <a:pt x="506810" y="441359"/>
                    </a:lnTo>
                    <a:lnTo>
                      <a:pt x="476232" y="509406"/>
                    </a:lnTo>
                    <a:cubicBezTo>
                      <a:pt x="457439" y="554904"/>
                      <a:pt x="438152" y="602875"/>
                      <a:pt x="418370" y="653319"/>
                    </a:cubicBezTo>
                    <a:cubicBezTo>
                      <a:pt x="398588" y="703762"/>
                      <a:pt x="379301" y="755689"/>
                      <a:pt x="360509" y="809100"/>
                    </a:cubicBezTo>
                    <a:lnTo>
                      <a:pt x="357541" y="809100"/>
                    </a:lnTo>
                    <a:cubicBezTo>
                      <a:pt x="336770" y="753711"/>
                      <a:pt x="316247" y="700795"/>
                      <a:pt x="295971" y="650351"/>
                    </a:cubicBezTo>
                    <a:cubicBezTo>
                      <a:pt x="275694" y="599908"/>
                      <a:pt x="255171" y="551937"/>
                      <a:pt x="234400" y="506439"/>
                    </a:cubicBezTo>
                    <a:lnTo>
                      <a:pt x="20757" y="34645"/>
                    </a:lnTo>
                    <a:close/>
                    <a:moveTo>
                      <a:pt x="1103694" y="0"/>
                    </a:moveTo>
                    <a:lnTo>
                      <a:pt x="1868275" y="663249"/>
                    </a:lnTo>
                    <a:lnTo>
                      <a:pt x="1868275" y="2389158"/>
                    </a:lnTo>
                    <a:lnTo>
                      <a:pt x="768108" y="2389158"/>
                    </a:lnTo>
                    <a:lnTo>
                      <a:pt x="176188" y="1875688"/>
                    </a:lnTo>
                    <a:lnTo>
                      <a:pt x="193600" y="1886216"/>
                    </a:lnTo>
                    <a:cubicBezTo>
                      <a:pt x="208931" y="1891161"/>
                      <a:pt x="228960" y="1895117"/>
                      <a:pt x="253687" y="1898085"/>
                    </a:cubicBezTo>
                    <a:cubicBezTo>
                      <a:pt x="278414" y="1901052"/>
                      <a:pt x="310065" y="1902536"/>
                      <a:pt x="348639" y="1902536"/>
                    </a:cubicBezTo>
                    <a:cubicBezTo>
                      <a:pt x="386225" y="1902536"/>
                      <a:pt x="417628" y="1901052"/>
                      <a:pt x="442850" y="1898085"/>
                    </a:cubicBezTo>
                    <a:cubicBezTo>
                      <a:pt x="468072" y="1895117"/>
                      <a:pt x="488101" y="1891161"/>
                      <a:pt x="502937" y="1886216"/>
                    </a:cubicBezTo>
                    <a:cubicBezTo>
                      <a:pt x="517773" y="1881270"/>
                      <a:pt x="528406" y="1874841"/>
                      <a:pt x="534835" y="1866928"/>
                    </a:cubicBezTo>
                    <a:cubicBezTo>
                      <a:pt x="541264" y="1859016"/>
                      <a:pt x="544479" y="1850114"/>
                      <a:pt x="544479" y="1840223"/>
                    </a:cubicBezTo>
                    <a:lnTo>
                      <a:pt x="544479" y="1165171"/>
                    </a:lnTo>
                    <a:lnTo>
                      <a:pt x="1069684" y="119212"/>
                    </a:lnTo>
                    <a:cubicBezTo>
                      <a:pt x="1087488" y="83604"/>
                      <a:pt x="1099357" y="55416"/>
                      <a:pt x="1105291" y="34645"/>
                    </a:cubicBezTo>
                    <a:cubicBezTo>
                      <a:pt x="1108259" y="24260"/>
                      <a:pt x="1109062" y="15172"/>
                      <a:pt x="1107702" y="7383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1" name="Freeform 13">
                <a:extLst>
                  <a:ext uri="{FF2B5EF4-FFF2-40B4-BE49-F238E27FC236}">
                    <a16:creationId xmlns:a16="http://schemas.microsoft.com/office/drawing/2014/main" id="{E91AF729-1476-2D7D-8E2F-C021E235BB1C}"/>
                  </a:ext>
                </a:extLst>
              </p:cNvPr>
              <p:cNvSpPr/>
              <p:nvPr/>
            </p:nvSpPr>
            <p:spPr>
              <a:xfrm>
                <a:off x="2128726" y="775732"/>
                <a:ext cx="1519738" cy="1937622"/>
              </a:xfrm>
              <a:custGeom>
                <a:avLst/>
                <a:gdLst/>
                <a:ahLst/>
                <a:cxnLst/>
                <a:rect l="l" t="t" r="r" b="b"/>
                <a:pathLst>
                  <a:path w="1519738" h="1937622">
                    <a:moveTo>
                      <a:pt x="202189" y="0"/>
                    </a:moveTo>
                    <a:cubicBezTo>
                      <a:pt x="247688" y="0"/>
                      <a:pt x="284036" y="989"/>
                      <a:pt x="311236" y="2967"/>
                    </a:cubicBezTo>
                    <a:cubicBezTo>
                      <a:pt x="338436" y="4946"/>
                      <a:pt x="359949" y="8655"/>
                      <a:pt x="375774" y="14095"/>
                    </a:cubicBezTo>
                    <a:cubicBezTo>
                      <a:pt x="391600" y="19534"/>
                      <a:pt x="403221" y="26705"/>
                      <a:pt x="410640" y="35607"/>
                    </a:cubicBezTo>
                    <a:cubicBezTo>
                      <a:pt x="418058" y="44509"/>
                      <a:pt x="425229" y="55883"/>
                      <a:pt x="432152" y="69731"/>
                    </a:cubicBezTo>
                    <a:lnTo>
                      <a:pt x="645795" y="541525"/>
                    </a:lnTo>
                    <a:cubicBezTo>
                      <a:pt x="666566" y="587023"/>
                      <a:pt x="687089" y="634994"/>
                      <a:pt x="707366" y="685437"/>
                    </a:cubicBezTo>
                    <a:cubicBezTo>
                      <a:pt x="727642" y="735881"/>
                      <a:pt x="748165" y="788797"/>
                      <a:pt x="768936" y="844186"/>
                    </a:cubicBezTo>
                    <a:lnTo>
                      <a:pt x="771904" y="844186"/>
                    </a:lnTo>
                    <a:cubicBezTo>
                      <a:pt x="790696" y="790775"/>
                      <a:pt x="809983" y="738848"/>
                      <a:pt x="829765" y="688405"/>
                    </a:cubicBezTo>
                    <a:cubicBezTo>
                      <a:pt x="849547" y="637961"/>
                      <a:pt x="868834" y="589990"/>
                      <a:pt x="887627" y="544492"/>
                    </a:cubicBezTo>
                    <a:lnTo>
                      <a:pt x="1098302" y="75665"/>
                    </a:lnTo>
                    <a:cubicBezTo>
                      <a:pt x="1103248" y="59840"/>
                      <a:pt x="1109430" y="47229"/>
                      <a:pt x="1116848" y="37833"/>
                    </a:cubicBezTo>
                    <a:cubicBezTo>
                      <a:pt x="1124266" y="28436"/>
                      <a:pt x="1135393" y="20771"/>
                      <a:pt x="1150229" y="14836"/>
                    </a:cubicBezTo>
                    <a:cubicBezTo>
                      <a:pt x="1165066" y="8902"/>
                      <a:pt x="1185342" y="4946"/>
                      <a:pt x="1211058" y="2967"/>
                    </a:cubicBezTo>
                    <a:cubicBezTo>
                      <a:pt x="1236774" y="989"/>
                      <a:pt x="1270898" y="0"/>
                      <a:pt x="1313429" y="0"/>
                    </a:cubicBezTo>
                    <a:cubicBezTo>
                      <a:pt x="1369807" y="0"/>
                      <a:pt x="1413574" y="1236"/>
                      <a:pt x="1444730" y="3709"/>
                    </a:cubicBezTo>
                    <a:cubicBezTo>
                      <a:pt x="1475886" y="6182"/>
                      <a:pt x="1497152" y="12611"/>
                      <a:pt x="1508526" y="22996"/>
                    </a:cubicBezTo>
                    <a:cubicBezTo>
                      <a:pt x="1519901" y="33382"/>
                      <a:pt x="1522621" y="48960"/>
                      <a:pt x="1516686" y="69731"/>
                    </a:cubicBezTo>
                    <a:cubicBezTo>
                      <a:pt x="1510752" y="90502"/>
                      <a:pt x="1498883" y="118690"/>
                      <a:pt x="1481079" y="154298"/>
                    </a:cubicBezTo>
                    <a:lnTo>
                      <a:pt x="955874" y="1200257"/>
                    </a:lnTo>
                    <a:lnTo>
                      <a:pt x="955874" y="1875309"/>
                    </a:lnTo>
                    <a:cubicBezTo>
                      <a:pt x="955874" y="1885200"/>
                      <a:pt x="952659" y="1894102"/>
                      <a:pt x="946230" y="1902014"/>
                    </a:cubicBezTo>
                    <a:cubicBezTo>
                      <a:pt x="939801" y="1909927"/>
                      <a:pt x="929168" y="1916356"/>
                      <a:pt x="914332" y="1921302"/>
                    </a:cubicBezTo>
                    <a:cubicBezTo>
                      <a:pt x="899496" y="1926247"/>
                      <a:pt x="879467" y="1930203"/>
                      <a:pt x="854245" y="1933171"/>
                    </a:cubicBezTo>
                    <a:cubicBezTo>
                      <a:pt x="829023" y="1936138"/>
                      <a:pt x="797620" y="1937622"/>
                      <a:pt x="760034" y="1937622"/>
                    </a:cubicBezTo>
                    <a:cubicBezTo>
                      <a:pt x="721460" y="1937622"/>
                      <a:pt x="689809" y="1936138"/>
                      <a:pt x="665082" y="1933171"/>
                    </a:cubicBezTo>
                    <a:cubicBezTo>
                      <a:pt x="640355" y="1930203"/>
                      <a:pt x="620326" y="1926247"/>
                      <a:pt x="604995" y="1921302"/>
                    </a:cubicBezTo>
                    <a:cubicBezTo>
                      <a:pt x="589664" y="1916356"/>
                      <a:pt x="579032" y="1909927"/>
                      <a:pt x="573097" y="1902014"/>
                    </a:cubicBezTo>
                    <a:cubicBezTo>
                      <a:pt x="567163" y="1894102"/>
                      <a:pt x="564195" y="1885200"/>
                      <a:pt x="564195" y="1875309"/>
                    </a:cubicBezTo>
                    <a:lnTo>
                      <a:pt x="564195" y="1200257"/>
                    </a:lnTo>
                    <a:lnTo>
                      <a:pt x="38990" y="154298"/>
                    </a:lnTo>
                    <a:cubicBezTo>
                      <a:pt x="20198" y="117701"/>
                      <a:pt x="8081" y="89265"/>
                      <a:pt x="2641" y="68989"/>
                    </a:cubicBezTo>
                    <a:cubicBezTo>
                      <a:pt x="-2799" y="48713"/>
                      <a:pt x="168" y="33382"/>
                      <a:pt x="11543" y="22996"/>
                    </a:cubicBezTo>
                    <a:cubicBezTo>
                      <a:pt x="22917" y="12611"/>
                      <a:pt x="43936" y="6182"/>
                      <a:pt x="74597" y="3709"/>
                    </a:cubicBezTo>
                    <a:cubicBezTo>
                      <a:pt x="105259" y="1236"/>
                      <a:pt x="147790" y="0"/>
                      <a:pt x="202189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070A49D-8257-9676-BD50-D46A977752CB}"/>
                </a:ext>
              </a:extLst>
            </p:cNvPr>
            <p:cNvSpPr/>
            <p:nvPr/>
          </p:nvSpPr>
          <p:spPr>
            <a:xfrm>
              <a:off x="3550258" y="2738785"/>
              <a:ext cx="2158499" cy="546199"/>
            </a:xfrm>
            <a:custGeom>
              <a:avLst/>
              <a:gdLst>
                <a:gd name="connsiteX0" fmla="*/ 763761 w 2158499"/>
                <a:gd name="connsiteY0" fmla="*/ 84460 h 546199"/>
                <a:gd name="connsiteX1" fmla="*/ 693440 w 2158499"/>
                <a:gd name="connsiteY1" fmla="*/ 319980 h 546199"/>
                <a:gd name="connsiteX2" fmla="*/ 835198 w 2158499"/>
                <a:gd name="connsiteY2" fmla="*/ 319980 h 546199"/>
                <a:gd name="connsiteX3" fmla="*/ 773621 w 2158499"/>
                <a:gd name="connsiteY3" fmla="*/ 120923 h 546199"/>
                <a:gd name="connsiteX4" fmla="*/ 763761 w 2158499"/>
                <a:gd name="connsiteY4" fmla="*/ 84460 h 546199"/>
                <a:gd name="connsiteX5" fmla="*/ 1720944 w 2158499"/>
                <a:gd name="connsiteY5" fmla="*/ 2232 h 546199"/>
                <a:gd name="connsiteX6" fmla="*/ 1836286 w 2158499"/>
                <a:gd name="connsiteY6" fmla="*/ 2232 h 546199"/>
                <a:gd name="connsiteX7" fmla="*/ 1836286 w 2158499"/>
                <a:gd name="connsiteY7" fmla="*/ 251147 h 546199"/>
                <a:gd name="connsiteX8" fmla="*/ 1881679 w 2158499"/>
                <a:gd name="connsiteY8" fmla="*/ 187151 h 546199"/>
                <a:gd name="connsiteX9" fmla="*/ 2029018 w 2158499"/>
                <a:gd name="connsiteY9" fmla="*/ 2232 h 546199"/>
                <a:gd name="connsiteX10" fmla="*/ 2157011 w 2158499"/>
                <a:gd name="connsiteY10" fmla="*/ 2232 h 546199"/>
                <a:gd name="connsiteX11" fmla="*/ 1967255 w 2158499"/>
                <a:gd name="connsiteY11" fmla="*/ 242962 h 546199"/>
                <a:gd name="connsiteX12" fmla="*/ 2158499 w 2158499"/>
                <a:gd name="connsiteY12" fmla="*/ 546199 h 546199"/>
                <a:gd name="connsiteX13" fmla="*/ 2027530 w 2158499"/>
                <a:gd name="connsiteY13" fmla="*/ 546199 h 546199"/>
                <a:gd name="connsiteX14" fmla="*/ 1885027 w 2158499"/>
                <a:gd name="connsiteY14" fmla="*/ 317004 h 546199"/>
                <a:gd name="connsiteX15" fmla="*/ 1836286 w 2158499"/>
                <a:gd name="connsiteY15" fmla="*/ 351978 h 546199"/>
                <a:gd name="connsiteX16" fmla="*/ 1836286 w 2158499"/>
                <a:gd name="connsiteY16" fmla="*/ 546199 h 546199"/>
                <a:gd name="connsiteX17" fmla="*/ 1720944 w 2158499"/>
                <a:gd name="connsiteY17" fmla="*/ 546199 h 546199"/>
                <a:gd name="connsiteX18" fmla="*/ 1103638 w 2158499"/>
                <a:gd name="connsiteY18" fmla="*/ 2232 h 546199"/>
                <a:gd name="connsiteX19" fmla="*/ 1249118 w 2158499"/>
                <a:gd name="connsiteY19" fmla="*/ 2232 h 546199"/>
                <a:gd name="connsiteX20" fmla="*/ 1485382 w 2158499"/>
                <a:gd name="connsiteY20" fmla="*/ 409649 h 546199"/>
                <a:gd name="connsiteX21" fmla="*/ 1487987 w 2158499"/>
                <a:gd name="connsiteY21" fmla="*/ 409649 h 546199"/>
                <a:gd name="connsiteX22" fmla="*/ 1482406 w 2158499"/>
                <a:gd name="connsiteY22" fmla="*/ 259705 h 546199"/>
                <a:gd name="connsiteX23" fmla="*/ 1482406 w 2158499"/>
                <a:gd name="connsiteY23" fmla="*/ 2232 h 546199"/>
                <a:gd name="connsiteX24" fmla="*/ 1586213 w 2158499"/>
                <a:gd name="connsiteY24" fmla="*/ 2232 h 546199"/>
                <a:gd name="connsiteX25" fmla="*/ 1586213 w 2158499"/>
                <a:gd name="connsiteY25" fmla="*/ 546199 h 546199"/>
                <a:gd name="connsiteX26" fmla="*/ 1439618 w 2158499"/>
                <a:gd name="connsiteY26" fmla="*/ 546199 h 546199"/>
                <a:gd name="connsiteX27" fmla="*/ 1202981 w 2158499"/>
                <a:gd name="connsiteY27" fmla="*/ 134689 h 546199"/>
                <a:gd name="connsiteX28" fmla="*/ 1199632 w 2158499"/>
                <a:gd name="connsiteY28" fmla="*/ 134689 h 546199"/>
                <a:gd name="connsiteX29" fmla="*/ 1206702 w 2158499"/>
                <a:gd name="connsiteY29" fmla="*/ 290215 h 546199"/>
                <a:gd name="connsiteX30" fmla="*/ 1206702 w 2158499"/>
                <a:gd name="connsiteY30" fmla="*/ 546199 h 546199"/>
                <a:gd name="connsiteX31" fmla="*/ 1103638 w 2158499"/>
                <a:gd name="connsiteY31" fmla="*/ 546199 h 546199"/>
                <a:gd name="connsiteX32" fmla="*/ 0 w 2158499"/>
                <a:gd name="connsiteY32" fmla="*/ 2232 h 546199"/>
                <a:gd name="connsiteX33" fmla="*/ 115342 w 2158499"/>
                <a:gd name="connsiteY33" fmla="*/ 2232 h 546199"/>
                <a:gd name="connsiteX34" fmla="*/ 115342 w 2158499"/>
                <a:gd name="connsiteY34" fmla="*/ 215429 h 546199"/>
                <a:gd name="connsiteX35" fmla="*/ 330771 w 2158499"/>
                <a:gd name="connsiteY35" fmla="*/ 215429 h 546199"/>
                <a:gd name="connsiteX36" fmla="*/ 330771 w 2158499"/>
                <a:gd name="connsiteY36" fmla="*/ 2232 h 546199"/>
                <a:gd name="connsiteX37" fmla="*/ 445740 w 2158499"/>
                <a:gd name="connsiteY37" fmla="*/ 2232 h 546199"/>
                <a:gd name="connsiteX38" fmla="*/ 445740 w 2158499"/>
                <a:gd name="connsiteY38" fmla="*/ 546199 h 546199"/>
                <a:gd name="connsiteX39" fmla="*/ 330771 w 2158499"/>
                <a:gd name="connsiteY39" fmla="*/ 546199 h 546199"/>
                <a:gd name="connsiteX40" fmla="*/ 330771 w 2158499"/>
                <a:gd name="connsiteY40" fmla="*/ 311423 h 546199"/>
                <a:gd name="connsiteX41" fmla="*/ 115342 w 2158499"/>
                <a:gd name="connsiteY41" fmla="*/ 311423 h 546199"/>
                <a:gd name="connsiteX42" fmla="*/ 115342 w 2158499"/>
                <a:gd name="connsiteY42" fmla="*/ 546199 h 546199"/>
                <a:gd name="connsiteX43" fmla="*/ 0 w 2158499"/>
                <a:gd name="connsiteY43" fmla="*/ 546199 h 546199"/>
                <a:gd name="connsiteX44" fmla="*/ 692696 w 2158499"/>
                <a:gd name="connsiteY44" fmla="*/ 0 h 546199"/>
                <a:gd name="connsiteX45" fmla="*/ 833710 w 2158499"/>
                <a:gd name="connsiteY45" fmla="*/ 0 h 546199"/>
                <a:gd name="connsiteX46" fmla="*/ 1026443 w 2158499"/>
                <a:gd name="connsiteY46" fmla="*/ 546199 h 546199"/>
                <a:gd name="connsiteX47" fmla="*/ 902171 w 2158499"/>
                <a:gd name="connsiteY47" fmla="*/ 546199 h 546199"/>
                <a:gd name="connsiteX48" fmla="*/ 862732 w 2158499"/>
                <a:gd name="connsiteY48" fmla="*/ 416719 h 546199"/>
                <a:gd name="connsiteX49" fmla="*/ 664418 w 2158499"/>
                <a:gd name="connsiteY49" fmla="*/ 416719 h 546199"/>
                <a:gd name="connsiteX50" fmla="*/ 624979 w 2158499"/>
                <a:gd name="connsiteY50" fmla="*/ 546199 h 546199"/>
                <a:gd name="connsiteX51" fmla="*/ 500707 w 2158499"/>
                <a:gd name="connsiteY51" fmla="*/ 546199 h 5461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2158499" h="546199">
                  <a:moveTo>
                    <a:pt x="763761" y="84460"/>
                  </a:moveTo>
                  <a:cubicBezTo>
                    <a:pt x="755575" y="116210"/>
                    <a:pt x="732135" y="194717"/>
                    <a:pt x="693440" y="319980"/>
                  </a:cubicBezTo>
                  <a:lnTo>
                    <a:pt x="835198" y="319980"/>
                  </a:lnTo>
                  <a:cubicBezTo>
                    <a:pt x="798736" y="202654"/>
                    <a:pt x="778210" y="136302"/>
                    <a:pt x="773621" y="120923"/>
                  </a:cubicBezTo>
                  <a:cubicBezTo>
                    <a:pt x="769032" y="105544"/>
                    <a:pt x="765745" y="93390"/>
                    <a:pt x="763761" y="84460"/>
                  </a:cubicBezTo>
                  <a:close/>
                  <a:moveTo>
                    <a:pt x="1720944" y="2232"/>
                  </a:moveTo>
                  <a:lnTo>
                    <a:pt x="1836286" y="2232"/>
                  </a:lnTo>
                  <a:lnTo>
                    <a:pt x="1836286" y="251147"/>
                  </a:lnTo>
                  <a:lnTo>
                    <a:pt x="1881679" y="187151"/>
                  </a:lnTo>
                  <a:lnTo>
                    <a:pt x="2029018" y="2232"/>
                  </a:lnTo>
                  <a:lnTo>
                    <a:pt x="2157011" y="2232"/>
                  </a:lnTo>
                  <a:lnTo>
                    <a:pt x="1967255" y="242962"/>
                  </a:lnTo>
                  <a:lnTo>
                    <a:pt x="2158499" y="546199"/>
                  </a:lnTo>
                  <a:lnTo>
                    <a:pt x="2027530" y="546199"/>
                  </a:lnTo>
                  <a:lnTo>
                    <a:pt x="1885027" y="317004"/>
                  </a:lnTo>
                  <a:lnTo>
                    <a:pt x="1836286" y="351978"/>
                  </a:lnTo>
                  <a:lnTo>
                    <a:pt x="1836286" y="546199"/>
                  </a:lnTo>
                  <a:lnTo>
                    <a:pt x="1720944" y="546199"/>
                  </a:lnTo>
                  <a:close/>
                  <a:moveTo>
                    <a:pt x="1103638" y="2232"/>
                  </a:moveTo>
                  <a:lnTo>
                    <a:pt x="1249118" y="2232"/>
                  </a:lnTo>
                  <a:lnTo>
                    <a:pt x="1485382" y="409649"/>
                  </a:lnTo>
                  <a:lnTo>
                    <a:pt x="1487987" y="409649"/>
                  </a:lnTo>
                  <a:cubicBezTo>
                    <a:pt x="1484266" y="338956"/>
                    <a:pt x="1482406" y="288975"/>
                    <a:pt x="1482406" y="259705"/>
                  </a:cubicBezTo>
                  <a:lnTo>
                    <a:pt x="1482406" y="2232"/>
                  </a:lnTo>
                  <a:lnTo>
                    <a:pt x="1586213" y="2232"/>
                  </a:lnTo>
                  <a:lnTo>
                    <a:pt x="1586213" y="546199"/>
                  </a:lnTo>
                  <a:lnTo>
                    <a:pt x="1439618" y="546199"/>
                  </a:lnTo>
                  <a:lnTo>
                    <a:pt x="1202981" y="134689"/>
                  </a:lnTo>
                  <a:lnTo>
                    <a:pt x="1199632" y="134689"/>
                  </a:lnTo>
                  <a:cubicBezTo>
                    <a:pt x="1204345" y="207367"/>
                    <a:pt x="1206702" y="259209"/>
                    <a:pt x="1206702" y="290215"/>
                  </a:cubicBezTo>
                  <a:lnTo>
                    <a:pt x="1206702" y="546199"/>
                  </a:lnTo>
                  <a:lnTo>
                    <a:pt x="1103638" y="546199"/>
                  </a:lnTo>
                  <a:close/>
                  <a:moveTo>
                    <a:pt x="0" y="2232"/>
                  </a:moveTo>
                  <a:lnTo>
                    <a:pt x="115342" y="2232"/>
                  </a:lnTo>
                  <a:lnTo>
                    <a:pt x="115342" y="215429"/>
                  </a:lnTo>
                  <a:lnTo>
                    <a:pt x="330771" y="215429"/>
                  </a:lnTo>
                  <a:lnTo>
                    <a:pt x="330771" y="2232"/>
                  </a:lnTo>
                  <a:lnTo>
                    <a:pt x="445740" y="2232"/>
                  </a:lnTo>
                  <a:lnTo>
                    <a:pt x="445740" y="546199"/>
                  </a:lnTo>
                  <a:lnTo>
                    <a:pt x="330771" y="546199"/>
                  </a:lnTo>
                  <a:lnTo>
                    <a:pt x="330771" y="311423"/>
                  </a:lnTo>
                  <a:lnTo>
                    <a:pt x="115342" y="311423"/>
                  </a:lnTo>
                  <a:lnTo>
                    <a:pt x="115342" y="546199"/>
                  </a:lnTo>
                  <a:lnTo>
                    <a:pt x="0" y="546199"/>
                  </a:lnTo>
                  <a:close/>
                  <a:moveTo>
                    <a:pt x="692696" y="0"/>
                  </a:moveTo>
                  <a:lnTo>
                    <a:pt x="833710" y="0"/>
                  </a:lnTo>
                  <a:lnTo>
                    <a:pt x="1026443" y="546199"/>
                  </a:lnTo>
                  <a:lnTo>
                    <a:pt x="902171" y="546199"/>
                  </a:lnTo>
                  <a:lnTo>
                    <a:pt x="862732" y="416719"/>
                  </a:lnTo>
                  <a:lnTo>
                    <a:pt x="664418" y="416719"/>
                  </a:lnTo>
                  <a:lnTo>
                    <a:pt x="624979" y="546199"/>
                  </a:lnTo>
                  <a:lnTo>
                    <a:pt x="500707" y="54619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332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8" name="Freeform: Shape 7">
              <a:extLst>
                <a:ext uri="{FF2B5EF4-FFF2-40B4-BE49-F238E27FC236}">
                  <a16:creationId xmlns:a16="http://schemas.microsoft.com/office/drawing/2014/main" id="{0A19EB12-BDEA-492A-3091-45B3E85E94E0}"/>
                </a:ext>
              </a:extLst>
            </p:cNvPr>
            <p:cNvSpPr/>
            <p:nvPr/>
          </p:nvSpPr>
          <p:spPr>
            <a:xfrm>
              <a:off x="7805981" y="2736364"/>
              <a:ext cx="1308596" cy="559966"/>
            </a:xfrm>
            <a:custGeom>
              <a:avLst/>
              <a:gdLst>
                <a:gd name="connsiteX0" fmla="*/ 1243856 w 1308596"/>
                <a:gd name="connsiteY0" fmla="*/ 433462 h 559966"/>
                <a:gd name="connsiteX1" fmla="*/ 1291667 w 1308596"/>
                <a:gd name="connsiteY1" fmla="*/ 449833 h 559966"/>
                <a:gd name="connsiteX2" fmla="*/ 1308596 w 1308596"/>
                <a:gd name="connsiteY2" fmla="*/ 496714 h 559966"/>
                <a:gd name="connsiteX3" fmla="*/ 1291481 w 1308596"/>
                <a:gd name="connsiteY3" fmla="*/ 543037 h 559966"/>
                <a:gd name="connsiteX4" fmla="*/ 1243856 w 1308596"/>
                <a:gd name="connsiteY4" fmla="*/ 559966 h 559966"/>
                <a:gd name="connsiteX5" fmla="*/ 1195486 w 1308596"/>
                <a:gd name="connsiteY5" fmla="*/ 543409 h 559966"/>
                <a:gd name="connsiteX6" fmla="*/ 1178371 w 1308596"/>
                <a:gd name="connsiteY6" fmla="*/ 496714 h 559966"/>
                <a:gd name="connsiteX7" fmla="*/ 1195114 w 1308596"/>
                <a:gd name="connsiteY7" fmla="*/ 449461 h 559966"/>
                <a:gd name="connsiteX8" fmla="*/ 1243856 w 1308596"/>
                <a:gd name="connsiteY8" fmla="*/ 433462 h 559966"/>
                <a:gd name="connsiteX9" fmla="*/ 259705 w 1308596"/>
                <a:gd name="connsiteY9" fmla="*/ 95994 h 559966"/>
                <a:gd name="connsiteX10" fmla="*/ 155897 w 1308596"/>
                <a:gd name="connsiteY10" fmla="*/ 142317 h 559966"/>
                <a:gd name="connsiteX11" fmla="*/ 120922 w 1308596"/>
                <a:gd name="connsiteY11" fmla="*/ 279797 h 559966"/>
                <a:gd name="connsiteX12" fmla="*/ 155525 w 1308596"/>
                <a:gd name="connsiteY12" fmla="*/ 417091 h 559966"/>
                <a:gd name="connsiteX13" fmla="*/ 258961 w 1308596"/>
                <a:gd name="connsiteY13" fmla="*/ 463227 h 559966"/>
                <a:gd name="connsiteX14" fmla="*/ 396999 w 1308596"/>
                <a:gd name="connsiteY14" fmla="*/ 279797 h 559966"/>
                <a:gd name="connsiteX15" fmla="*/ 259705 w 1308596"/>
                <a:gd name="connsiteY15" fmla="*/ 95994 h 559966"/>
                <a:gd name="connsiteX16" fmla="*/ 619433 w 1308596"/>
                <a:gd name="connsiteY16" fmla="*/ 8557 h 559966"/>
                <a:gd name="connsiteX17" fmla="*/ 734403 w 1308596"/>
                <a:gd name="connsiteY17" fmla="*/ 8557 h 559966"/>
                <a:gd name="connsiteX18" fmla="*/ 734403 w 1308596"/>
                <a:gd name="connsiteY18" fmla="*/ 341560 h 559966"/>
                <a:gd name="connsiteX19" fmla="*/ 759704 w 1308596"/>
                <a:gd name="connsiteY19" fmla="*/ 433834 h 559966"/>
                <a:gd name="connsiteX20" fmla="*/ 843420 w 1308596"/>
                <a:gd name="connsiteY20" fmla="*/ 463227 h 559966"/>
                <a:gd name="connsiteX21" fmla="*/ 925461 w 1308596"/>
                <a:gd name="connsiteY21" fmla="*/ 433648 h 559966"/>
                <a:gd name="connsiteX22" fmla="*/ 950948 w 1308596"/>
                <a:gd name="connsiteY22" fmla="*/ 340816 h 559966"/>
                <a:gd name="connsiteX23" fmla="*/ 950948 w 1308596"/>
                <a:gd name="connsiteY23" fmla="*/ 8557 h 559966"/>
                <a:gd name="connsiteX24" fmla="*/ 1065918 w 1308596"/>
                <a:gd name="connsiteY24" fmla="*/ 8557 h 559966"/>
                <a:gd name="connsiteX25" fmla="*/ 1065918 w 1308596"/>
                <a:gd name="connsiteY25" fmla="*/ 360536 h 559966"/>
                <a:gd name="connsiteX26" fmla="*/ 1038943 w 1308596"/>
                <a:gd name="connsiteY26" fmla="*/ 466204 h 559966"/>
                <a:gd name="connsiteX27" fmla="*/ 960994 w 1308596"/>
                <a:gd name="connsiteY27" fmla="*/ 535781 h 559966"/>
                <a:gd name="connsiteX28" fmla="*/ 840443 w 1308596"/>
                <a:gd name="connsiteY28" fmla="*/ 559966 h 559966"/>
                <a:gd name="connsiteX29" fmla="*/ 677476 w 1308596"/>
                <a:gd name="connsiteY29" fmla="*/ 506201 h 559966"/>
                <a:gd name="connsiteX30" fmla="*/ 619433 w 1308596"/>
                <a:gd name="connsiteY30" fmla="*/ 359048 h 559966"/>
                <a:gd name="connsiteX31" fmla="*/ 1179859 w 1308596"/>
                <a:gd name="connsiteY31" fmla="*/ 5954 h 559966"/>
                <a:gd name="connsiteX32" fmla="*/ 1308595 w 1308596"/>
                <a:gd name="connsiteY32" fmla="*/ 5954 h 559966"/>
                <a:gd name="connsiteX33" fmla="*/ 1289619 w 1308596"/>
                <a:gd name="connsiteY33" fmla="*/ 369467 h 559966"/>
                <a:gd name="connsiteX34" fmla="*/ 1198834 w 1308596"/>
                <a:gd name="connsiteY34" fmla="*/ 369467 h 559966"/>
                <a:gd name="connsiteX35" fmla="*/ 259705 w 1308596"/>
                <a:gd name="connsiteY35" fmla="*/ 0 h 559966"/>
                <a:gd name="connsiteX36" fmla="*/ 451507 w 1308596"/>
                <a:gd name="connsiteY36" fmla="*/ 72181 h 559966"/>
                <a:gd name="connsiteX37" fmla="*/ 517921 w 1308596"/>
                <a:gd name="connsiteY37" fmla="*/ 279797 h 559966"/>
                <a:gd name="connsiteX38" fmla="*/ 450949 w 1308596"/>
                <a:gd name="connsiteY38" fmla="*/ 487412 h 559966"/>
                <a:gd name="connsiteX39" fmla="*/ 258961 w 1308596"/>
                <a:gd name="connsiteY39" fmla="*/ 559966 h 559966"/>
                <a:gd name="connsiteX40" fmla="*/ 66972 w 1308596"/>
                <a:gd name="connsiteY40" fmla="*/ 487412 h 559966"/>
                <a:gd name="connsiteX41" fmla="*/ 0 w 1308596"/>
                <a:gd name="connsiteY41" fmla="*/ 279052 h 559966"/>
                <a:gd name="connsiteX42" fmla="*/ 67158 w 1308596"/>
                <a:gd name="connsiteY42" fmla="*/ 71623 h 559966"/>
                <a:gd name="connsiteX43" fmla="*/ 259705 w 1308596"/>
                <a:gd name="connsiteY43" fmla="*/ 0 h 5599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308596" h="559966">
                  <a:moveTo>
                    <a:pt x="1243856" y="433462"/>
                  </a:moveTo>
                  <a:cubicBezTo>
                    <a:pt x="1264444" y="433462"/>
                    <a:pt x="1280380" y="438919"/>
                    <a:pt x="1291667" y="449833"/>
                  </a:cubicBezTo>
                  <a:cubicBezTo>
                    <a:pt x="1302953" y="460747"/>
                    <a:pt x="1308596" y="476374"/>
                    <a:pt x="1308596" y="496714"/>
                  </a:cubicBezTo>
                  <a:cubicBezTo>
                    <a:pt x="1308596" y="516310"/>
                    <a:pt x="1302891" y="531751"/>
                    <a:pt x="1291481" y="543037"/>
                  </a:cubicBezTo>
                  <a:cubicBezTo>
                    <a:pt x="1280070" y="554323"/>
                    <a:pt x="1264195" y="559966"/>
                    <a:pt x="1243856" y="559966"/>
                  </a:cubicBezTo>
                  <a:cubicBezTo>
                    <a:pt x="1223020" y="559966"/>
                    <a:pt x="1206897" y="554447"/>
                    <a:pt x="1195486" y="543409"/>
                  </a:cubicBezTo>
                  <a:cubicBezTo>
                    <a:pt x="1184076" y="532371"/>
                    <a:pt x="1178371" y="516806"/>
                    <a:pt x="1178371" y="496714"/>
                  </a:cubicBezTo>
                  <a:cubicBezTo>
                    <a:pt x="1178371" y="475878"/>
                    <a:pt x="1183952" y="460127"/>
                    <a:pt x="1195114" y="449461"/>
                  </a:cubicBezTo>
                  <a:cubicBezTo>
                    <a:pt x="1206276" y="438795"/>
                    <a:pt x="1222524" y="433462"/>
                    <a:pt x="1243856" y="433462"/>
                  </a:cubicBezTo>
                  <a:close/>
                  <a:moveTo>
                    <a:pt x="259705" y="95994"/>
                  </a:moveTo>
                  <a:cubicBezTo>
                    <a:pt x="213816" y="95994"/>
                    <a:pt x="179213" y="111435"/>
                    <a:pt x="155897" y="142317"/>
                  </a:cubicBezTo>
                  <a:cubicBezTo>
                    <a:pt x="132581" y="173198"/>
                    <a:pt x="120922" y="219025"/>
                    <a:pt x="120922" y="279797"/>
                  </a:cubicBezTo>
                  <a:cubicBezTo>
                    <a:pt x="120922" y="340568"/>
                    <a:pt x="132457" y="386333"/>
                    <a:pt x="155525" y="417091"/>
                  </a:cubicBezTo>
                  <a:cubicBezTo>
                    <a:pt x="178593" y="447848"/>
                    <a:pt x="213072" y="463227"/>
                    <a:pt x="258961" y="463227"/>
                  </a:cubicBezTo>
                  <a:cubicBezTo>
                    <a:pt x="350986" y="463227"/>
                    <a:pt x="396999" y="402084"/>
                    <a:pt x="396999" y="279797"/>
                  </a:cubicBezTo>
                  <a:cubicBezTo>
                    <a:pt x="396999" y="157261"/>
                    <a:pt x="351234" y="95994"/>
                    <a:pt x="259705" y="95994"/>
                  </a:cubicBezTo>
                  <a:close/>
                  <a:moveTo>
                    <a:pt x="619433" y="8557"/>
                  </a:moveTo>
                  <a:lnTo>
                    <a:pt x="734403" y="8557"/>
                  </a:lnTo>
                  <a:lnTo>
                    <a:pt x="734403" y="341560"/>
                  </a:lnTo>
                  <a:cubicBezTo>
                    <a:pt x="734403" y="383480"/>
                    <a:pt x="742837" y="414238"/>
                    <a:pt x="759704" y="433834"/>
                  </a:cubicBezTo>
                  <a:cubicBezTo>
                    <a:pt x="776571" y="453429"/>
                    <a:pt x="804476" y="463227"/>
                    <a:pt x="843420" y="463227"/>
                  </a:cubicBezTo>
                  <a:cubicBezTo>
                    <a:pt x="881123" y="463227"/>
                    <a:pt x="908470" y="453368"/>
                    <a:pt x="925461" y="433648"/>
                  </a:cubicBezTo>
                  <a:cubicBezTo>
                    <a:pt x="942452" y="413928"/>
                    <a:pt x="950948" y="382984"/>
                    <a:pt x="950948" y="340816"/>
                  </a:cubicBezTo>
                  <a:lnTo>
                    <a:pt x="950948" y="8557"/>
                  </a:lnTo>
                  <a:lnTo>
                    <a:pt x="1065918" y="8557"/>
                  </a:lnTo>
                  <a:lnTo>
                    <a:pt x="1065918" y="360536"/>
                  </a:lnTo>
                  <a:cubicBezTo>
                    <a:pt x="1065918" y="400719"/>
                    <a:pt x="1056926" y="435942"/>
                    <a:pt x="1038943" y="466204"/>
                  </a:cubicBezTo>
                  <a:cubicBezTo>
                    <a:pt x="1020959" y="496466"/>
                    <a:pt x="994976" y="519658"/>
                    <a:pt x="960994" y="535781"/>
                  </a:cubicBezTo>
                  <a:cubicBezTo>
                    <a:pt x="927011" y="551904"/>
                    <a:pt x="886828" y="559966"/>
                    <a:pt x="840443" y="559966"/>
                  </a:cubicBezTo>
                  <a:cubicBezTo>
                    <a:pt x="770494" y="559966"/>
                    <a:pt x="716172" y="542044"/>
                    <a:pt x="677476" y="506201"/>
                  </a:cubicBezTo>
                  <a:cubicBezTo>
                    <a:pt x="638781" y="470359"/>
                    <a:pt x="619433" y="421307"/>
                    <a:pt x="619433" y="359048"/>
                  </a:cubicBezTo>
                  <a:close/>
                  <a:moveTo>
                    <a:pt x="1179859" y="5954"/>
                  </a:moveTo>
                  <a:lnTo>
                    <a:pt x="1308595" y="5954"/>
                  </a:lnTo>
                  <a:lnTo>
                    <a:pt x="1289619" y="369467"/>
                  </a:lnTo>
                  <a:lnTo>
                    <a:pt x="1198834" y="369467"/>
                  </a:lnTo>
                  <a:close/>
                  <a:moveTo>
                    <a:pt x="259705" y="0"/>
                  </a:moveTo>
                  <a:cubicBezTo>
                    <a:pt x="343296" y="0"/>
                    <a:pt x="407231" y="24060"/>
                    <a:pt x="451507" y="72181"/>
                  </a:cubicBezTo>
                  <a:cubicBezTo>
                    <a:pt x="495783" y="120302"/>
                    <a:pt x="517921" y="189508"/>
                    <a:pt x="517921" y="279797"/>
                  </a:cubicBezTo>
                  <a:cubicBezTo>
                    <a:pt x="517921" y="369838"/>
                    <a:pt x="495597" y="439043"/>
                    <a:pt x="450949" y="487412"/>
                  </a:cubicBezTo>
                  <a:cubicBezTo>
                    <a:pt x="406300" y="535781"/>
                    <a:pt x="342304" y="559966"/>
                    <a:pt x="258961" y="559966"/>
                  </a:cubicBezTo>
                  <a:cubicBezTo>
                    <a:pt x="175617" y="559966"/>
                    <a:pt x="111621" y="535781"/>
                    <a:pt x="66972" y="487412"/>
                  </a:cubicBezTo>
                  <a:cubicBezTo>
                    <a:pt x="22324" y="439043"/>
                    <a:pt x="0" y="369590"/>
                    <a:pt x="0" y="279052"/>
                  </a:cubicBezTo>
                  <a:cubicBezTo>
                    <a:pt x="0" y="188515"/>
                    <a:pt x="22386" y="119372"/>
                    <a:pt x="67158" y="71623"/>
                  </a:cubicBezTo>
                  <a:cubicBezTo>
                    <a:pt x="111931" y="23874"/>
                    <a:pt x="176113" y="0"/>
                    <a:pt x="259705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332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</p:grpSp>
      <p:sp>
        <p:nvSpPr>
          <p:cNvPr id="15" name="Subtitle 14">
            <a:extLst>
              <a:ext uri="{FF2B5EF4-FFF2-40B4-BE49-F238E27FC236}">
                <a16:creationId xmlns:a16="http://schemas.microsoft.com/office/drawing/2014/main" id="{DE4C7BC7-F2F2-1413-6AE1-0A59EE330C5C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We hope you like this template :-)</a:t>
            </a:r>
          </a:p>
        </p:txBody>
      </p:sp>
    </p:spTree>
    <p:extLst>
      <p:ext uri="{BB962C8B-B14F-4D97-AF65-F5344CB8AC3E}">
        <p14:creationId xmlns:p14="http://schemas.microsoft.com/office/powerpoint/2010/main" val="3564330910"/>
      </p:ext>
    </p:extLst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/>
        </p:nvSpPr>
        <p:spPr>
          <a:xfrm>
            <a:off x="5071258" y="6461801"/>
            <a:ext cx="2049493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ctr" defTabSz="914332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 dirty="0">
                <a:ln>
                  <a:noFill/>
                </a:ln>
                <a:solidFill>
                  <a:srgbClr val="F39C12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www.showeet.com</a:t>
            </a:r>
            <a:r>
              <a:rPr kumimoji="0" lang="en-US" sz="1200" b="0" i="0" u="none" strike="noStrike" kern="1200" cap="none" spc="0" normalizeH="0" baseline="0" noProof="0" dirty="0">
                <a:ln>
                  <a:noFill/>
                </a:ln>
                <a:solidFill>
                  <a:srgbClr val="F39C12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 </a:t>
            </a:r>
            <a:endParaRPr kumimoji="0" lang="en-US" sz="900" b="0" i="0" u="none" strike="noStrike" kern="1200" cap="none" spc="0" normalizeH="0" baseline="0" noProof="0" dirty="0">
              <a:ln>
                <a:noFill/>
              </a:ln>
              <a:solidFill>
                <a:srgbClr val="F39C12"/>
              </a:solidFill>
              <a:effectLst/>
              <a:uLnTx/>
              <a:uFillTx/>
              <a:latin typeface="Calibri Light" panose="020F0302020204030204" pitchFamily="34" charset="0"/>
              <a:ea typeface="+mn-ea"/>
              <a:cs typeface="+mn-cs"/>
            </a:endParaRPr>
          </a:p>
        </p:txBody>
      </p:sp>
      <p:sp>
        <p:nvSpPr>
          <p:cNvPr id="29" name="Freeform 310">
            <a:hlinkClick r:id="rId4"/>
          </p:cNvPr>
          <p:cNvSpPr/>
          <p:nvPr/>
        </p:nvSpPr>
        <p:spPr>
          <a:xfrm>
            <a:off x="441837" y="5252883"/>
            <a:ext cx="243087" cy="468552"/>
          </a:xfrm>
          <a:custGeom>
            <a:avLst/>
            <a:gdLst/>
            <a:ahLst/>
            <a:cxnLst/>
            <a:rect l="l" t="t" r="r" b="b"/>
            <a:pathLst>
              <a:path w="243398" h="468766">
                <a:moveTo>
                  <a:pt x="179168" y="0"/>
                </a:moveTo>
                <a:cubicBezTo>
                  <a:pt x="206776" y="0"/>
                  <a:pt x="228186" y="1127"/>
                  <a:pt x="243398" y="3381"/>
                </a:cubicBezTo>
                <a:lnTo>
                  <a:pt x="243398" y="77752"/>
                </a:lnTo>
                <a:lnTo>
                  <a:pt x="199169" y="77752"/>
                </a:lnTo>
                <a:cubicBezTo>
                  <a:pt x="183018" y="77752"/>
                  <a:pt x="172125" y="81133"/>
                  <a:pt x="166491" y="87894"/>
                </a:cubicBezTo>
                <a:cubicBezTo>
                  <a:pt x="160857" y="94655"/>
                  <a:pt x="158040" y="104796"/>
                  <a:pt x="158040" y="118318"/>
                </a:cubicBezTo>
                <a:lnTo>
                  <a:pt x="158040" y="171562"/>
                </a:lnTo>
                <a:lnTo>
                  <a:pt x="240581" y="171562"/>
                </a:lnTo>
                <a:lnTo>
                  <a:pt x="229594" y="254948"/>
                </a:lnTo>
                <a:lnTo>
                  <a:pt x="158040" y="254948"/>
                </a:lnTo>
                <a:lnTo>
                  <a:pt x="158040" y="468766"/>
                </a:lnTo>
                <a:lnTo>
                  <a:pt x="71836" y="468766"/>
                </a:lnTo>
                <a:lnTo>
                  <a:pt x="71836" y="254948"/>
                </a:lnTo>
                <a:lnTo>
                  <a:pt x="0" y="254948"/>
                </a:lnTo>
                <a:lnTo>
                  <a:pt x="0" y="171562"/>
                </a:lnTo>
                <a:lnTo>
                  <a:pt x="71836" y="171562"/>
                </a:lnTo>
                <a:lnTo>
                  <a:pt x="71836" y="110149"/>
                </a:lnTo>
                <a:cubicBezTo>
                  <a:pt x="71836" y="75217"/>
                  <a:pt x="81602" y="48126"/>
                  <a:pt x="101134" y="28875"/>
                </a:cubicBezTo>
                <a:cubicBezTo>
                  <a:pt x="120667" y="9625"/>
                  <a:pt x="146677" y="0"/>
                  <a:pt x="179168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377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1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1" name="Freeform 132">
            <a:hlinkClick r:id="rId5"/>
          </p:cNvPr>
          <p:cNvSpPr/>
          <p:nvPr/>
        </p:nvSpPr>
        <p:spPr>
          <a:xfrm>
            <a:off x="383083" y="5993031"/>
            <a:ext cx="360591" cy="468767"/>
          </a:xfrm>
          <a:custGeom>
            <a:avLst/>
            <a:gdLst/>
            <a:ahLst/>
            <a:cxnLst/>
            <a:rect l="l" t="t" r="r" b="b"/>
            <a:pathLst>
              <a:path w="360590" h="468766">
                <a:moveTo>
                  <a:pt x="191564" y="0"/>
                </a:moveTo>
                <a:cubicBezTo>
                  <a:pt x="221237" y="0"/>
                  <a:pt x="248845" y="6245"/>
                  <a:pt x="274386" y="18734"/>
                </a:cubicBezTo>
                <a:cubicBezTo>
                  <a:pt x="299928" y="31223"/>
                  <a:pt x="320681" y="49393"/>
                  <a:pt x="336644" y="73245"/>
                </a:cubicBezTo>
                <a:cubicBezTo>
                  <a:pt x="352608" y="97096"/>
                  <a:pt x="360590" y="124047"/>
                  <a:pt x="360590" y="154096"/>
                </a:cubicBezTo>
                <a:cubicBezTo>
                  <a:pt x="360590" y="172125"/>
                  <a:pt x="358806" y="189779"/>
                  <a:pt x="355237" y="207057"/>
                </a:cubicBezTo>
                <a:cubicBezTo>
                  <a:pt x="351669" y="224335"/>
                  <a:pt x="346035" y="240956"/>
                  <a:pt x="338335" y="256920"/>
                </a:cubicBezTo>
                <a:cubicBezTo>
                  <a:pt x="330635" y="272883"/>
                  <a:pt x="321244" y="286922"/>
                  <a:pt x="310164" y="299036"/>
                </a:cubicBezTo>
                <a:cubicBezTo>
                  <a:pt x="299083" y="311149"/>
                  <a:pt x="285467" y="320821"/>
                  <a:pt x="269316" y="328052"/>
                </a:cubicBezTo>
                <a:cubicBezTo>
                  <a:pt x="253164" y="335282"/>
                  <a:pt x="235416" y="338898"/>
                  <a:pt x="216072" y="338898"/>
                </a:cubicBezTo>
                <a:cubicBezTo>
                  <a:pt x="203302" y="338898"/>
                  <a:pt x="190625" y="335893"/>
                  <a:pt x="178041" y="329883"/>
                </a:cubicBezTo>
                <a:cubicBezTo>
                  <a:pt x="165459" y="323873"/>
                  <a:pt x="156444" y="315610"/>
                  <a:pt x="150997" y="305092"/>
                </a:cubicBezTo>
                <a:cubicBezTo>
                  <a:pt x="149119" y="312417"/>
                  <a:pt x="146490" y="322981"/>
                  <a:pt x="143109" y="336785"/>
                </a:cubicBezTo>
                <a:cubicBezTo>
                  <a:pt x="139729" y="350588"/>
                  <a:pt x="137522" y="359509"/>
                  <a:pt x="136489" y="363547"/>
                </a:cubicBezTo>
                <a:cubicBezTo>
                  <a:pt x="135456" y="367585"/>
                  <a:pt x="133531" y="374252"/>
                  <a:pt x="130714" y="383549"/>
                </a:cubicBezTo>
                <a:cubicBezTo>
                  <a:pt x="127897" y="392845"/>
                  <a:pt x="125455" y="399512"/>
                  <a:pt x="123390" y="403550"/>
                </a:cubicBezTo>
                <a:cubicBezTo>
                  <a:pt x="121324" y="407588"/>
                  <a:pt x="118319" y="413457"/>
                  <a:pt x="114375" y="421157"/>
                </a:cubicBezTo>
                <a:cubicBezTo>
                  <a:pt x="110431" y="428857"/>
                  <a:pt x="106112" y="436135"/>
                  <a:pt x="101416" y="442990"/>
                </a:cubicBezTo>
                <a:cubicBezTo>
                  <a:pt x="96721" y="449844"/>
                  <a:pt x="90899" y="457967"/>
                  <a:pt x="83950" y="467358"/>
                </a:cubicBezTo>
                <a:lnTo>
                  <a:pt x="80006" y="468766"/>
                </a:lnTo>
                <a:lnTo>
                  <a:pt x="77471" y="465949"/>
                </a:lnTo>
                <a:cubicBezTo>
                  <a:pt x="74654" y="436463"/>
                  <a:pt x="73245" y="418809"/>
                  <a:pt x="73245" y="412987"/>
                </a:cubicBezTo>
                <a:cubicBezTo>
                  <a:pt x="73245" y="395709"/>
                  <a:pt x="75264" y="376318"/>
                  <a:pt x="79302" y="354814"/>
                </a:cubicBezTo>
                <a:cubicBezTo>
                  <a:pt x="83340" y="333310"/>
                  <a:pt x="89584" y="306313"/>
                  <a:pt x="98036" y="273823"/>
                </a:cubicBezTo>
                <a:cubicBezTo>
                  <a:pt x="106487" y="241332"/>
                  <a:pt x="111370" y="222270"/>
                  <a:pt x="112685" y="216635"/>
                </a:cubicBezTo>
                <a:cubicBezTo>
                  <a:pt x="106675" y="204428"/>
                  <a:pt x="103670" y="188558"/>
                  <a:pt x="103670" y="169026"/>
                </a:cubicBezTo>
                <a:cubicBezTo>
                  <a:pt x="103670" y="153438"/>
                  <a:pt x="108553" y="138789"/>
                  <a:pt x="118319" y="125079"/>
                </a:cubicBezTo>
                <a:cubicBezTo>
                  <a:pt x="128085" y="111370"/>
                  <a:pt x="140480" y="104515"/>
                  <a:pt x="155504" y="104515"/>
                </a:cubicBezTo>
                <a:cubicBezTo>
                  <a:pt x="166961" y="104515"/>
                  <a:pt x="175882" y="108318"/>
                  <a:pt x="182267" y="115924"/>
                </a:cubicBezTo>
                <a:cubicBezTo>
                  <a:pt x="188653" y="123530"/>
                  <a:pt x="191845" y="133155"/>
                  <a:pt x="191845" y="144799"/>
                </a:cubicBezTo>
                <a:cubicBezTo>
                  <a:pt x="191845" y="157194"/>
                  <a:pt x="187713" y="175130"/>
                  <a:pt x="179450" y="198606"/>
                </a:cubicBezTo>
                <a:cubicBezTo>
                  <a:pt x="171187" y="222082"/>
                  <a:pt x="167055" y="239642"/>
                  <a:pt x="167055" y="251286"/>
                </a:cubicBezTo>
                <a:cubicBezTo>
                  <a:pt x="167055" y="263118"/>
                  <a:pt x="171280" y="272930"/>
                  <a:pt x="179732" y="280724"/>
                </a:cubicBezTo>
                <a:cubicBezTo>
                  <a:pt x="188183" y="288518"/>
                  <a:pt x="198418" y="292415"/>
                  <a:pt x="210438" y="292415"/>
                </a:cubicBezTo>
                <a:cubicBezTo>
                  <a:pt x="220767" y="292415"/>
                  <a:pt x="230346" y="290068"/>
                  <a:pt x="239173" y="285373"/>
                </a:cubicBezTo>
                <a:cubicBezTo>
                  <a:pt x="248000" y="280677"/>
                  <a:pt x="255371" y="274292"/>
                  <a:pt x="261287" y="266216"/>
                </a:cubicBezTo>
                <a:cubicBezTo>
                  <a:pt x="267203" y="258141"/>
                  <a:pt x="272462" y="249220"/>
                  <a:pt x="277062" y="239454"/>
                </a:cubicBezTo>
                <a:cubicBezTo>
                  <a:pt x="281664" y="229688"/>
                  <a:pt x="285232" y="219312"/>
                  <a:pt x="287768" y="208325"/>
                </a:cubicBezTo>
                <a:cubicBezTo>
                  <a:pt x="290303" y="197338"/>
                  <a:pt x="292181" y="186915"/>
                  <a:pt x="293402" y="177055"/>
                </a:cubicBezTo>
                <a:cubicBezTo>
                  <a:pt x="294622" y="167195"/>
                  <a:pt x="295233" y="157852"/>
                  <a:pt x="295233" y="149025"/>
                </a:cubicBezTo>
                <a:cubicBezTo>
                  <a:pt x="295233" y="116534"/>
                  <a:pt x="284951" y="91227"/>
                  <a:pt x="264386" y="73104"/>
                </a:cubicBezTo>
                <a:cubicBezTo>
                  <a:pt x="243821" y="54981"/>
                  <a:pt x="217011" y="45919"/>
                  <a:pt x="183957" y="45919"/>
                </a:cubicBezTo>
                <a:cubicBezTo>
                  <a:pt x="146396" y="45919"/>
                  <a:pt x="115032" y="58079"/>
                  <a:pt x="89866" y="82400"/>
                </a:cubicBezTo>
                <a:cubicBezTo>
                  <a:pt x="64700" y="106721"/>
                  <a:pt x="52117" y="137569"/>
                  <a:pt x="52117" y="174942"/>
                </a:cubicBezTo>
                <a:cubicBezTo>
                  <a:pt x="52117" y="183206"/>
                  <a:pt x="53291" y="191187"/>
                  <a:pt x="55638" y="198888"/>
                </a:cubicBezTo>
                <a:cubicBezTo>
                  <a:pt x="57986" y="206588"/>
                  <a:pt x="60521" y="212691"/>
                  <a:pt x="63244" y="217199"/>
                </a:cubicBezTo>
                <a:cubicBezTo>
                  <a:pt x="65968" y="221706"/>
                  <a:pt x="68503" y="225979"/>
                  <a:pt x="70851" y="230016"/>
                </a:cubicBezTo>
                <a:cubicBezTo>
                  <a:pt x="73198" y="234054"/>
                  <a:pt x="74372" y="236918"/>
                  <a:pt x="74372" y="238609"/>
                </a:cubicBezTo>
                <a:cubicBezTo>
                  <a:pt x="74372" y="243867"/>
                  <a:pt x="72963" y="250722"/>
                  <a:pt x="70146" y="259174"/>
                </a:cubicBezTo>
                <a:cubicBezTo>
                  <a:pt x="67329" y="267625"/>
                  <a:pt x="63855" y="271851"/>
                  <a:pt x="59723" y="271851"/>
                </a:cubicBezTo>
                <a:cubicBezTo>
                  <a:pt x="59348" y="271851"/>
                  <a:pt x="57751" y="271569"/>
                  <a:pt x="54934" y="271005"/>
                </a:cubicBezTo>
                <a:cubicBezTo>
                  <a:pt x="45356" y="268188"/>
                  <a:pt x="36857" y="262930"/>
                  <a:pt x="29439" y="255230"/>
                </a:cubicBezTo>
                <a:cubicBezTo>
                  <a:pt x="22021" y="247530"/>
                  <a:pt x="16293" y="238656"/>
                  <a:pt x="12255" y="228608"/>
                </a:cubicBezTo>
                <a:cubicBezTo>
                  <a:pt x="8217" y="218560"/>
                  <a:pt x="5165" y="208419"/>
                  <a:pt x="3099" y="198183"/>
                </a:cubicBezTo>
                <a:cubicBezTo>
                  <a:pt x="1033" y="187948"/>
                  <a:pt x="0" y="177947"/>
                  <a:pt x="0" y="168181"/>
                </a:cubicBezTo>
                <a:cubicBezTo>
                  <a:pt x="0" y="147898"/>
                  <a:pt x="3522" y="128789"/>
                  <a:pt x="10565" y="110853"/>
                </a:cubicBezTo>
                <a:cubicBezTo>
                  <a:pt x="17607" y="92917"/>
                  <a:pt x="27326" y="77283"/>
                  <a:pt x="39722" y="63948"/>
                </a:cubicBezTo>
                <a:cubicBezTo>
                  <a:pt x="52117" y="50614"/>
                  <a:pt x="66390" y="39064"/>
                  <a:pt x="82541" y="29298"/>
                </a:cubicBezTo>
                <a:cubicBezTo>
                  <a:pt x="98693" y="19532"/>
                  <a:pt x="116065" y="12207"/>
                  <a:pt x="134658" y="7324"/>
                </a:cubicBezTo>
                <a:cubicBezTo>
                  <a:pt x="153251" y="2441"/>
                  <a:pt x="172220" y="0"/>
                  <a:pt x="191564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377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2" name="Freeform 332">
            <a:hlinkClick r:id="rId6"/>
          </p:cNvPr>
          <p:cNvSpPr/>
          <p:nvPr/>
        </p:nvSpPr>
        <p:spPr>
          <a:xfrm>
            <a:off x="341675" y="4620863"/>
            <a:ext cx="443408" cy="360424"/>
          </a:xfrm>
          <a:custGeom>
            <a:avLst/>
            <a:gdLst/>
            <a:ahLst/>
            <a:cxnLst/>
            <a:rect l="l" t="t" r="r" b="b"/>
            <a:pathLst>
              <a:path w="443976" h="360589">
                <a:moveTo>
                  <a:pt x="307346" y="0"/>
                </a:moveTo>
                <a:cubicBezTo>
                  <a:pt x="333639" y="0"/>
                  <a:pt x="355800" y="9578"/>
                  <a:pt x="373830" y="28734"/>
                </a:cubicBezTo>
                <a:cubicBezTo>
                  <a:pt x="394301" y="24790"/>
                  <a:pt x="413551" y="17466"/>
                  <a:pt x="431581" y="6761"/>
                </a:cubicBezTo>
                <a:cubicBezTo>
                  <a:pt x="424632" y="28359"/>
                  <a:pt x="411298" y="45074"/>
                  <a:pt x="391578" y="56905"/>
                </a:cubicBezTo>
                <a:cubicBezTo>
                  <a:pt x="409044" y="55027"/>
                  <a:pt x="426510" y="50332"/>
                  <a:pt x="443976" y="42820"/>
                </a:cubicBezTo>
                <a:cubicBezTo>
                  <a:pt x="431392" y="61225"/>
                  <a:pt x="416180" y="76907"/>
                  <a:pt x="398339" y="89866"/>
                </a:cubicBezTo>
                <a:cubicBezTo>
                  <a:pt x="398526" y="92495"/>
                  <a:pt x="398620" y="96439"/>
                  <a:pt x="398620" y="101697"/>
                </a:cubicBezTo>
                <a:cubicBezTo>
                  <a:pt x="398620" y="126112"/>
                  <a:pt x="395052" y="150480"/>
                  <a:pt x="387915" y="174801"/>
                </a:cubicBezTo>
                <a:cubicBezTo>
                  <a:pt x="380778" y="199122"/>
                  <a:pt x="369933" y="222457"/>
                  <a:pt x="355378" y="244806"/>
                </a:cubicBezTo>
                <a:cubicBezTo>
                  <a:pt x="340823" y="267155"/>
                  <a:pt x="323497" y="286922"/>
                  <a:pt x="303402" y="304106"/>
                </a:cubicBezTo>
                <a:cubicBezTo>
                  <a:pt x="283307" y="321291"/>
                  <a:pt x="259080" y="335001"/>
                  <a:pt x="230722" y="345236"/>
                </a:cubicBezTo>
                <a:cubicBezTo>
                  <a:pt x="202362" y="355471"/>
                  <a:pt x="172032" y="360589"/>
                  <a:pt x="139728" y="360589"/>
                </a:cubicBezTo>
                <a:cubicBezTo>
                  <a:pt x="88832" y="360589"/>
                  <a:pt x="42256" y="346973"/>
                  <a:pt x="0" y="319741"/>
                </a:cubicBezTo>
                <a:cubicBezTo>
                  <a:pt x="6574" y="320492"/>
                  <a:pt x="13898" y="320868"/>
                  <a:pt x="21974" y="320868"/>
                </a:cubicBezTo>
                <a:cubicBezTo>
                  <a:pt x="64230" y="320868"/>
                  <a:pt x="101886" y="307909"/>
                  <a:pt x="134940" y="281992"/>
                </a:cubicBezTo>
                <a:cubicBezTo>
                  <a:pt x="115220" y="281616"/>
                  <a:pt x="97566" y="275560"/>
                  <a:pt x="81978" y="263822"/>
                </a:cubicBezTo>
                <a:cubicBezTo>
                  <a:pt x="66390" y="252084"/>
                  <a:pt x="55685" y="237106"/>
                  <a:pt x="49863" y="218889"/>
                </a:cubicBezTo>
                <a:cubicBezTo>
                  <a:pt x="56060" y="219828"/>
                  <a:pt x="61788" y="220297"/>
                  <a:pt x="67048" y="220297"/>
                </a:cubicBezTo>
                <a:cubicBezTo>
                  <a:pt x="75122" y="220297"/>
                  <a:pt x="83105" y="219264"/>
                  <a:pt x="90992" y="217199"/>
                </a:cubicBezTo>
                <a:cubicBezTo>
                  <a:pt x="69958" y="212879"/>
                  <a:pt x="52539" y="202409"/>
                  <a:pt x="38736" y="185788"/>
                </a:cubicBezTo>
                <a:cubicBezTo>
                  <a:pt x="24932" y="169167"/>
                  <a:pt x="18030" y="149870"/>
                  <a:pt x="18030" y="127896"/>
                </a:cubicBezTo>
                <a:lnTo>
                  <a:pt x="18030" y="126770"/>
                </a:lnTo>
                <a:cubicBezTo>
                  <a:pt x="30800" y="133906"/>
                  <a:pt x="44510" y="137756"/>
                  <a:pt x="59160" y="138320"/>
                </a:cubicBezTo>
                <a:cubicBezTo>
                  <a:pt x="46764" y="130056"/>
                  <a:pt x="36904" y="119257"/>
                  <a:pt x="29580" y="105923"/>
                </a:cubicBezTo>
                <a:cubicBezTo>
                  <a:pt x="22256" y="92589"/>
                  <a:pt x="18593" y="78128"/>
                  <a:pt x="18593" y="62540"/>
                </a:cubicBezTo>
                <a:cubicBezTo>
                  <a:pt x="18593" y="46013"/>
                  <a:pt x="22724" y="30706"/>
                  <a:pt x="30988" y="16621"/>
                </a:cubicBezTo>
                <a:cubicBezTo>
                  <a:pt x="53713" y="44604"/>
                  <a:pt x="81367" y="67000"/>
                  <a:pt x="113952" y="83809"/>
                </a:cubicBezTo>
                <a:cubicBezTo>
                  <a:pt x="146536" y="100617"/>
                  <a:pt x="181422" y="109961"/>
                  <a:pt x="218608" y="111839"/>
                </a:cubicBezTo>
                <a:cubicBezTo>
                  <a:pt x="217104" y="104702"/>
                  <a:pt x="216354" y="97753"/>
                  <a:pt x="216354" y="90992"/>
                </a:cubicBezTo>
                <a:cubicBezTo>
                  <a:pt x="216354" y="65826"/>
                  <a:pt x="225228" y="44369"/>
                  <a:pt x="242975" y="26621"/>
                </a:cubicBezTo>
                <a:cubicBezTo>
                  <a:pt x="260723" y="8874"/>
                  <a:pt x="282180" y="0"/>
                  <a:pt x="307346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377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1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68153604"/>
      </p:ext>
    </p:extLst>
  </p:cSld>
  <p:clrMapOvr>
    <a:masterClrMapping/>
  </p:clrMapOvr>
</p:sld>
</file>

<file path=ppt/theme/theme1.xml><?xml version="1.0" encoding="utf-8"?>
<a:theme xmlns:a="http://schemas.openxmlformats.org/drawingml/2006/main" name="Black Friday">
  <a:themeElements>
    <a:clrScheme name="SHO - Black Friday">
      <a:dk1>
        <a:sysClr val="windowText" lastClr="000000"/>
      </a:dk1>
      <a:lt1>
        <a:sysClr val="window" lastClr="FFFFFF"/>
      </a:lt1>
      <a:dk2>
        <a:srgbClr val="212745"/>
      </a:dk2>
      <a:lt2>
        <a:srgbClr val="B4DCFA"/>
      </a:lt2>
      <a:accent1>
        <a:srgbClr val="4E67C8"/>
      </a:accent1>
      <a:accent2>
        <a:srgbClr val="5ECCF3"/>
      </a:accent2>
      <a:accent3>
        <a:srgbClr val="A7EA52"/>
      </a:accent3>
      <a:accent4>
        <a:srgbClr val="5DCEAF"/>
      </a:accent4>
      <a:accent5>
        <a:srgbClr val="FF8021"/>
      </a:accent5>
      <a:accent6>
        <a:srgbClr val="F14124"/>
      </a:accent6>
      <a:hlink>
        <a:srgbClr val="56C7AA"/>
      </a:hlink>
      <a:folHlink>
        <a:srgbClr val="59A8D1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Black-Friday-Showeet" id="{04843DB3-A058-694E-A0BC-DA2535B9FB66}" vid="{73098669-1AC9-E945-A888-B2C94D288781}"/>
    </a:ext>
  </a:extLst>
</a:theme>
</file>

<file path=ppt/theme/theme2.xml><?xml version="1.0" encoding="utf-8"?>
<a:theme xmlns:a="http://schemas.openxmlformats.org/drawingml/2006/main" name="showeet">
  <a:themeElements>
    <a:clrScheme name="Showeet">
      <a:dk1>
        <a:srgbClr val="95A5A6"/>
      </a:dk1>
      <a:lt1>
        <a:sysClr val="window" lastClr="FFFFFF"/>
      </a:lt1>
      <a:dk2>
        <a:srgbClr val="2C3E50"/>
      </a:dk2>
      <a:lt2>
        <a:srgbClr val="F2F2F2"/>
      </a:lt2>
      <a:accent1>
        <a:srgbClr val="2980B9"/>
      </a:accent1>
      <a:accent2>
        <a:srgbClr val="16A085"/>
      </a:accent2>
      <a:accent3>
        <a:srgbClr val="9BBB59"/>
      </a:accent3>
      <a:accent4>
        <a:srgbClr val="F39C12"/>
      </a:accent4>
      <a:accent5>
        <a:srgbClr val="C0392B"/>
      </a:accent5>
      <a:accent6>
        <a:srgbClr val="4B2C50"/>
      </a:accent6>
      <a:hlink>
        <a:srgbClr val="16A085"/>
      </a:hlink>
      <a:folHlink>
        <a:srgbClr val="107863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Black-Friday-Showeet" id="{04843DB3-A058-694E-A0BC-DA2535B9FB66}" vid="{35C5E791-B5D3-244F-8A3C-995FC3037A5D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4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Black-Friday-Showeet</Template>
  <TotalTime>264</TotalTime>
  <Words>1666</Words>
  <Application>Microsoft Office PowerPoint</Application>
  <PresentationFormat>Widescreen</PresentationFormat>
  <Paragraphs>230</Paragraphs>
  <Slides>30</Slides>
  <Notes>30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30</vt:i4>
      </vt:variant>
    </vt:vector>
  </HeadingPairs>
  <TitlesOfParts>
    <vt:vector size="36" baseType="lpstr">
      <vt:lpstr>Arial</vt:lpstr>
      <vt:lpstr>Arial Black</vt:lpstr>
      <vt:lpstr>Calibri</vt:lpstr>
      <vt:lpstr>Calibri Light</vt:lpstr>
      <vt:lpstr>Black Friday</vt:lpstr>
      <vt:lpstr>showeet</vt:lpstr>
      <vt:lpstr>PowerPoint Presentation</vt:lpstr>
      <vt:lpstr>Title of your Slide</vt:lpstr>
      <vt:lpstr>PowerPoint Presentation</vt:lpstr>
      <vt:lpstr>Title of your Slide</vt:lpstr>
      <vt:lpstr>Title of your Slide</vt:lpstr>
      <vt:lpstr>PowerPoint Presentation</vt:lpstr>
      <vt:lpstr>PowerPoint Presentation</vt:lpstr>
      <vt:lpstr>Title of your Slide</vt:lpstr>
      <vt:lpstr>Title of your Slide</vt:lpstr>
      <vt:lpstr>PowerPoint Presentation</vt:lpstr>
      <vt:lpstr>Title of your Slide</vt:lpstr>
      <vt:lpstr>PowerPoint Presentation</vt:lpstr>
      <vt:lpstr>Title of your Slide</vt:lpstr>
      <vt:lpstr>PowerPoint Presentation</vt:lpstr>
      <vt:lpstr>PowerPoint Presentation</vt:lpstr>
      <vt:lpstr>Title of your Slide</vt:lpstr>
      <vt:lpstr>Title of your Slide</vt:lpstr>
      <vt:lpstr>PowerPoint Presentation</vt:lpstr>
      <vt:lpstr>PowerPoint Presentation</vt:lpstr>
      <vt:lpstr>PowerPoint Presentation</vt:lpstr>
      <vt:lpstr>Title of your Slide</vt:lpstr>
      <vt:lpstr>PowerPoint Presentation</vt:lpstr>
      <vt:lpstr>PowerPoint Presentation</vt:lpstr>
      <vt:lpstr>PowerPoint Presentation</vt:lpstr>
      <vt:lpstr>Title of your Slide</vt:lpstr>
      <vt:lpstr>Title of your Slide</vt:lpstr>
      <vt:lpstr>PowerPoint Presentation</vt:lpstr>
      <vt:lpstr>PowerPoint Presentation</vt:lpstr>
      <vt:lpstr>PowerPoint Presentation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>Christophe Barroche</dc:creator>
  <dc:description>© Copyright Showeet.com</dc:description>
  <cp:lastModifiedBy>Christophe Barroche</cp:lastModifiedBy>
  <cp:revision>15</cp:revision>
  <dcterms:created xsi:type="dcterms:W3CDTF">2024-10-31T02:30:51Z</dcterms:created>
  <dcterms:modified xsi:type="dcterms:W3CDTF">2024-11-01T16:53:18Z</dcterms:modified>
  <cp:category>Templates</cp:category>
</cp:coreProperties>
</file>